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56" r:id="rId6"/>
  </p:sldMasterIdLst>
  <p:notesMasterIdLst>
    <p:notesMasterId r:id="rId16"/>
  </p:notesMasterIdLst>
  <p:sldIdLst>
    <p:sldId id="297" r:id="rId7"/>
    <p:sldId id="365" r:id="rId8"/>
    <p:sldId id="381" r:id="rId9"/>
    <p:sldId id="382" r:id="rId10"/>
    <p:sldId id="383" r:id="rId11"/>
    <p:sldId id="384" r:id="rId12"/>
    <p:sldId id="258" r:id="rId13"/>
    <p:sldId id="378" r:id="rId14"/>
    <p:sldId id="35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9F8D2-88B4-476D-B457-1A60CF0F06F5}" v="36" dt="2026-02-19T17:33:31.331"/>
    <p1510:client id="{E1833084-E808-43F5-8B36-9200806C83D8}" v="2" dt="2026-02-20T04:23:21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977D4528-6E8F-402F-9864-A98A606A9EF9}"/>
    <pc:docChg chg="custSel addSld delSld modSld">
      <pc:chgData name="Inga Babicheva" userId="0f171498-083e-489f-aac5-c7d2c369acfe" providerId="ADAL" clId="{977D4528-6E8F-402F-9864-A98A606A9EF9}" dt="2026-02-19T17:37:27.336" v="1384" actId="14100"/>
      <pc:docMkLst>
        <pc:docMk/>
      </pc:docMkLst>
      <pc:sldChg chg="modSp mod">
        <pc:chgData name="Inga Babicheva" userId="0f171498-083e-489f-aac5-c7d2c369acfe" providerId="ADAL" clId="{977D4528-6E8F-402F-9864-A98A606A9EF9}" dt="2026-02-19T17:35:50.924" v="1362" actId="14734"/>
        <pc:sldMkLst>
          <pc:docMk/>
          <pc:sldMk cId="444883119" sldId="258"/>
        </pc:sldMkLst>
        <pc:graphicFrameChg chg="mod modGraphic">
          <ac:chgData name="Inga Babicheva" userId="0f171498-083e-489f-aac5-c7d2c369acfe" providerId="ADAL" clId="{977D4528-6E8F-402F-9864-A98A606A9EF9}" dt="2026-02-19T17:35:50.924" v="1362" actId="14734"/>
          <ac:graphicFrameMkLst>
            <pc:docMk/>
            <pc:sldMk cId="444883119" sldId="258"/>
            <ac:graphicFrameMk id="2" creationId="{05D3DF10-35E1-D382-8017-669E235B51AD}"/>
          </ac:graphicFrameMkLst>
        </pc:graphicFrameChg>
        <pc:graphicFrameChg chg="mod">
          <ac:chgData name="Inga Babicheva" userId="0f171498-083e-489f-aac5-c7d2c369acfe" providerId="ADAL" clId="{977D4528-6E8F-402F-9864-A98A606A9EF9}" dt="2026-02-19T17:33:31.326" v="1356" actId="207"/>
          <ac:graphicFrameMkLst>
            <pc:docMk/>
            <pc:sldMk cId="444883119" sldId="258"/>
            <ac:graphicFrameMk id="15" creationId="{46CBA037-1C74-866D-F62E-63BB70ACEB3A}"/>
          </ac:graphicFrameMkLst>
        </pc:graphicFrameChg>
      </pc:sldChg>
      <pc:sldChg chg="modSp mod">
        <pc:chgData name="Inga Babicheva" userId="0f171498-083e-489f-aac5-c7d2c369acfe" providerId="ADAL" clId="{977D4528-6E8F-402F-9864-A98A606A9EF9}" dt="2026-02-19T16:50:00.122" v="114" actId="1076"/>
        <pc:sldMkLst>
          <pc:docMk/>
          <pc:sldMk cId="3629081062" sldId="297"/>
        </pc:sldMkLst>
        <pc:spChg chg="mod">
          <ac:chgData name="Inga Babicheva" userId="0f171498-083e-489f-aac5-c7d2c369acfe" providerId="ADAL" clId="{977D4528-6E8F-402F-9864-A98A606A9EF9}" dt="2026-02-19T16:50:00.122" v="114" actId="1076"/>
          <ac:spMkLst>
            <pc:docMk/>
            <pc:sldMk cId="3629081062" sldId="297"/>
            <ac:spMk id="4" creationId="{ADB60F18-084D-4827-963C-02DC3134DB14}"/>
          </ac:spMkLst>
        </pc:spChg>
      </pc:sldChg>
      <pc:sldChg chg="modSp del mod">
        <pc:chgData name="Inga Babicheva" userId="0f171498-083e-489f-aac5-c7d2c369acfe" providerId="ADAL" clId="{977D4528-6E8F-402F-9864-A98A606A9EF9}" dt="2026-02-19T17:29:54.342" v="1321" actId="2696"/>
        <pc:sldMkLst>
          <pc:docMk/>
          <pc:sldMk cId="1371288891" sldId="341"/>
        </pc:sldMkLst>
        <pc:spChg chg="mod">
          <ac:chgData name="Inga Babicheva" userId="0f171498-083e-489f-aac5-c7d2c369acfe" providerId="ADAL" clId="{977D4528-6E8F-402F-9864-A98A606A9EF9}" dt="2026-02-19T17:28:16.801" v="1306" actId="21"/>
          <ac:spMkLst>
            <pc:docMk/>
            <pc:sldMk cId="1371288891" sldId="341"/>
            <ac:spMk id="3" creationId="{1A7C1DEE-EAB2-4B35-B859-20C073F2631C}"/>
          </ac:spMkLst>
        </pc:spChg>
      </pc:sldChg>
      <pc:sldChg chg="modSp mod">
        <pc:chgData name="Inga Babicheva" userId="0f171498-083e-489f-aac5-c7d2c369acfe" providerId="ADAL" clId="{977D4528-6E8F-402F-9864-A98A606A9EF9}" dt="2026-02-19T17:28:44.345" v="1318" actId="20577"/>
        <pc:sldMkLst>
          <pc:docMk/>
          <pc:sldMk cId="1541040358" sldId="365"/>
        </pc:sldMkLst>
        <pc:spChg chg="mod">
          <ac:chgData name="Inga Babicheva" userId="0f171498-083e-489f-aac5-c7d2c369acfe" providerId="ADAL" clId="{977D4528-6E8F-402F-9864-A98A606A9EF9}" dt="2026-02-19T17:09:36.666" v="1210" actId="1076"/>
          <ac:spMkLst>
            <pc:docMk/>
            <pc:sldMk cId="1541040358" sldId="365"/>
            <ac:spMk id="2" creationId="{1FF518F9-9A2E-4C4C-B527-8682D7100B8C}"/>
          </ac:spMkLst>
        </pc:spChg>
        <pc:spChg chg="mod">
          <ac:chgData name="Inga Babicheva" userId="0f171498-083e-489f-aac5-c7d2c369acfe" providerId="ADAL" clId="{977D4528-6E8F-402F-9864-A98A606A9EF9}" dt="2026-02-19T17:28:44.345" v="1318" actId="20577"/>
          <ac:spMkLst>
            <pc:docMk/>
            <pc:sldMk cId="1541040358" sldId="365"/>
            <ac:spMk id="3" creationId="{1A7C1DEE-EAB2-4B35-B859-20C073F2631C}"/>
          </ac:spMkLst>
        </pc:spChg>
      </pc:sldChg>
      <pc:sldChg chg="addSp delSp modSp del mod chgLayout">
        <pc:chgData name="Inga Babicheva" userId="0f171498-083e-489f-aac5-c7d2c369acfe" providerId="ADAL" clId="{977D4528-6E8F-402F-9864-A98A606A9EF9}" dt="2026-02-19T17:36:35.236" v="1365" actId="2696"/>
        <pc:sldMkLst>
          <pc:docMk/>
          <pc:sldMk cId="1363136716" sldId="367"/>
        </pc:sldMkLst>
        <pc:spChg chg="mod ord">
          <ac:chgData name="Inga Babicheva" userId="0f171498-083e-489f-aac5-c7d2c369acfe" providerId="ADAL" clId="{977D4528-6E8F-402F-9864-A98A606A9EF9}" dt="2026-02-19T17:36:25.473" v="1363" actId="6264"/>
          <ac:spMkLst>
            <pc:docMk/>
            <pc:sldMk cId="1363136716" sldId="367"/>
            <ac:spMk id="2" creationId="{1FF518F9-9A2E-4C4C-B527-8682D7100B8C}"/>
          </ac:spMkLst>
        </pc:spChg>
        <pc:spChg chg="mod ord">
          <ac:chgData name="Inga Babicheva" userId="0f171498-083e-489f-aac5-c7d2c369acfe" providerId="ADAL" clId="{977D4528-6E8F-402F-9864-A98A606A9EF9}" dt="2026-02-19T17:36:25.521" v="1364" actId="27636"/>
          <ac:spMkLst>
            <pc:docMk/>
            <pc:sldMk cId="1363136716" sldId="367"/>
            <ac:spMk id="3" creationId="{1A7C1DEE-EAB2-4B35-B859-20C073F2631C}"/>
          </ac:spMkLst>
        </pc:spChg>
        <pc:spChg chg="add del mod">
          <ac:chgData name="Inga Babicheva" userId="0f171498-083e-489f-aac5-c7d2c369acfe" providerId="ADAL" clId="{977D4528-6E8F-402F-9864-A98A606A9EF9}" dt="2026-02-19T17:36:25.473" v="1363" actId="6264"/>
          <ac:spMkLst>
            <pc:docMk/>
            <pc:sldMk cId="1363136716" sldId="367"/>
            <ac:spMk id="4" creationId="{2D166E85-4453-9037-3317-FC683E19B392}"/>
          </ac:spMkLst>
        </pc:spChg>
        <pc:spChg chg="add del mod">
          <ac:chgData name="Inga Babicheva" userId="0f171498-083e-489f-aac5-c7d2c369acfe" providerId="ADAL" clId="{977D4528-6E8F-402F-9864-A98A606A9EF9}" dt="2026-02-19T17:36:25.473" v="1363" actId="6264"/>
          <ac:spMkLst>
            <pc:docMk/>
            <pc:sldMk cId="1363136716" sldId="367"/>
            <ac:spMk id="5" creationId="{310671DA-F3F7-3469-DE74-37D3973BC18D}"/>
          </ac:spMkLst>
        </pc:spChg>
      </pc:sldChg>
      <pc:sldChg chg="modSp del mod">
        <pc:chgData name="Inga Babicheva" userId="0f171498-083e-489f-aac5-c7d2c369acfe" providerId="ADAL" clId="{977D4528-6E8F-402F-9864-A98A606A9EF9}" dt="2026-02-19T17:27:52.283" v="1305" actId="2696"/>
        <pc:sldMkLst>
          <pc:docMk/>
          <pc:sldMk cId="1897617655" sldId="377"/>
        </pc:sldMkLst>
        <pc:spChg chg="mod">
          <ac:chgData name="Inga Babicheva" userId="0f171498-083e-489f-aac5-c7d2c369acfe" providerId="ADAL" clId="{977D4528-6E8F-402F-9864-A98A606A9EF9}" dt="2026-02-19T17:26:34.943" v="1257" actId="21"/>
          <ac:spMkLst>
            <pc:docMk/>
            <pc:sldMk cId="1897617655" sldId="377"/>
            <ac:spMk id="3" creationId="{F21D2EDC-0CA2-468A-AC51-3221E8CEDC31}"/>
          </ac:spMkLst>
        </pc:spChg>
      </pc:sldChg>
      <pc:sldChg chg="modSp mod">
        <pc:chgData name="Inga Babicheva" userId="0f171498-083e-489f-aac5-c7d2c369acfe" providerId="ADAL" clId="{977D4528-6E8F-402F-9864-A98A606A9EF9}" dt="2026-02-19T17:37:27.336" v="1384" actId="14100"/>
        <pc:sldMkLst>
          <pc:docMk/>
          <pc:sldMk cId="3220131363" sldId="378"/>
        </pc:sldMkLst>
        <pc:spChg chg="mod">
          <ac:chgData name="Inga Babicheva" userId="0f171498-083e-489f-aac5-c7d2c369acfe" providerId="ADAL" clId="{977D4528-6E8F-402F-9864-A98A606A9EF9}" dt="2026-02-19T17:37:12.921" v="1380" actId="20577"/>
          <ac:spMkLst>
            <pc:docMk/>
            <pc:sldMk cId="3220131363" sldId="378"/>
            <ac:spMk id="15" creationId="{FB2A2380-4CB3-B173-F84A-E0BBC1106006}"/>
          </ac:spMkLst>
        </pc:spChg>
        <pc:picChg chg="mod">
          <ac:chgData name="Inga Babicheva" userId="0f171498-083e-489f-aac5-c7d2c369acfe" providerId="ADAL" clId="{977D4528-6E8F-402F-9864-A98A606A9EF9}" dt="2026-02-19T17:37:27.336" v="1384" actId="14100"/>
          <ac:picMkLst>
            <pc:docMk/>
            <pc:sldMk cId="3220131363" sldId="378"/>
            <ac:picMk id="10" creationId="{81108B49-7D74-C8AF-9CF8-9BC6EF48B752}"/>
          </ac:picMkLst>
        </pc:picChg>
      </pc:sldChg>
      <pc:sldChg chg="del">
        <pc:chgData name="Inga Babicheva" userId="0f171498-083e-489f-aac5-c7d2c369acfe" providerId="ADAL" clId="{977D4528-6E8F-402F-9864-A98A606A9EF9}" dt="2026-02-19T17:29:33.062" v="1320" actId="2696"/>
        <pc:sldMkLst>
          <pc:docMk/>
          <pc:sldMk cId="115316685" sldId="379"/>
        </pc:sldMkLst>
      </pc:sldChg>
      <pc:sldChg chg="del">
        <pc:chgData name="Inga Babicheva" userId="0f171498-083e-489f-aac5-c7d2c369acfe" providerId="ADAL" clId="{977D4528-6E8F-402F-9864-A98A606A9EF9}" dt="2026-02-19T17:29:25.680" v="1319" actId="2696"/>
        <pc:sldMkLst>
          <pc:docMk/>
          <pc:sldMk cId="259475832" sldId="380"/>
        </pc:sldMkLst>
      </pc:sldChg>
      <pc:sldChg chg="modSp add mod">
        <pc:chgData name="Inga Babicheva" userId="0f171498-083e-489f-aac5-c7d2c369acfe" providerId="ADAL" clId="{977D4528-6E8F-402F-9864-A98A606A9EF9}" dt="2026-02-19T17:12:08.926" v="1223" actId="20577"/>
        <pc:sldMkLst>
          <pc:docMk/>
          <pc:sldMk cId="2264353576" sldId="381"/>
        </pc:sldMkLst>
        <pc:spChg chg="mod">
          <ac:chgData name="Inga Babicheva" userId="0f171498-083e-489f-aac5-c7d2c369acfe" providerId="ADAL" clId="{977D4528-6E8F-402F-9864-A98A606A9EF9}" dt="2026-02-19T17:10:39.587" v="1214" actId="1076"/>
          <ac:spMkLst>
            <pc:docMk/>
            <pc:sldMk cId="2264353576" sldId="381"/>
            <ac:spMk id="2" creationId="{E8DF5BDB-6F05-9B0B-AE15-FB12ECEAD57B}"/>
          </ac:spMkLst>
        </pc:spChg>
        <pc:spChg chg="mod">
          <ac:chgData name="Inga Babicheva" userId="0f171498-083e-489f-aac5-c7d2c369acfe" providerId="ADAL" clId="{977D4528-6E8F-402F-9864-A98A606A9EF9}" dt="2026-02-19T17:12:08.926" v="1223" actId="20577"/>
          <ac:spMkLst>
            <pc:docMk/>
            <pc:sldMk cId="2264353576" sldId="381"/>
            <ac:spMk id="3" creationId="{B70663DB-F4D5-3B49-CC98-30839A808A50}"/>
          </ac:spMkLst>
        </pc:spChg>
      </pc:sldChg>
      <pc:sldChg chg="modSp add mod">
        <pc:chgData name="Inga Babicheva" userId="0f171498-083e-489f-aac5-c7d2c369acfe" providerId="ADAL" clId="{977D4528-6E8F-402F-9864-A98A606A9EF9}" dt="2026-02-19T17:27:38.106" v="1304" actId="20577"/>
        <pc:sldMkLst>
          <pc:docMk/>
          <pc:sldMk cId="68205637" sldId="382"/>
        </pc:sldMkLst>
        <pc:spChg chg="mod">
          <ac:chgData name="Inga Babicheva" userId="0f171498-083e-489f-aac5-c7d2c369acfe" providerId="ADAL" clId="{977D4528-6E8F-402F-9864-A98A606A9EF9}" dt="2026-02-19T17:11:02.956" v="1217" actId="1076"/>
          <ac:spMkLst>
            <pc:docMk/>
            <pc:sldMk cId="68205637" sldId="382"/>
            <ac:spMk id="2" creationId="{8F8C1060-F92E-47BD-6614-BAF594FCCEFC}"/>
          </ac:spMkLst>
        </pc:spChg>
        <pc:spChg chg="mod">
          <ac:chgData name="Inga Babicheva" userId="0f171498-083e-489f-aac5-c7d2c369acfe" providerId="ADAL" clId="{977D4528-6E8F-402F-9864-A98A606A9EF9}" dt="2026-02-19T17:27:38.106" v="1304" actId="20577"/>
          <ac:spMkLst>
            <pc:docMk/>
            <pc:sldMk cId="68205637" sldId="382"/>
            <ac:spMk id="3" creationId="{20C218F6-9544-CC7D-6E4F-8DF37451D03D}"/>
          </ac:spMkLst>
        </pc:spChg>
      </pc:sldChg>
      <pc:sldChg chg="modSp add mod">
        <pc:chgData name="Inga Babicheva" userId="0f171498-083e-489f-aac5-c7d2c369acfe" providerId="ADAL" clId="{977D4528-6E8F-402F-9864-A98A606A9EF9}" dt="2026-02-19T17:11:24.509" v="1221" actId="115"/>
        <pc:sldMkLst>
          <pc:docMk/>
          <pc:sldMk cId="323652506" sldId="383"/>
        </pc:sldMkLst>
        <pc:spChg chg="mod">
          <ac:chgData name="Inga Babicheva" userId="0f171498-083e-489f-aac5-c7d2c369acfe" providerId="ADAL" clId="{977D4528-6E8F-402F-9864-A98A606A9EF9}" dt="2026-02-19T17:11:18.006" v="1220" actId="1076"/>
          <ac:spMkLst>
            <pc:docMk/>
            <pc:sldMk cId="323652506" sldId="383"/>
            <ac:spMk id="2" creationId="{4CDEE795-A810-95AF-A6F2-896A74E5F46B}"/>
          </ac:spMkLst>
        </pc:spChg>
        <pc:spChg chg="mod">
          <ac:chgData name="Inga Babicheva" userId="0f171498-083e-489f-aac5-c7d2c369acfe" providerId="ADAL" clId="{977D4528-6E8F-402F-9864-A98A606A9EF9}" dt="2026-02-19T17:11:24.509" v="1221" actId="115"/>
          <ac:spMkLst>
            <pc:docMk/>
            <pc:sldMk cId="323652506" sldId="383"/>
            <ac:spMk id="3" creationId="{1CD9C7F5-36E2-0024-D843-8BB35359F885}"/>
          </ac:spMkLst>
        </pc:spChg>
      </pc:sldChg>
    </pc:docChg>
  </pc:docChgLst>
  <pc:docChgLst>
    <pc:chgData name="Inga Babicheva" userId="0f171498-083e-489f-aac5-c7d2c369acfe" providerId="ADAL" clId="{29DBA651-7723-4EF8-A43E-8B23327FAFBE}"/>
    <pc:docChg chg="addSld modSld">
      <pc:chgData name="Inga Babicheva" userId="0f171498-083e-489f-aac5-c7d2c369acfe" providerId="ADAL" clId="{29DBA651-7723-4EF8-A43E-8B23327FAFBE}" dt="2026-02-20T04:26:50.612" v="494" actId="20577"/>
      <pc:docMkLst>
        <pc:docMk/>
      </pc:docMkLst>
      <pc:sldChg chg="modSp add mod">
        <pc:chgData name="Inga Babicheva" userId="0f171498-083e-489f-aac5-c7d2c369acfe" providerId="ADAL" clId="{29DBA651-7723-4EF8-A43E-8B23327FAFBE}" dt="2026-02-20T04:26:50.612" v="494" actId="20577"/>
        <pc:sldMkLst>
          <pc:docMk/>
          <pc:sldMk cId="4071908568" sldId="384"/>
        </pc:sldMkLst>
        <pc:spChg chg="mod">
          <ac:chgData name="Inga Babicheva" userId="0f171498-083e-489f-aac5-c7d2c369acfe" providerId="ADAL" clId="{29DBA651-7723-4EF8-A43E-8B23327FAFBE}" dt="2026-02-20T04:22:21.270" v="61" actId="20577"/>
          <ac:spMkLst>
            <pc:docMk/>
            <pc:sldMk cId="4071908568" sldId="384"/>
            <ac:spMk id="2" creationId="{E60FAE11-93D3-2116-FBBF-59D056B3E787}"/>
          </ac:spMkLst>
        </pc:spChg>
        <pc:spChg chg="mod">
          <ac:chgData name="Inga Babicheva" userId="0f171498-083e-489f-aac5-c7d2c369acfe" providerId="ADAL" clId="{29DBA651-7723-4EF8-A43E-8B23327FAFBE}" dt="2026-02-20T04:26:50.612" v="494" actId="20577"/>
          <ac:spMkLst>
            <pc:docMk/>
            <pc:sldMk cId="4071908568" sldId="384"/>
            <ac:spMk id="3" creationId="{24EE345C-8D89-E4C9-9F2D-E8574149C03C}"/>
          </ac:spMkLst>
        </pc:spChg>
      </pc:sldChg>
    </pc:docChg>
  </pc:docChgLst>
  <pc:docChgLst>
    <pc:chgData name="Meerim Aidaralieva" userId="45df378e-b5c0-4d41-806f-f654892348e2" providerId="ADAL" clId="{721D3642-794E-4FBC-B6F0-8C2C9917EA96}"/>
    <pc:docChg chg="undo custSel addSld delSld modSld delMainMaster">
      <pc:chgData name="Meerim Aidaralieva" userId="45df378e-b5c0-4d41-806f-f654892348e2" providerId="ADAL" clId="{721D3642-794E-4FBC-B6F0-8C2C9917EA96}" dt="2026-02-18T12:27:13.572" v="539" actId="20577"/>
      <pc:docMkLst>
        <pc:docMk/>
      </pc:docMkLst>
      <pc:sldChg chg="addSp modSp add mod">
        <pc:chgData name="Meerim Aidaralieva" userId="45df378e-b5c0-4d41-806f-f654892348e2" providerId="ADAL" clId="{721D3642-794E-4FBC-B6F0-8C2C9917EA96}" dt="2026-02-18T12:09:29.438" v="271" actId="1076"/>
        <pc:sldMkLst>
          <pc:docMk/>
          <pc:sldMk cId="444883119" sldId="258"/>
        </pc:sldMkLst>
        <pc:graphicFrameChg chg="add mod modGraphic">
          <ac:chgData name="Meerim Aidaralieva" userId="45df378e-b5c0-4d41-806f-f654892348e2" providerId="ADAL" clId="{721D3642-794E-4FBC-B6F0-8C2C9917EA96}" dt="2026-02-18T12:09:29.438" v="271" actId="1076"/>
          <ac:graphicFrameMkLst>
            <pc:docMk/>
            <pc:sldMk cId="444883119" sldId="258"/>
            <ac:graphicFrameMk id="2" creationId="{05D3DF10-35E1-D382-8017-669E235B51AD}"/>
          </ac:graphicFrameMkLst>
        </pc:graphicFrameChg>
        <pc:graphicFrameChg chg="mod">
          <ac:chgData name="Meerim Aidaralieva" userId="45df378e-b5c0-4d41-806f-f654892348e2" providerId="ADAL" clId="{721D3642-794E-4FBC-B6F0-8C2C9917EA96}" dt="2026-02-18T12:08:27.392" v="230" actId="1076"/>
          <ac:graphicFrameMkLst>
            <pc:docMk/>
            <pc:sldMk cId="444883119" sldId="258"/>
            <ac:graphicFrameMk id="15" creationId="{46CBA037-1C74-866D-F62E-63BB70ACEB3A}"/>
          </ac:graphicFrameMkLst>
        </pc:graphicFrameChg>
      </pc:sldChg>
      <pc:sldChg chg="del">
        <pc:chgData name="Meerim Aidaralieva" userId="45df378e-b5c0-4d41-806f-f654892348e2" providerId="ADAL" clId="{721D3642-794E-4FBC-B6F0-8C2C9917EA96}" dt="2026-02-18T11:04:11.643" v="14" actId="47"/>
        <pc:sldMkLst>
          <pc:docMk/>
          <pc:sldMk cId="2216116252" sldId="263"/>
        </pc:sldMkLst>
      </pc:sldChg>
      <pc:sldChg chg="del">
        <pc:chgData name="Meerim Aidaralieva" userId="45df378e-b5c0-4d41-806f-f654892348e2" providerId="ADAL" clId="{721D3642-794E-4FBC-B6F0-8C2C9917EA96}" dt="2026-02-18T11:04:16.788" v="15" actId="47"/>
        <pc:sldMkLst>
          <pc:docMk/>
          <pc:sldMk cId="117493897" sldId="266"/>
        </pc:sldMkLst>
      </pc:sldChg>
      <pc:sldChg chg="del">
        <pc:chgData name="Meerim Aidaralieva" userId="45df378e-b5c0-4d41-806f-f654892348e2" providerId="ADAL" clId="{721D3642-794E-4FBC-B6F0-8C2C9917EA96}" dt="2026-02-18T11:04:06.284" v="6" actId="47"/>
        <pc:sldMkLst>
          <pc:docMk/>
          <pc:sldMk cId="2040149332" sldId="276"/>
        </pc:sldMkLst>
      </pc:sldChg>
      <pc:sldChg chg="del">
        <pc:chgData name="Meerim Aidaralieva" userId="45df378e-b5c0-4d41-806f-f654892348e2" providerId="ADAL" clId="{721D3642-794E-4FBC-B6F0-8C2C9917EA96}" dt="2026-02-18T11:04:06.823" v="7" actId="47"/>
        <pc:sldMkLst>
          <pc:docMk/>
          <pc:sldMk cId="2893075032" sldId="277"/>
        </pc:sldMkLst>
      </pc:sldChg>
      <pc:sldChg chg="del">
        <pc:chgData name="Meerim Aidaralieva" userId="45df378e-b5c0-4d41-806f-f654892348e2" providerId="ADAL" clId="{721D3642-794E-4FBC-B6F0-8C2C9917EA96}" dt="2026-02-18T11:04:07.936" v="9" actId="47"/>
        <pc:sldMkLst>
          <pc:docMk/>
          <pc:sldMk cId="3285702431" sldId="281"/>
        </pc:sldMkLst>
      </pc:sldChg>
      <pc:sldChg chg="del">
        <pc:chgData name="Meerim Aidaralieva" userId="45df378e-b5c0-4d41-806f-f654892348e2" providerId="ADAL" clId="{721D3642-794E-4FBC-B6F0-8C2C9917EA96}" dt="2026-02-18T11:04:10.869" v="13" actId="47"/>
        <pc:sldMkLst>
          <pc:docMk/>
          <pc:sldMk cId="2180638573" sldId="282"/>
        </pc:sldMkLst>
      </pc:sldChg>
      <pc:sldChg chg="del">
        <pc:chgData name="Meerim Aidaralieva" userId="45df378e-b5c0-4d41-806f-f654892348e2" providerId="ADAL" clId="{721D3642-794E-4FBC-B6F0-8C2C9917EA96}" dt="2026-02-18T11:04:26.395" v="20" actId="47"/>
        <pc:sldMkLst>
          <pc:docMk/>
          <pc:sldMk cId="3009338253" sldId="285"/>
        </pc:sldMkLst>
      </pc:sldChg>
      <pc:sldChg chg="del">
        <pc:chgData name="Meerim Aidaralieva" userId="45df378e-b5c0-4d41-806f-f654892348e2" providerId="ADAL" clId="{721D3642-794E-4FBC-B6F0-8C2C9917EA96}" dt="2026-02-18T11:04:27.184" v="21" actId="47"/>
        <pc:sldMkLst>
          <pc:docMk/>
          <pc:sldMk cId="2728836530" sldId="286"/>
        </pc:sldMkLst>
      </pc:sldChg>
      <pc:sldChg chg="del">
        <pc:chgData name="Meerim Aidaralieva" userId="45df378e-b5c0-4d41-806f-f654892348e2" providerId="ADAL" clId="{721D3642-794E-4FBC-B6F0-8C2C9917EA96}" dt="2026-02-18T11:04:32.402" v="28" actId="47"/>
        <pc:sldMkLst>
          <pc:docMk/>
          <pc:sldMk cId="2107010877" sldId="289"/>
        </pc:sldMkLst>
      </pc:sldChg>
      <pc:sldChg chg="del">
        <pc:chgData name="Meerim Aidaralieva" userId="45df378e-b5c0-4d41-806f-f654892348e2" providerId="ADAL" clId="{721D3642-794E-4FBC-B6F0-8C2C9917EA96}" dt="2026-02-18T11:04:32.748" v="29" actId="47"/>
        <pc:sldMkLst>
          <pc:docMk/>
          <pc:sldMk cId="979692204" sldId="290"/>
        </pc:sldMkLst>
      </pc:sldChg>
      <pc:sldChg chg="del">
        <pc:chgData name="Meerim Aidaralieva" userId="45df378e-b5c0-4d41-806f-f654892348e2" providerId="ADAL" clId="{721D3642-794E-4FBC-B6F0-8C2C9917EA96}" dt="2026-02-18T11:04:33.345" v="30" actId="47"/>
        <pc:sldMkLst>
          <pc:docMk/>
          <pc:sldMk cId="1578853871" sldId="291"/>
        </pc:sldMkLst>
      </pc:sldChg>
      <pc:sldChg chg="del">
        <pc:chgData name="Meerim Aidaralieva" userId="45df378e-b5c0-4d41-806f-f654892348e2" providerId="ADAL" clId="{721D3642-794E-4FBC-B6F0-8C2C9917EA96}" dt="2026-02-18T11:04:34.036" v="31" actId="47"/>
        <pc:sldMkLst>
          <pc:docMk/>
          <pc:sldMk cId="1450537734" sldId="293"/>
        </pc:sldMkLst>
      </pc:sldChg>
      <pc:sldChg chg="del">
        <pc:chgData name="Meerim Aidaralieva" userId="45df378e-b5c0-4d41-806f-f654892348e2" providerId="ADAL" clId="{721D3642-794E-4FBC-B6F0-8C2C9917EA96}" dt="2026-02-18T11:04:34.665" v="32" actId="47"/>
        <pc:sldMkLst>
          <pc:docMk/>
          <pc:sldMk cId="4142094479" sldId="295"/>
        </pc:sldMkLst>
      </pc:sldChg>
      <pc:sldChg chg="delSp modSp mod">
        <pc:chgData name="Meerim Aidaralieva" userId="45df378e-b5c0-4d41-806f-f654892348e2" providerId="ADAL" clId="{721D3642-794E-4FBC-B6F0-8C2C9917EA96}" dt="2026-02-18T11:40:12.528" v="69" actId="478"/>
        <pc:sldMkLst>
          <pc:docMk/>
          <pc:sldMk cId="3629081062" sldId="297"/>
        </pc:sldMkLst>
        <pc:spChg chg="mod">
          <ac:chgData name="Meerim Aidaralieva" userId="45df378e-b5c0-4d41-806f-f654892348e2" providerId="ADAL" clId="{721D3642-794E-4FBC-B6F0-8C2C9917EA96}" dt="2026-02-18T11:39:50.197" v="66" actId="27636"/>
          <ac:spMkLst>
            <pc:docMk/>
            <pc:sldMk cId="3629081062" sldId="297"/>
            <ac:spMk id="4" creationId="{ADB60F18-084D-4827-963C-02DC3134DB14}"/>
          </ac:spMkLst>
        </pc:spChg>
      </pc:sldChg>
      <pc:sldChg chg="del">
        <pc:chgData name="Meerim Aidaralieva" userId="45df378e-b5c0-4d41-806f-f654892348e2" providerId="ADAL" clId="{721D3642-794E-4FBC-B6F0-8C2C9917EA96}" dt="2026-02-18T11:04:52.460" v="33" actId="47"/>
        <pc:sldMkLst>
          <pc:docMk/>
          <pc:sldMk cId="3048545795" sldId="299"/>
        </pc:sldMkLst>
      </pc:sldChg>
      <pc:sldChg chg="del">
        <pc:chgData name="Meerim Aidaralieva" userId="45df378e-b5c0-4d41-806f-f654892348e2" providerId="ADAL" clId="{721D3642-794E-4FBC-B6F0-8C2C9917EA96}" dt="2026-02-18T11:05:04.514" v="37" actId="47"/>
        <pc:sldMkLst>
          <pc:docMk/>
          <pc:sldMk cId="3131782373" sldId="300"/>
        </pc:sldMkLst>
      </pc:sldChg>
      <pc:sldChg chg="del">
        <pc:chgData name="Meerim Aidaralieva" userId="45df378e-b5c0-4d41-806f-f654892348e2" providerId="ADAL" clId="{721D3642-794E-4FBC-B6F0-8C2C9917EA96}" dt="2026-02-18T11:05:06.050" v="38" actId="47"/>
        <pc:sldMkLst>
          <pc:docMk/>
          <pc:sldMk cId="3906695661" sldId="301"/>
        </pc:sldMkLst>
      </pc:sldChg>
      <pc:sldChg chg="del">
        <pc:chgData name="Meerim Aidaralieva" userId="45df378e-b5c0-4d41-806f-f654892348e2" providerId="ADAL" clId="{721D3642-794E-4FBC-B6F0-8C2C9917EA96}" dt="2026-02-18T11:05:11.691" v="42" actId="47"/>
        <pc:sldMkLst>
          <pc:docMk/>
          <pc:sldMk cId="2509535906" sldId="306"/>
        </pc:sldMkLst>
      </pc:sldChg>
      <pc:sldChg chg="del">
        <pc:chgData name="Meerim Aidaralieva" userId="45df378e-b5c0-4d41-806f-f654892348e2" providerId="ADAL" clId="{721D3642-794E-4FBC-B6F0-8C2C9917EA96}" dt="2026-02-18T11:05:14.437" v="43" actId="47"/>
        <pc:sldMkLst>
          <pc:docMk/>
          <pc:sldMk cId="4250075856" sldId="307"/>
        </pc:sldMkLst>
      </pc:sldChg>
      <pc:sldChg chg="del">
        <pc:chgData name="Meerim Aidaralieva" userId="45df378e-b5c0-4d41-806f-f654892348e2" providerId="ADAL" clId="{721D3642-794E-4FBC-B6F0-8C2C9917EA96}" dt="2026-02-18T11:05:15.917" v="44" actId="47"/>
        <pc:sldMkLst>
          <pc:docMk/>
          <pc:sldMk cId="4144929771" sldId="308"/>
        </pc:sldMkLst>
      </pc:sldChg>
      <pc:sldChg chg="del">
        <pc:chgData name="Meerim Aidaralieva" userId="45df378e-b5c0-4d41-806f-f654892348e2" providerId="ADAL" clId="{721D3642-794E-4FBC-B6F0-8C2C9917EA96}" dt="2026-02-18T11:05:24.562" v="50" actId="47"/>
        <pc:sldMkLst>
          <pc:docMk/>
          <pc:sldMk cId="2346454826" sldId="310"/>
        </pc:sldMkLst>
      </pc:sldChg>
      <pc:sldChg chg="del">
        <pc:chgData name="Meerim Aidaralieva" userId="45df378e-b5c0-4d41-806f-f654892348e2" providerId="ADAL" clId="{721D3642-794E-4FBC-B6F0-8C2C9917EA96}" dt="2026-02-18T11:05:25.798" v="51" actId="47"/>
        <pc:sldMkLst>
          <pc:docMk/>
          <pc:sldMk cId="3231163621" sldId="311"/>
        </pc:sldMkLst>
      </pc:sldChg>
      <pc:sldChg chg="del">
        <pc:chgData name="Meerim Aidaralieva" userId="45df378e-b5c0-4d41-806f-f654892348e2" providerId="ADAL" clId="{721D3642-794E-4FBC-B6F0-8C2C9917EA96}" dt="2026-02-18T11:05:30.352" v="55" actId="47"/>
        <pc:sldMkLst>
          <pc:docMk/>
          <pc:sldMk cId="3358220969" sldId="314"/>
        </pc:sldMkLst>
      </pc:sldChg>
      <pc:sldChg chg="del">
        <pc:chgData name="Meerim Aidaralieva" userId="45df378e-b5c0-4d41-806f-f654892348e2" providerId="ADAL" clId="{721D3642-794E-4FBC-B6F0-8C2C9917EA96}" dt="2026-02-18T11:05:33.078" v="57" actId="47"/>
        <pc:sldMkLst>
          <pc:docMk/>
          <pc:sldMk cId="3521015380" sldId="315"/>
        </pc:sldMkLst>
      </pc:sldChg>
      <pc:sldChg chg="del">
        <pc:chgData name="Meerim Aidaralieva" userId="45df378e-b5c0-4d41-806f-f654892348e2" providerId="ADAL" clId="{721D3642-794E-4FBC-B6F0-8C2C9917EA96}" dt="2026-02-18T11:05:35.428" v="59" actId="47"/>
        <pc:sldMkLst>
          <pc:docMk/>
          <pc:sldMk cId="171858143" sldId="316"/>
        </pc:sldMkLst>
      </pc:sldChg>
      <pc:sldChg chg="del">
        <pc:chgData name="Meerim Aidaralieva" userId="45df378e-b5c0-4d41-806f-f654892348e2" providerId="ADAL" clId="{721D3642-794E-4FBC-B6F0-8C2C9917EA96}" dt="2026-02-18T11:05:34.198" v="58" actId="47"/>
        <pc:sldMkLst>
          <pc:docMk/>
          <pc:sldMk cId="2357766115" sldId="317"/>
        </pc:sldMkLst>
      </pc:sldChg>
      <pc:sldChg chg="del">
        <pc:chgData name="Meerim Aidaralieva" userId="45df378e-b5c0-4d41-806f-f654892348e2" providerId="ADAL" clId="{721D3642-794E-4FBC-B6F0-8C2C9917EA96}" dt="2026-02-18T11:04:28.990" v="23" actId="47"/>
        <pc:sldMkLst>
          <pc:docMk/>
          <pc:sldMk cId="3518672181" sldId="318"/>
        </pc:sldMkLst>
      </pc:sldChg>
      <pc:sldChg chg="del">
        <pc:chgData name="Meerim Aidaralieva" userId="45df378e-b5c0-4d41-806f-f654892348e2" providerId="ADAL" clId="{721D3642-794E-4FBC-B6F0-8C2C9917EA96}" dt="2026-02-18T11:04:03.326" v="1" actId="47"/>
        <pc:sldMkLst>
          <pc:docMk/>
          <pc:sldMk cId="3789996157" sldId="319"/>
        </pc:sldMkLst>
      </pc:sldChg>
      <pc:sldChg chg="del">
        <pc:chgData name="Meerim Aidaralieva" userId="45df378e-b5c0-4d41-806f-f654892348e2" providerId="ADAL" clId="{721D3642-794E-4FBC-B6F0-8C2C9917EA96}" dt="2026-02-18T11:04:05.496" v="5" actId="47"/>
        <pc:sldMkLst>
          <pc:docMk/>
          <pc:sldMk cId="2663747217" sldId="320"/>
        </pc:sldMkLst>
      </pc:sldChg>
      <pc:sldChg chg="del">
        <pc:chgData name="Meerim Aidaralieva" userId="45df378e-b5c0-4d41-806f-f654892348e2" providerId="ADAL" clId="{721D3642-794E-4FBC-B6F0-8C2C9917EA96}" dt="2026-02-18T11:04:04.998" v="4" actId="47"/>
        <pc:sldMkLst>
          <pc:docMk/>
          <pc:sldMk cId="2038593690" sldId="323"/>
        </pc:sldMkLst>
      </pc:sldChg>
      <pc:sldChg chg="del">
        <pc:chgData name="Meerim Aidaralieva" userId="45df378e-b5c0-4d41-806f-f654892348e2" providerId="ADAL" clId="{721D3642-794E-4FBC-B6F0-8C2C9917EA96}" dt="2026-02-18T11:04:08.534" v="10" actId="47"/>
        <pc:sldMkLst>
          <pc:docMk/>
          <pc:sldMk cId="3138554312" sldId="325"/>
        </pc:sldMkLst>
      </pc:sldChg>
      <pc:sldChg chg="del">
        <pc:chgData name="Meerim Aidaralieva" userId="45df378e-b5c0-4d41-806f-f654892348e2" providerId="ADAL" clId="{721D3642-794E-4FBC-B6F0-8C2C9917EA96}" dt="2026-02-18T11:04:09.417" v="11" actId="47"/>
        <pc:sldMkLst>
          <pc:docMk/>
          <pc:sldMk cId="3729276094" sldId="326"/>
        </pc:sldMkLst>
      </pc:sldChg>
      <pc:sldChg chg="del">
        <pc:chgData name="Meerim Aidaralieva" userId="45df378e-b5c0-4d41-806f-f654892348e2" providerId="ADAL" clId="{721D3642-794E-4FBC-B6F0-8C2C9917EA96}" dt="2026-02-18T11:04:23.202" v="18" actId="47"/>
        <pc:sldMkLst>
          <pc:docMk/>
          <pc:sldMk cId="1759775749" sldId="336"/>
        </pc:sldMkLst>
      </pc:sldChg>
      <pc:sldChg chg="del">
        <pc:chgData name="Meerim Aidaralieva" userId="45df378e-b5c0-4d41-806f-f654892348e2" providerId="ADAL" clId="{721D3642-794E-4FBC-B6F0-8C2C9917EA96}" dt="2026-02-18T11:04:28.345" v="22" actId="47"/>
        <pc:sldMkLst>
          <pc:docMk/>
          <pc:sldMk cId="423410241" sldId="338"/>
        </pc:sldMkLst>
      </pc:sldChg>
      <pc:sldChg chg="modSp del mod">
        <pc:chgData name="Meerim Aidaralieva" userId="45df378e-b5c0-4d41-806f-f654892348e2" providerId="ADAL" clId="{721D3642-794E-4FBC-B6F0-8C2C9917EA96}" dt="2026-02-18T11:43:19.107" v="84" actId="2696"/>
        <pc:sldMkLst>
          <pc:docMk/>
          <pc:sldMk cId="1158857387" sldId="340"/>
        </pc:sldMkLst>
      </pc:sldChg>
      <pc:sldChg chg="add del">
        <pc:chgData name="Meerim Aidaralieva" userId="45df378e-b5c0-4d41-806f-f654892348e2" providerId="ADAL" clId="{721D3642-794E-4FBC-B6F0-8C2C9917EA96}" dt="2026-02-18T11:43:30.634" v="88"/>
        <pc:sldMkLst>
          <pc:docMk/>
          <pc:sldMk cId="2195015970" sldId="340"/>
        </pc:sldMkLst>
      </pc:sldChg>
      <pc:sldChg chg="addSp delSp modSp mod">
        <pc:chgData name="Meerim Aidaralieva" userId="45df378e-b5c0-4d41-806f-f654892348e2" providerId="ADAL" clId="{721D3642-794E-4FBC-B6F0-8C2C9917EA96}" dt="2026-02-18T11:47:00.511" v="132" actId="255"/>
        <pc:sldMkLst>
          <pc:docMk/>
          <pc:sldMk cId="1371288891" sldId="341"/>
        </pc:sldMkLst>
      </pc:sldChg>
      <pc:sldChg chg="del">
        <pc:chgData name="Meerim Aidaralieva" userId="45df378e-b5c0-4d41-806f-f654892348e2" providerId="ADAL" clId="{721D3642-794E-4FBC-B6F0-8C2C9917EA96}" dt="2026-02-18T11:05:29.188" v="54" actId="47"/>
        <pc:sldMkLst>
          <pc:docMk/>
          <pc:sldMk cId="2099078310" sldId="343"/>
        </pc:sldMkLst>
      </pc:sldChg>
      <pc:sldChg chg="del">
        <pc:chgData name="Meerim Aidaralieva" userId="45df378e-b5c0-4d41-806f-f654892348e2" providerId="ADAL" clId="{721D3642-794E-4FBC-B6F0-8C2C9917EA96}" dt="2026-02-18T11:05:10.117" v="41" actId="47"/>
        <pc:sldMkLst>
          <pc:docMk/>
          <pc:sldMk cId="4146485048" sldId="344"/>
        </pc:sldMkLst>
      </pc:sldChg>
      <pc:sldChg chg="del">
        <pc:chgData name="Meerim Aidaralieva" userId="45df378e-b5c0-4d41-806f-f654892348e2" providerId="ADAL" clId="{721D3642-794E-4FBC-B6F0-8C2C9917EA96}" dt="2026-02-18T11:05:20.175" v="47" actId="47"/>
        <pc:sldMkLst>
          <pc:docMk/>
          <pc:sldMk cId="3332102734" sldId="346"/>
        </pc:sldMkLst>
      </pc:sldChg>
      <pc:sldChg chg="del">
        <pc:chgData name="Meerim Aidaralieva" userId="45df378e-b5c0-4d41-806f-f654892348e2" providerId="ADAL" clId="{721D3642-794E-4FBC-B6F0-8C2C9917EA96}" dt="2026-02-18T11:05:21.766" v="48" actId="47"/>
        <pc:sldMkLst>
          <pc:docMk/>
          <pc:sldMk cId="1929383178" sldId="347"/>
        </pc:sldMkLst>
      </pc:sldChg>
      <pc:sldChg chg="del">
        <pc:chgData name="Meerim Aidaralieva" userId="45df378e-b5c0-4d41-806f-f654892348e2" providerId="ADAL" clId="{721D3642-794E-4FBC-B6F0-8C2C9917EA96}" dt="2026-02-18T11:05:36.594" v="60" actId="47"/>
        <pc:sldMkLst>
          <pc:docMk/>
          <pc:sldMk cId="4286664317" sldId="349"/>
        </pc:sldMkLst>
      </pc:sldChg>
      <pc:sldChg chg="del">
        <pc:chgData name="Meerim Aidaralieva" userId="45df378e-b5c0-4d41-806f-f654892348e2" providerId="ADAL" clId="{721D3642-794E-4FBC-B6F0-8C2C9917EA96}" dt="2026-02-18T11:05:38.054" v="61" actId="47"/>
        <pc:sldMkLst>
          <pc:docMk/>
          <pc:sldMk cId="1964532314" sldId="350"/>
        </pc:sldMkLst>
      </pc:sldChg>
      <pc:sldChg chg="del">
        <pc:chgData name="Meerim Aidaralieva" userId="45df378e-b5c0-4d41-806f-f654892348e2" providerId="ADAL" clId="{721D3642-794E-4FBC-B6F0-8C2C9917EA96}" dt="2026-02-18T11:05:39.267" v="62" actId="47"/>
        <pc:sldMkLst>
          <pc:docMk/>
          <pc:sldMk cId="2272806525" sldId="351"/>
        </pc:sldMkLst>
      </pc:sldChg>
      <pc:sldChg chg="delSp modSp mod">
        <pc:chgData name="Meerim Aidaralieva" userId="45df378e-b5c0-4d41-806f-f654892348e2" providerId="ADAL" clId="{721D3642-794E-4FBC-B6F0-8C2C9917EA96}" dt="2026-02-18T12:17:10.441" v="459" actId="20577"/>
        <pc:sldMkLst>
          <pc:docMk/>
          <pc:sldMk cId="1807711900" sldId="352"/>
        </pc:sldMkLst>
        <pc:spChg chg="mod">
          <ac:chgData name="Meerim Aidaralieva" userId="45df378e-b5c0-4d41-806f-f654892348e2" providerId="ADAL" clId="{721D3642-794E-4FBC-B6F0-8C2C9917EA96}" dt="2026-02-18T12:17:10.441" v="459" actId="20577"/>
          <ac:spMkLst>
            <pc:docMk/>
            <pc:sldMk cId="1807711900" sldId="352"/>
            <ac:spMk id="2" creationId="{FBFBAE5A-C800-438A-BEEE-3A6F604E4C15}"/>
          </ac:spMkLst>
        </pc:spChg>
      </pc:sldChg>
      <pc:sldChg chg="del">
        <pc:chgData name="Meerim Aidaralieva" userId="45df378e-b5c0-4d41-806f-f654892348e2" providerId="ADAL" clId="{721D3642-794E-4FBC-B6F0-8C2C9917EA96}" dt="2026-02-18T11:04:02.665" v="0" actId="47"/>
        <pc:sldMkLst>
          <pc:docMk/>
          <pc:sldMk cId="3600743642" sldId="353"/>
        </pc:sldMkLst>
      </pc:sldChg>
      <pc:sldChg chg="del">
        <pc:chgData name="Meerim Aidaralieva" userId="45df378e-b5c0-4d41-806f-f654892348e2" providerId="ADAL" clId="{721D3642-794E-4FBC-B6F0-8C2C9917EA96}" dt="2026-02-18T11:04:03.939" v="2" actId="47"/>
        <pc:sldMkLst>
          <pc:docMk/>
          <pc:sldMk cId="1598480539" sldId="354"/>
        </pc:sldMkLst>
      </pc:sldChg>
      <pc:sldChg chg="del">
        <pc:chgData name="Meerim Aidaralieva" userId="45df378e-b5c0-4d41-806f-f654892348e2" providerId="ADAL" clId="{721D3642-794E-4FBC-B6F0-8C2C9917EA96}" dt="2026-02-18T11:05:08.699" v="40" actId="47"/>
        <pc:sldMkLst>
          <pc:docMk/>
          <pc:sldMk cId="1534164058" sldId="355"/>
        </pc:sldMkLst>
      </pc:sldChg>
      <pc:sldChg chg="del">
        <pc:chgData name="Meerim Aidaralieva" userId="45df378e-b5c0-4d41-806f-f654892348e2" providerId="ADAL" clId="{721D3642-794E-4FBC-B6F0-8C2C9917EA96}" dt="2026-02-18T11:04:10.347" v="12" actId="47"/>
        <pc:sldMkLst>
          <pc:docMk/>
          <pc:sldMk cId="773122967" sldId="356"/>
        </pc:sldMkLst>
      </pc:sldChg>
      <pc:sldChg chg="del">
        <pc:chgData name="Meerim Aidaralieva" userId="45df378e-b5c0-4d41-806f-f654892348e2" providerId="ADAL" clId="{721D3642-794E-4FBC-B6F0-8C2C9917EA96}" dt="2026-02-18T11:04:24.196" v="19" actId="47"/>
        <pc:sldMkLst>
          <pc:docMk/>
          <pc:sldMk cId="2624853717" sldId="357"/>
        </pc:sldMkLst>
      </pc:sldChg>
      <pc:sldChg chg="del">
        <pc:chgData name="Meerim Aidaralieva" userId="45df378e-b5c0-4d41-806f-f654892348e2" providerId="ADAL" clId="{721D3642-794E-4FBC-B6F0-8C2C9917EA96}" dt="2026-02-18T11:04:29.934" v="24" actId="47"/>
        <pc:sldMkLst>
          <pc:docMk/>
          <pc:sldMk cId="3392076855" sldId="358"/>
        </pc:sldMkLst>
      </pc:sldChg>
      <pc:sldChg chg="del">
        <pc:chgData name="Meerim Aidaralieva" userId="45df378e-b5c0-4d41-806f-f654892348e2" providerId="ADAL" clId="{721D3642-794E-4FBC-B6F0-8C2C9917EA96}" dt="2026-02-18T11:04:31.098" v="26" actId="47"/>
        <pc:sldMkLst>
          <pc:docMk/>
          <pc:sldMk cId="2940965560" sldId="359"/>
        </pc:sldMkLst>
      </pc:sldChg>
      <pc:sldChg chg="del">
        <pc:chgData name="Meerim Aidaralieva" userId="45df378e-b5c0-4d41-806f-f654892348e2" providerId="ADAL" clId="{721D3642-794E-4FBC-B6F0-8C2C9917EA96}" dt="2026-02-18T11:04:07.355" v="8" actId="47"/>
        <pc:sldMkLst>
          <pc:docMk/>
          <pc:sldMk cId="382415003" sldId="361"/>
        </pc:sldMkLst>
      </pc:sldChg>
      <pc:sldChg chg="del">
        <pc:chgData name="Meerim Aidaralieva" userId="45df378e-b5c0-4d41-806f-f654892348e2" providerId="ADAL" clId="{721D3642-794E-4FBC-B6F0-8C2C9917EA96}" dt="2026-02-18T11:04:21.225" v="17" actId="47"/>
        <pc:sldMkLst>
          <pc:docMk/>
          <pc:sldMk cId="3120969828" sldId="363"/>
        </pc:sldMkLst>
      </pc:sldChg>
      <pc:sldChg chg="del">
        <pc:chgData name="Meerim Aidaralieva" userId="45df378e-b5c0-4d41-806f-f654892348e2" providerId="ADAL" clId="{721D3642-794E-4FBC-B6F0-8C2C9917EA96}" dt="2026-02-18T11:04:18.474" v="16" actId="47"/>
        <pc:sldMkLst>
          <pc:docMk/>
          <pc:sldMk cId="3945818875" sldId="364"/>
        </pc:sldMkLst>
      </pc:sldChg>
      <pc:sldChg chg="modSp mod">
        <pc:chgData name="Meerim Aidaralieva" userId="45df378e-b5c0-4d41-806f-f654892348e2" providerId="ADAL" clId="{721D3642-794E-4FBC-B6F0-8C2C9917EA96}" dt="2026-02-18T12:27:13.572" v="539" actId="20577"/>
        <pc:sldMkLst>
          <pc:docMk/>
          <pc:sldMk cId="1541040358" sldId="365"/>
        </pc:sldMkLst>
        <pc:spChg chg="mod">
          <ac:chgData name="Meerim Aidaralieva" userId="45df378e-b5c0-4d41-806f-f654892348e2" providerId="ADAL" clId="{721D3642-794E-4FBC-B6F0-8C2C9917EA96}" dt="2026-02-18T11:40:57.612" v="73"/>
          <ac:spMkLst>
            <pc:docMk/>
            <pc:sldMk cId="1541040358" sldId="365"/>
            <ac:spMk id="2" creationId="{1FF518F9-9A2E-4C4C-B527-8682D7100B8C}"/>
          </ac:spMkLst>
        </pc:spChg>
        <pc:spChg chg="mod">
          <ac:chgData name="Meerim Aidaralieva" userId="45df378e-b5c0-4d41-806f-f654892348e2" providerId="ADAL" clId="{721D3642-794E-4FBC-B6F0-8C2C9917EA96}" dt="2026-02-18T12:27:13.572" v="539" actId="20577"/>
          <ac:spMkLst>
            <pc:docMk/>
            <pc:sldMk cId="1541040358" sldId="365"/>
            <ac:spMk id="3" creationId="{1A7C1DEE-EAB2-4B35-B859-20C073F2631C}"/>
          </ac:spMkLst>
        </pc:spChg>
      </pc:sldChg>
      <pc:sldChg chg="del">
        <pc:chgData name="Meerim Aidaralieva" userId="45df378e-b5c0-4d41-806f-f654892348e2" providerId="ADAL" clId="{721D3642-794E-4FBC-B6F0-8C2C9917EA96}" dt="2026-02-18T11:47:15.416" v="133" actId="47"/>
        <pc:sldMkLst>
          <pc:docMk/>
          <pc:sldMk cId="2852628848" sldId="366"/>
        </pc:sldMkLst>
      </pc:sldChg>
      <pc:sldChg chg="modSp mod">
        <pc:chgData name="Meerim Aidaralieva" userId="45df378e-b5c0-4d41-806f-f654892348e2" providerId="ADAL" clId="{721D3642-794E-4FBC-B6F0-8C2C9917EA96}" dt="2026-02-18T11:48:11.901" v="144"/>
        <pc:sldMkLst>
          <pc:docMk/>
          <pc:sldMk cId="1363136716" sldId="367"/>
        </pc:sldMkLst>
      </pc:sldChg>
      <pc:sldChg chg="del">
        <pc:chgData name="Meerim Aidaralieva" userId="45df378e-b5c0-4d41-806f-f654892348e2" providerId="ADAL" clId="{721D3642-794E-4FBC-B6F0-8C2C9917EA96}" dt="2026-02-18T11:05:18.517" v="46" actId="47"/>
        <pc:sldMkLst>
          <pc:docMk/>
          <pc:sldMk cId="3540361590" sldId="368"/>
        </pc:sldMkLst>
      </pc:sldChg>
      <pc:sldChg chg="del">
        <pc:chgData name="Meerim Aidaralieva" userId="45df378e-b5c0-4d41-806f-f654892348e2" providerId="ADAL" clId="{721D3642-794E-4FBC-B6F0-8C2C9917EA96}" dt="2026-02-18T11:05:23.056" v="49" actId="47"/>
        <pc:sldMkLst>
          <pc:docMk/>
          <pc:sldMk cId="4279698901" sldId="369"/>
        </pc:sldMkLst>
      </pc:sldChg>
      <pc:sldChg chg="del">
        <pc:chgData name="Meerim Aidaralieva" userId="45df378e-b5c0-4d41-806f-f654892348e2" providerId="ADAL" clId="{721D3642-794E-4FBC-B6F0-8C2C9917EA96}" dt="2026-02-18T11:04:30.358" v="25" actId="47"/>
        <pc:sldMkLst>
          <pc:docMk/>
          <pc:sldMk cId="3821835650" sldId="370"/>
        </pc:sldMkLst>
      </pc:sldChg>
      <pc:sldChg chg="del">
        <pc:chgData name="Meerim Aidaralieva" userId="45df378e-b5c0-4d41-806f-f654892348e2" providerId="ADAL" clId="{721D3642-794E-4FBC-B6F0-8C2C9917EA96}" dt="2026-02-18T11:05:17.225" v="45" actId="47"/>
        <pc:sldMkLst>
          <pc:docMk/>
          <pc:sldMk cId="2218532376" sldId="371"/>
        </pc:sldMkLst>
      </pc:sldChg>
      <pc:sldChg chg="del">
        <pc:chgData name="Meerim Aidaralieva" userId="45df378e-b5c0-4d41-806f-f654892348e2" providerId="ADAL" clId="{721D3642-794E-4FBC-B6F0-8C2C9917EA96}" dt="2026-02-18T11:05:01.199" v="35" actId="47"/>
        <pc:sldMkLst>
          <pc:docMk/>
          <pc:sldMk cId="1065332394" sldId="372"/>
        </pc:sldMkLst>
      </pc:sldChg>
      <pc:sldChg chg="del">
        <pc:chgData name="Meerim Aidaralieva" userId="45df378e-b5c0-4d41-806f-f654892348e2" providerId="ADAL" clId="{721D3642-794E-4FBC-B6F0-8C2C9917EA96}" dt="2026-02-18T11:05:27.014" v="52" actId="47"/>
        <pc:sldMkLst>
          <pc:docMk/>
          <pc:sldMk cId="293972428" sldId="374"/>
        </pc:sldMkLst>
      </pc:sldChg>
      <pc:sldChg chg="del">
        <pc:chgData name="Meerim Aidaralieva" userId="45df378e-b5c0-4d41-806f-f654892348e2" providerId="ADAL" clId="{721D3642-794E-4FBC-B6F0-8C2C9917EA96}" dt="2026-02-18T11:05:02.651" v="36" actId="47"/>
        <pc:sldMkLst>
          <pc:docMk/>
          <pc:sldMk cId="2451685295" sldId="375"/>
        </pc:sldMkLst>
      </pc:sldChg>
      <pc:sldChg chg="del">
        <pc:chgData name="Meerim Aidaralieva" userId="45df378e-b5c0-4d41-806f-f654892348e2" providerId="ADAL" clId="{721D3642-794E-4FBC-B6F0-8C2C9917EA96}" dt="2026-02-18T11:04:31.853" v="27" actId="47"/>
        <pc:sldMkLst>
          <pc:docMk/>
          <pc:sldMk cId="1350336277" sldId="376"/>
        </pc:sldMkLst>
      </pc:sldChg>
      <pc:sldChg chg="modSp mod">
        <pc:chgData name="Meerim Aidaralieva" userId="45df378e-b5c0-4d41-806f-f654892348e2" providerId="ADAL" clId="{721D3642-794E-4FBC-B6F0-8C2C9917EA96}" dt="2026-02-18T11:49:10.307" v="148" actId="27636"/>
        <pc:sldMkLst>
          <pc:docMk/>
          <pc:sldMk cId="1897617655" sldId="377"/>
        </pc:sldMkLst>
      </pc:sldChg>
      <pc:sldChg chg="del">
        <pc:chgData name="Meerim Aidaralieva" userId="45df378e-b5c0-4d41-806f-f654892348e2" providerId="ADAL" clId="{721D3642-794E-4FBC-B6F0-8C2C9917EA96}" dt="2026-02-18T11:04:04.505" v="3" actId="47"/>
        <pc:sldMkLst>
          <pc:docMk/>
          <pc:sldMk cId="2336034495" sldId="378"/>
        </pc:sldMkLst>
      </pc:sldChg>
      <pc:sldChg chg="addSp delSp modSp new mod">
        <pc:chgData name="Meerim Aidaralieva" userId="45df378e-b5c0-4d41-806f-f654892348e2" providerId="ADAL" clId="{721D3642-794E-4FBC-B6F0-8C2C9917EA96}" dt="2026-02-18T12:16:49.791" v="450" actId="207"/>
        <pc:sldMkLst>
          <pc:docMk/>
          <pc:sldMk cId="3220131363" sldId="378"/>
        </pc:sldMkLst>
        <pc:spChg chg="add mod">
          <ac:chgData name="Meerim Aidaralieva" userId="45df378e-b5c0-4d41-806f-f654892348e2" providerId="ADAL" clId="{721D3642-794E-4FBC-B6F0-8C2C9917EA96}" dt="2026-02-18T12:16:49.791" v="450" actId="207"/>
          <ac:spMkLst>
            <pc:docMk/>
            <pc:sldMk cId="3220131363" sldId="378"/>
            <ac:spMk id="15" creationId="{FB2A2380-4CB3-B173-F84A-E0BBC1106006}"/>
          </ac:spMkLst>
        </pc:spChg>
        <pc:picChg chg="add mod ord">
          <ac:chgData name="Meerim Aidaralieva" userId="45df378e-b5c0-4d41-806f-f654892348e2" providerId="ADAL" clId="{721D3642-794E-4FBC-B6F0-8C2C9917EA96}" dt="2026-02-18T12:14:59.526" v="278" actId="27614"/>
          <ac:picMkLst>
            <pc:docMk/>
            <pc:sldMk cId="3220131363" sldId="378"/>
            <ac:picMk id="10" creationId="{81108B49-7D74-C8AF-9CF8-9BC6EF48B752}"/>
          </ac:picMkLst>
        </pc:picChg>
      </pc:sldChg>
      <pc:sldChg chg="addSp delSp modSp new mod modClrScheme chgLayout">
        <pc:chgData name="Meerim Aidaralieva" userId="45df378e-b5c0-4d41-806f-f654892348e2" providerId="ADAL" clId="{721D3642-794E-4FBC-B6F0-8C2C9917EA96}" dt="2026-02-18T11:56:29.164" v="185"/>
        <pc:sldMkLst>
          <pc:docMk/>
          <pc:sldMk cId="115316685" sldId="379"/>
        </pc:sldMkLst>
      </pc:sldChg>
      <pc:sldChg chg="del">
        <pc:chgData name="Meerim Aidaralieva" userId="45df378e-b5c0-4d41-806f-f654892348e2" providerId="ADAL" clId="{721D3642-794E-4FBC-B6F0-8C2C9917EA96}" dt="2026-02-18T11:04:58.890" v="34" actId="47"/>
        <pc:sldMkLst>
          <pc:docMk/>
          <pc:sldMk cId="3684825006" sldId="379"/>
        </pc:sldMkLst>
      </pc:sldChg>
      <pc:sldChg chg="addSp delSp modSp new mod modClrScheme chgLayout">
        <pc:chgData name="Meerim Aidaralieva" userId="45df378e-b5c0-4d41-806f-f654892348e2" providerId="ADAL" clId="{721D3642-794E-4FBC-B6F0-8C2C9917EA96}" dt="2026-02-18T12:04:36.965" v="205" actId="27636"/>
        <pc:sldMkLst>
          <pc:docMk/>
          <pc:sldMk cId="259475832" sldId="380"/>
        </pc:sldMkLst>
      </pc:sldChg>
      <pc:sldChg chg="del">
        <pc:chgData name="Meerim Aidaralieva" userId="45df378e-b5c0-4d41-806f-f654892348e2" providerId="ADAL" clId="{721D3642-794E-4FBC-B6F0-8C2C9917EA96}" dt="2026-02-18T11:05:28.166" v="53" actId="47"/>
        <pc:sldMkLst>
          <pc:docMk/>
          <pc:sldMk cId="419938779" sldId="380"/>
        </pc:sldMkLst>
      </pc:sldChg>
      <pc:sldChg chg="del">
        <pc:chgData name="Meerim Aidaralieva" userId="45df378e-b5c0-4d41-806f-f654892348e2" providerId="ADAL" clId="{721D3642-794E-4FBC-B6F0-8C2C9917EA96}" dt="2026-02-18T11:05:31.787" v="56" actId="47"/>
        <pc:sldMkLst>
          <pc:docMk/>
          <pc:sldMk cId="477444641" sldId="381"/>
        </pc:sldMkLst>
      </pc:sldChg>
      <pc:sldChg chg="new del">
        <pc:chgData name="Meerim Aidaralieva" userId="45df378e-b5c0-4d41-806f-f654892348e2" providerId="ADAL" clId="{721D3642-794E-4FBC-B6F0-8C2C9917EA96}" dt="2026-02-18T12:05:17.491" v="208" actId="47"/>
        <pc:sldMkLst>
          <pc:docMk/>
          <pc:sldMk cId="1482478132" sldId="381"/>
        </pc:sldMkLst>
      </pc:sldChg>
      <pc:sldChg chg="del">
        <pc:chgData name="Meerim Aidaralieva" userId="45df378e-b5c0-4d41-806f-f654892348e2" providerId="ADAL" clId="{721D3642-794E-4FBC-B6F0-8C2C9917EA96}" dt="2026-02-18T11:05:40.386" v="63" actId="47"/>
        <pc:sldMkLst>
          <pc:docMk/>
          <pc:sldMk cId="3496988338" sldId="382"/>
        </pc:sldMkLst>
      </pc:sldChg>
      <pc:sldChg chg="del">
        <pc:chgData name="Meerim Aidaralieva" userId="45df378e-b5c0-4d41-806f-f654892348e2" providerId="ADAL" clId="{721D3642-794E-4FBC-B6F0-8C2C9917EA96}" dt="2026-02-18T11:05:07.158" v="39" actId="47"/>
        <pc:sldMkLst>
          <pc:docMk/>
          <pc:sldMk cId="454944605" sldId="383"/>
        </pc:sldMkLst>
      </pc:sldChg>
      <pc:sldMasterChg chg="del delSldLayout">
        <pc:chgData name="Meerim Aidaralieva" userId="45df378e-b5c0-4d41-806f-f654892348e2" providerId="ADAL" clId="{721D3642-794E-4FBC-B6F0-8C2C9917EA96}" dt="2026-02-18T11:04:21.225" v="17" actId="47"/>
        <pc:sldMasterMkLst>
          <pc:docMk/>
          <pc:sldMasterMk cId="2313969532" sldId="2147483648"/>
        </pc:sldMasterMkLst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2520390175" sldId="2147483649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2394734533" sldId="2147483650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4220437799" sldId="2147483651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4210107938" sldId="2147483652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2809755074" sldId="2147483653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3378626780" sldId="2147483654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4290661264" sldId="2147483655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1598482489" sldId="2147483656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2861215261" sldId="2147483657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1018318434" sldId="2147483658"/>
          </pc:sldLayoutMkLst>
        </pc:sldLayoutChg>
        <pc:sldLayoutChg chg="del">
          <pc:chgData name="Meerim Aidaralieva" userId="45df378e-b5c0-4d41-806f-f654892348e2" providerId="ADAL" clId="{721D3642-794E-4FBC-B6F0-8C2C9917EA96}" dt="2026-02-18T11:04:21.225" v="17" actId="47"/>
          <pc:sldLayoutMkLst>
            <pc:docMk/>
            <pc:sldMasterMk cId="2313969532" sldId="2147483648"/>
            <pc:sldLayoutMk cId="3666363589" sldId="2147483659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24.196" v="19" actId="47"/>
        <pc:sldMasterMkLst>
          <pc:docMk/>
          <pc:sldMasterMk cId="514588660" sldId="2147483660"/>
        </pc:sldMasterMkLst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3140467799" sldId="2147483661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3737842785" sldId="2147483662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2258126923" sldId="2147483663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416576701" sldId="2147483664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1407536391" sldId="2147483665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3209613780" sldId="2147483666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2380298804" sldId="2147483667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2932685684" sldId="2147483668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221200856" sldId="2147483669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2682351410" sldId="2147483670"/>
          </pc:sldLayoutMkLst>
        </pc:sldLayoutChg>
        <pc:sldLayoutChg chg="del">
          <pc:chgData name="Meerim Aidaralieva" userId="45df378e-b5c0-4d41-806f-f654892348e2" providerId="ADAL" clId="{721D3642-794E-4FBC-B6F0-8C2C9917EA96}" dt="2026-02-18T11:04:24.196" v="19" actId="47"/>
          <pc:sldLayoutMkLst>
            <pc:docMk/>
            <pc:sldMasterMk cId="514588660" sldId="2147483660"/>
            <pc:sldLayoutMk cId="4205343955" sldId="2147483671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10.869" v="13" actId="47"/>
        <pc:sldMasterMkLst>
          <pc:docMk/>
          <pc:sldMasterMk cId="2150160143" sldId="2147483672"/>
        </pc:sldMasterMkLst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919667159" sldId="2147483673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1789709193" sldId="2147483674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215637085" sldId="2147483675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4269559681" sldId="2147483676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507192992" sldId="2147483677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2699523020" sldId="2147483678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3137587410" sldId="2147483679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2483235790" sldId="2147483680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2332420999" sldId="2147483681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1387125074" sldId="2147483682"/>
          </pc:sldLayoutMkLst>
        </pc:sldLayoutChg>
        <pc:sldLayoutChg chg="del">
          <pc:chgData name="Meerim Aidaralieva" userId="45df378e-b5c0-4d41-806f-f654892348e2" providerId="ADAL" clId="{721D3642-794E-4FBC-B6F0-8C2C9917EA96}" dt="2026-02-18T11:04:10.869" v="13" actId="47"/>
          <pc:sldLayoutMkLst>
            <pc:docMk/>
            <pc:sldMasterMk cId="2150160143" sldId="2147483672"/>
            <pc:sldLayoutMk cId="1672036885" sldId="2147483683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28.345" v="22" actId="47"/>
        <pc:sldMasterMkLst>
          <pc:docMk/>
          <pc:sldMasterMk cId="1110666326" sldId="2147483684"/>
        </pc:sldMasterMkLst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2547564313" sldId="2147483685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2261424524" sldId="2147483686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1449331651" sldId="2147483687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1358112886" sldId="2147483688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122282886" sldId="2147483689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3848634554" sldId="2147483690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2074430144" sldId="2147483691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31798710" sldId="2147483692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3738770480" sldId="2147483693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3167369080" sldId="2147483694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345" v="22" actId="47"/>
          <pc:sldLayoutMkLst>
            <pc:docMk/>
            <pc:sldMasterMk cId="1110666326" sldId="2147483684"/>
            <pc:sldLayoutMk cId="2800322730" sldId="2147483695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34.665" v="32" actId="47"/>
        <pc:sldMasterMkLst>
          <pc:docMk/>
          <pc:sldMasterMk cId="1597709945" sldId="2147483696"/>
        </pc:sldMasterMkLst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1997444409" sldId="2147483697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465113150" sldId="2147483698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3279221183" sldId="2147483699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2112660762" sldId="2147483700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2508660341" sldId="2147483701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966675217" sldId="2147483702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681002091" sldId="2147483703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2842882149" sldId="2147483704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2528109692" sldId="2147483705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2384141193" sldId="2147483706"/>
          </pc:sldLayoutMkLst>
        </pc:sldLayoutChg>
        <pc:sldLayoutChg chg="del">
          <pc:chgData name="Meerim Aidaralieva" userId="45df378e-b5c0-4d41-806f-f654892348e2" providerId="ADAL" clId="{721D3642-794E-4FBC-B6F0-8C2C9917EA96}" dt="2026-02-18T11:04:34.665" v="32" actId="47"/>
          <pc:sldLayoutMkLst>
            <pc:docMk/>
            <pc:sldMasterMk cId="1597709945" sldId="2147483696"/>
            <pc:sldLayoutMk cId="3166149226" sldId="2147483707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5:02.651" v="36" actId="47"/>
        <pc:sldMasterMkLst>
          <pc:docMk/>
          <pc:sldMasterMk cId="735482061" sldId="2147483732"/>
        </pc:sldMasterMkLst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1648959057" sldId="2147483733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2094326128" sldId="2147483734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1972466603" sldId="2147483735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802499335" sldId="2147483736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3637464697" sldId="2147483737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1809749452" sldId="2147483738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1575762840" sldId="2147483739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2096948221" sldId="2147483740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1677259138" sldId="2147483741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3994266893" sldId="2147483742"/>
          </pc:sldLayoutMkLst>
        </pc:sldLayoutChg>
        <pc:sldLayoutChg chg="del">
          <pc:chgData name="Meerim Aidaralieva" userId="45df378e-b5c0-4d41-806f-f654892348e2" providerId="ADAL" clId="{721D3642-794E-4FBC-B6F0-8C2C9917EA96}" dt="2026-02-18T11:05:02.651" v="36" actId="47"/>
          <pc:sldLayoutMkLst>
            <pc:docMk/>
            <pc:sldMasterMk cId="735482061" sldId="2147483732"/>
            <pc:sldLayoutMk cId="2403160030" sldId="2147483743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5:23.056" v="49" actId="47"/>
        <pc:sldMasterMkLst>
          <pc:docMk/>
          <pc:sldMasterMk cId="1854111269" sldId="2147483744"/>
        </pc:sldMasterMkLst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2053067505" sldId="2147483745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4232477402" sldId="2147483746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1909573240" sldId="2147483747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4143827324" sldId="2147483748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3909547794" sldId="2147483749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4266595255" sldId="2147483750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2447115752" sldId="2147483751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3965670270" sldId="2147483752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951486082" sldId="2147483753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1143290405" sldId="2147483754"/>
          </pc:sldLayoutMkLst>
        </pc:sldLayoutChg>
        <pc:sldLayoutChg chg="del">
          <pc:chgData name="Meerim Aidaralieva" userId="45df378e-b5c0-4d41-806f-f654892348e2" providerId="ADAL" clId="{721D3642-794E-4FBC-B6F0-8C2C9917EA96}" dt="2026-02-18T11:05:23.056" v="49" actId="47"/>
          <pc:sldLayoutMkLst>
            <pc:docMk/>
            <pc:sldMasterMk cId="1854111269" sldId="2147483744"/>
            <pc:sldLayoutMk cId="2442556638" sldId="2147483755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28.990" v="23" actId="47"/>
        <pc:sldMasterMkLst>
          <pc:docMk/>
          <pc:sldMasterMk cId="3888394696" sldId="2147483768"/>
        </pc:sldMasterMkLst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40243170" sldId="2147483769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2358037593" sldId="2147483770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9903195" sldId="2147483771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1765960546" sldId="2147483772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4189959899" sldId="2147483773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247212652" sldId="2147483774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334421267" sldId="2147483775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87343639" sldId="2147483776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411435478" sldId="2147483777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3079071941" sldId="2147483778"/>
          </pc:sldLayoutMkLst>
        </pc:sldLayoutChg>
        <pc:sldLayoutChg chg="del">
          <pc:chgData name="Meerim Aidaralieva" userId="45df378e-b5c0-4d41-806f-f654892348e2" providerId="ADAL" clId="{721D3642-794E-4FBC-B6F0-8C2C9917EA96}" dt="2026-02-18T11:04:28.990" v="23" actId="47"/>
          <pc:sldLayoutMkLst>
            <pc:docMk/>
            <pc:sldMasterMk cId="3888394696" sldId="2147483768"/>
            <pc:sldLayoutMk cId="1002026154" sldId="2147483779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05.496" v="5" actId="47"/>
        <pc:sldMasterMkLst>
          <pc:docMk/>
          <pc:sldMasterMk cId="3382770779" sldId="2147483780"/>
        </pc:sldMasterMkLst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907396491" sldId="2147483781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3851648738" sldId="2147483782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1820545990" sldId="2147483783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41194524" sldId="2147483784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2771424585" sldId="2147483785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1462192670" sldId="2147483786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717450481" sldId="2147483787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2134468036" sldId="2147483788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3276703440" sldId="2147483789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3237513646" sldId="2147483790"/>
          </pc:sldLayoutMkLst>
        </pc:sldLayoutChg>
        <pc:sldLayoutChg chg="del">
          <pc:chgData name="Meerim Aidaralieva" userId="45df378e-b5c0-4d41-806f-f654892348e2" providerId="ADAL" clId="{721D3642-794E-4FBC-B6F0-8C2C9917EA96}" dt="2026-02-18T11:04:05.496" v="5" actId="47"/>
          <pc:sldLayoutMkLst>
            <pc:docMk/>
            <pc:sldMasterMk cId="3382770779" sldId="2147483780"/>
            <pc:sldLayoutMk cId="201662936" sldId="2147483791"/>
          </pc:sldLayoutMkLst>
        </pc:sldLayoutChg>
      </pc:sldMasterChg>
      <pc:sldMasterChg chg="del delSldLayout">
        <pc:chgData name="Meerim Aidaralieva" userId="45df378e-b5c0-4d41-806f-f654892348e2" providerId="ADAL" clId="{721D3642-794E-4FBC-B6F0-8C2C9917EA96}" dt="2026-02-18T11:04:31.853" v="27" actId="47"/>
        <pc:sldMasterMkLst>
          <pc:docMk/>
          <pc:sldMasterMk cId="3787307896" sldId="2147483804"/>
        </pc:sldMasterMkLst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1676531438" sldId="2147483805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765239137" sldId="2147483806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56784691" sldId="2147483807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1605720732" sldId="2147483808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1824780391" sldId="2147483809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3657032629" sldId="2147483810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777586313" sldId="2147483811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3633512930" sldId="2147483812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1241914188" sldId="2147483813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2045966828" sldId="2147483814"/>
          </pc:sldLayoutMkLst>
        </pc:sldLayoutChg>
        <pc:sldLayoutChg chg="del">
          <pc:chgData name="Meerim Aidaralieva" userId="45df378e-b5c0-4d41-806f-f654892348e2" providerId="ADAL" clId="{721D3642-794E-4FBC-B6F0-8C2C9917EA96}" dt="2026-02-18T11:04:31.853" v="27" actId="47"/>
          <pc:sldLayoutMkLst>
            <pc:docMk/>
            <pc:sldMasterMk cId="3787307896" sldId="2147483804"/>
            <pc:sldLayoutMk cId="2359123727" sldId="214748381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2"/>
                </a:solidFill>
              </a:rPr>
              <a:t>Оборудование </a:t>
            </a:r>
            <a:endParaRPr lang="en-US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567328540454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Quantity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70D-4D2E-A744-3B7E9A23AB9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70D-4D2E-A744-3B7E9A23AB9C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70D-4D2E-A744-3B7E9A23AB9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70D-4D2E-A744-3B7E9A23AB9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70D-4D2E-A744-3B7E9A23AB9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>
                            <a:tint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7482B2-D0A2-4C11-9562-2586517DBDA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5">
                              <a:tint val="6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76D9E39-9255-410B-B2DC-450965B89E21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5">
                              <a:tint val="6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0D-4D2E-A744-3B7E9A23AB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Основные средства остающиеся в ведении проекта HIV/TB GC7</c:v>
                </c:pt>
                <c:pt idx="1">
                  <c:v>Основные средства уже переданные</c:v>
                </c:pt>
                <c:pt idx="2">
                  <c:v>Основные средства к передаче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</c:v>
                </c:pt>
                <c:pt idx="1">
                  <c:v>10</c:v>
                </c:pt>
                <c:pt idx="2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D-4D2E-A744-3B7E9A23AB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Amount (USD)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0E5-4E9D-820C-53FE9534C8B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E5-4E9D-820C-53FE9534C8BF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0E5-4E9D-820C-53FE9534C8B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80E5-4E9D-820C-53FE9534C8B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E5-4E9D-820C-53FE9534C8B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0E5-4E9D-820C-53FE9534C8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Основные средства остающиеся в ведении проекта HIV/TB GC7</c:v>
                </c:pt>
                <c:pt idx="1">
                  <c:v>Основные средства уже переданные</c:v>
                </c:pt>
                <c:pt idx="2">
                  <c:v>Основные средства к передаче</c:v>
                </c:pt>
              </c:strCache>
            </c:strRef>
          </c:cat>
          <c:val>
            <c:numRef>
              <c:f>Лист1!$C$2:$C$4</c:f>
              <c:numCache>
                <c:formatCode>_(* #\ ##0_);_(* \(#\ ##0\);_(* "-"??_);_(@_)</c:formatCode>
                <c:ptCount val="3"/>
                <c:pt idx="0">
                  <c:v>1092382.28</c:v>
                </c:pt>
                <c:pt idx="1">
                  <c:v>238084.51</c:v>
                </c:pt>
                <c:pt idx="2">
                  <c:v>3121335.32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8-4B92-BD03-9858E8D8713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7809-8B16-4343-A82B-77FC72C5EC36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5916-5AC2-4E26-9477-41459AA09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7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27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689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47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41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987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91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6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21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85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09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14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3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07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25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07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533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858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918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182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446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1373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5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45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02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7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8B1">
                    <a:alpha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18642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8B1">
                    <a:alpha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105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8B1">
                    <a:alpha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3139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maps/d/u/0/viewer?hl=ru&amp;ll=41.514280933817965%2C74.24117431879911&amp;z=7&amp;mid=1pieQM1WjRAFYpqREANGl8RxBOQ0AG0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B60F18-084D-4827-963C-02DC3134D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968" y="5328321"/>
            <a:ext cx="10831144" cy="102222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Передача оборудования, закупленного в рамках гранта ГФ С19RM, в постоянное пользование государственным организациям</a:t>
            </a:r>
            <a:br>
              <a:rPr lang="ru-RU" dirty="0"/>
            </a:br>
            <a:r>
              <a:rPr lang="ru-RU" dirty="0"/>
              <a:t>           </a:t>
            </a:r>
            <a:r>
              <a:rPr lang="ru-RU" sz="3100" dirty="0"/>
              <a:t>Заседание комитета по ВИЧ и ТБ</a:t>
            </a:r>
            <a:br>
              <a:rPr lang="ru-RU" sz="3100" dirty="0"/>
            </a:br>
            <a:br>
              <a:rPr lang="ru-RU" sz="3100" dirty="0"/>
            </a:br>
            <a:r>
              <a:rPr lang="ru-RU" sz="3100" dirty="0"/>
              <a:t>                                 20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362908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18F9-9A2E-4C4C-B527-8682D710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0"/>
            <a:ext cx="10515600" cy="1181100"/>
          </a:xfrm>
        </p:spPr>
        <p:txBody>
          <a:bodyPr>
            <a:noAutofit/>
          </a:bodyPr>
          <a:lstStyle/>
          <a:p>
            <a:r>
              <a:rPr lang="ru-RU" sz="3000" dirty="0"/>
              <a:t>Поддержка Глобального фонда через механизмы гибкости грантов и C19RM в Кыргызской Республике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C1DEE-EAB2-4B35-B859-20C073F2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284194"/>
            <a:ext cx="11631705" cy="5325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6,6 млн долларов США были перераспределены из основного гранта ГФ и выделены дополнительно обеспечения устойчивости программ по ВИЧ и ТБ в условиях пандемии КОВИД-19</a:t>
            </a:r>
          </a:p>
          <a:p>
            <a:r>
              <a:rPr lang="ru-RU" sz="3200" dirty="0"/>
              <a:t>Проведены закупки медицинского оборудования (мобильные, портативные, стационарные рентген-аппараты, компьютерный томограф, машины скорой помощи, оборудованные реанимационным оборудованием, пульсоксиметры, УЗИ-аппараты, и т.д.)</a:t>
            </a:r>
          </a:p>
          <a:p>
            <a:r>
              <a:rPr lang="ru-RU" sz="3200" dirty="0"/>
              <a:t>Проведены закупки ПЦР-тестов и расходных материалов </a:t>
            </a:r>
          </a:p>
          <a:p>
            <a:r>
              <a:rPr lang="ru-RU" sz="3200" dirty="0"/>
              <a:t>Проведены закупки СИЗ, УФ-ламп</a:t>
            </a:r>
          </a:p>
          <a:p>
            <a:endParaRPr lang="ru-RU" sz="3200" dirty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4104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BB3D-1301-C254-A946-214882D1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F5BDB-6F05-9B0B-AE15-FB12ECEA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128735"/>
            <a:ext cx="10515600" cy="932622"/>
          </a:xfrm>
        </p:spPr>
        <p:txBody>
          <a:bodyPr>
            <a:noAutofit/>
          </a:bodyPr>
          <a:lstStyle/>
          <a:p>
            <a:r>
              <a:rPr lang="ru-RU" sz="3000" dirty="0"/>
              <a:t>Поддержка Глобального фонда через механизмы гибкости грантов и C19RM в Кыргызской Республике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663DB-F4D5-3B49-CC98-30839A80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284194"/>
            <a:ext cx="11631705" cy="5325328"/>
          </a:xfrm>
        </p:spPr>
        <p:txBody>
          <a:bodyPr>
            <a:noAutofit/>
          </a:bodyPr>
          <a:lstStyle/>
          <a:p>
            <a:r>
              <a:rPr lang="ru-RU" sz="3200" dirty="0"/>
              <a:t>Выполнены программные мероприятия:</a:t>
            </a:r>
          </a:p>
          <a:p>
            <a:pPr marL="0" indent="0">
              <a:buNone/>
            </a:pPr>
            <a:r>
              <a:rPr lang="ru-RU" sz="3200" dirty="0"/>
              <a:t>адаптация экспресс-тестирования на ВИЧ к условиям карантина</a:t>
            </a:r>
          </a:p>
          <a:p>
            <a:pPr marL="0" indent="0">
              <a:buNone/>
            </a:pPr>
            <a:r>
              <a:rPr lang="ru-RU" sz="3200" dirty="0"/>
              <a:t>обеспечение мобильности сотрудников, участвующих в реализации гранта, поддержка пребывания медицинских сотрудников, вышедших из «красных зон», в карантинных зонах </a:t>
            </a:r>
          </a:p>
          <a:p>
            <a:pPr marL="0" indent="0">
              <a:buNone/>
            </a:pPr>
            <a:r>
              <a:rPr lang="ru-RU" sz="3200" dirty="0"/>
              <a:t>предоставление дополнительной продовольственной помощи клиентам приютов, центров временного пребывания, ЛЖВ и людям с ТБ</a:t>
            </a:r>
          </a:p>
        </p:txBody>
      </p:sp>
    </p:spTree>
    <p:extLst>
      <p:ext uri="{BB962C8B-B14F-4D97-AF65-F5344CB8AC3E}">
        <p14:creationId xmlns:p14="http://schemas.microsoft.com/office/powerpoint/2010/main" val="226435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5EBC-358B-FB22-A81D-C0CF019A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C1060-F92E-47BD-6614-BAF594FC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106963"/>
            <a:ext cx="10515600" cy="932622"/>
          </a:xfrm>
        </p:spPr>
        <p:txBody>
          <a:bodyPr>
            <a:noAutofit/>
          </a:bodyPr>
          <a:lstStyle/>
          <a:p>
            <a:r>
              <a:rPr lang="ru-RU" sz="3000" dirty="0"/>
              <a:t>Поддержка Глобального фонда через механизмы гибкости грантов и C19RM в Кыргызской Республике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218F6-9544-CC7D-6E4F-8DF37451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284194"/>
            <a:ext cx="11631705" cy="5325328"/>
          </a:xfrm>
        </p:spPr>
        <p:txBody>
          <a:bodyPr>
            <a:noAutofit/>
          </a:bodyPr>
          <a:lstStyle/>
          <a:p>
            <a:r>
              <a:rPr lang="ru-RU" sz="3200" dirty="0"/>
              <a:t>Выполнены программные мероприятия:</a:t>
            </a:r>
          </a:p>
          <a:p>
            <a:pPr marL="0" indent="0">
              <a:buNone/>
            </a:pPr>
            <a:r>
              <a:rPr lang="ru-RU" sz="3200" dirty="0"/>
              <a:t>поддержка доставки АРВ-препаратов мигрантам, не имевшим возможности вернуться в КР</a:t>
            </a:r>
          </a:p>
          <a:p>
            <a:pPr marL="0" indent="0">
              <a:buNone/>
            </a:pPr>
            <a:r>
              <a:rPr lang="ru-RU" sz="3200" dirty="0"/>
              <a:t>организация мобильных команд для оказания услуг ЛЖВ и людям с ТБ на дому</a:t>
            </a:r>
          </a:p>
          <a:p>
            <a:pPr marL="0" indent="0">
              <a:buNone/>
            </a:pPr>
            <a:r>
              <a:rPr lang="ru-RU" sz="3200" dirty="0"/>
              <a:t>онлайн-обучение по COVID-19 для фтизиатров, кейс-менеджеров и сотрудников общественных организаций</a:t>
            </a:r>
          </a:p>
          <a:p>
            <a:pPr marL="0" indent="0">
              <a:buNone/>
            </a:pPr>
            <a:r>
              <a:rPr lang="ru-RU" sz="3200" dirty="0"/>
              <a:t>оплату интернета для видео-контролируемого лечения пациентов с МЛУ-ТБ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20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3FEEA-BE24-D264-25BF-8C714588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EE795-A810-95AF-A6F2-896A74E5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9" y="75880"/>
            <a:ext cx="10515600" cy="932622"/>
          </a:xfrm>
        </p:spPr>
        <p:txBody>
          <a:bodyPr>
            <a:noAutofit/>
          </a:bodyPr>
          <a:lstStyle/>
          <a:p>
            <a:r>
              <a:rPr lang="ru-RU" sz="3000" dirty="0"/>
              <a:t>Поддержка Глобального фонда через механизмы гибкости грантов и C19RM в Кыргызской Республике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9C7F5-36E2-0024-D843-8BB35359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284194"/>
            <a:ext cx="11631705" cy="5325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u="sng" dirty="0"/>
              <a:t>Выполненные мероприятия в дополнение к неотложным мерам, предпринятым МЗ КР и национальными программами по ВИЧ и ТБ обеспечили</a:t>
            </a:r>
          </a:p>
          <a:p>
            <a:pPr marL="0" indent="0">
              <a:buNone/>
            </a:pPr>
            <a:r>
              <a:rPr lang="ru-RU" sz="3200" dirty="0"/>
              <a:t>бесперебойное предоставление услуг по профилактике, лечению, уходу и поддержке при ВИЧ и ТБ</a:t>
            </a:r>
          </a:p>
          <a:p>
            <a:pPr marL="0" indent="0">
              <a:buNone/>
            </a:pPr>
            <a:r>
              <a:rPr lang="ru-RU" sz="3200" dirty="0"/>
              <a:t>максимальное сохранение охвата пациентов и клиентов профилактических программ</a:t>
            </a:r>
          </a:p>
          <a:p>
            <a:pPr marL="0" indent="0">
              <a:buNone/>
            </a:pPr>
            <a:r>
              <a:rPr lang="ru-RU" sz="3200" dirty="0"/>
              <a:t>предотвращение распространения COVID-19 среди персонала ОЗ и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2365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4BBCA-BA26-903E-4C42-5F72B369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FAE11-93D3-2116-FBBF-59D056B3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9" y="75880"/>
            <a:ext cx="10515600" cy="932622"/>
          </a:xfrm>
        </p:spPr>
        <p:txBody>
          <a:bodyPr>
            <a:noAutofit/>
          </a:bodyPr>
          <a:lstStyle/>
          <a:p>
            <a:r>
              <a:rPr lang="ru-KG" sz="3000" dirty="0"/>
              <a:t>Передача оборудования в постоянное пользование ОЗ МЗ КР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E345C-8D89-E4C9-9F2D-E8574149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1284194"/>
            <a:ext cx="11631705" cy="5325328"/>
          </a:xfrm>
        </p:spPr>
        <p:txBody>
          <a:bodyPr>
            <a:noAutofit/>
          </a:bodyPr>
          <a:lstStyle/>
          <a:p>
            <a:r>
              <a:rPr lang="ru-KG" sz="3200" dirty="0"/>
              <a:t>Действие инициативы </a:t>
            </a:r>
            <a:r>
              <a:rPr lang="en-US" sz="3200" dirty="0"/>
              <a:t>C19RM</a:t>
            </a:r>
            <a:r>
              <a:rPr lang="ru-KG" sz="3200" dirty="0"/>
              <a:t> закончилось 31июня 2025 г.</a:t>
            </a:r>
          </a:p>
          <a:p>
            <a:r>
              <a:rPr lang="ru-KG" sz="3200" dirty="0"/>
              <a:t>Проект продлен до 31 декабря 2025 г.</a:t>
            </a:r>
          </a:p>
          <a:p>
            <a:r>
              <a:rPr lang="ru-KG" sz="3200" dirty="0"/>
              <a:t>Часть оборудования продолжить работать в программах ВИЧ и ТБ далее</a:t>
            </a:r>
          </a:p>
          <a:p>
            <a:r>
              <a:rPr lang="ru-KG" sz="3200" dirty="0"/>
              <a:t>Часть оборудования должна быть передана в постоянное пользование ОЗ, не являющихся прямыми </a:t>
            </a:r>
            <a:r>
              <a:rPr lang="ru-KG" sz="3200" dirty="0" err="1"/>
              <a:t>суб</a:t>
            </a:r>
            <a:r>
              <a:rPr lang="ru-KG" sz="3200" dirty="0"/>
              <a:t>-получателями ПРООН или их </a:t>
            </a:r>
            <a:r>
              <a:rPr lang="ru-KG" sz="3200" dirty="0" err="1"/>
              <a:t>суб</a:t>
            </a:r>
            <a:r>
              <a:rPr lang="ru-KG" sz="3200" dirty="0"/>
              <a:t>-национальными структурами</a:t>
            </a:r>
          </a:p>
          <a:p>
            <a:r>
              <a:rPr lang="ru-KG" sz="3200" dirty="0"/>
              <a:t>ОЗ должны обеспечить дальнейшее техническое обслуживание, обеспечение </a:t>
            </a:r>
            <a:r>
              <a:rPr lang="ru-KG" sz="3200"/>
              <a:t>расходными материалами и т.д.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190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6CBA037-1C74-866D-F62E-63BB70ACE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88142"/>
              </p:ext>
            </p:extLst>
          </p:nvPr>
        </p:nvGraphicFramePr>
        <p:xfrm>
          <a:off x="90799" y="475257"/>
          <a:ext cx="10074088" cy="45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D3DF10-35E1-D382-8017-669E235B5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9084"/>
              </p:ext>
            </p:extLst>
          </p:nvPr>
        </p:nvGraphicFramePr>
        <p:xfrm>
          <a:off x="7097485" y="3962400"/>
          <a:ext cx="5003715" cy="2540326"/>
        </p:xfrm>
        <a:graphic>
          <a:graphicData uri="http://schemas.openxmlformats.org/drawingml/2006/table">
            <a:tbl>
              <a:tblPr/>
              <a:tblGrid>
                <a:gridCol w="2971801">
                  <a:extLst>
                    <a:ext uri="{9D8B030D-6E8A-4147-A177-3AD203B41FA5}">
                      <a16:colId xmlns:a16="http://schemas.microsoft.com/office/drawing/2014/main" val="3992630942"/>
                    </a:ext>
                  </a:extLst>
                </a:gridCol>
                <a:gridCol w="1057471">
                  <a:extLst>
                    <a:ext uri="{9D8B030D-6E8A-4147-A177-3AD203B41FA5}">
                      <a16:colId xmlns:a16="http://schemas.microsoft.com/office/drawing/2014/main" val="1718360728"/>
                    </a:ext>
                  </a:extLst>
                </a:gridCol>
                <a:gridCol w="974443">
                  <a:extLst>
                    <a:ext uri="{9D8B030D-6E8A-4147-A177-3AD203B41FA5}">
                      <a16:colId xmlns:a16="http://schemas.microsoft.com/office/drawing/2014/main" val="1641299636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Описание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(USD)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371342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средства остающиеся в ведении проекта HIV/TB GC7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1 092 382 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450133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средства  переданные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238 085 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082499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y-K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средства к передаче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3 121 335 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61490"/>
                  </a:ext>
                </a:extLst>
              </a:tr>
              <a:tr h="5114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ky-KG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4 451 802 </a:t>
                      </a:r>
                    </a:p>
                  </a:txBody>
                  <a:tcPr marL="6762" marR="6762" marT="6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8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88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B2A2380-4CB3-B173-F84A-E0BBC110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4" y="181243"/>
            <a:ext cx="10649680" cy="810592"/>
          </a:xfrm>
        </p:spPr>
        <p:txBody>
          <a:bodyPr>
            <a:noAutofit/>
          </a:bodyPr>
          <a:lstStyle/>
          <a:p>
            <a:r>
              <a:rPr lang="ru-RU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Расположение основных средств на 31 декабря 2025 г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10" name="Объект 9" descr="Изображение выглядит как карта, текст, атлас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108B49-7D74-C8AF-9CF8-9BC6EF48B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7615" b="4676"/>
          <a:stretch>
            <a:fillRect/>
          </a:stretch>
        </p:blipFill>
        <p:spPr>
          <a:xfrm>
            <a:off x="1" y="1273628"/>
            <a:ext cx="12072256" cy="505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13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E5A-C800-438A-BEEE-3A6F604E4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807711900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c0ead1-1596-430a-9f15-fe6efc5e9c7f" xsi:nil="true"/>
    <lcf76f155ced4ddcb4097134ff3c332f xmlns="0d090553-ac12-4b9f-ace9-08ae9ba49871">
      <Terms xmlns="http://schemas.microsoft.com/office/infopath/2007/PartnerControls"/>
    </lcf76f155ced4ddcb4097134ff3c332f>
    <_Flow_SignoffStatus xmlns="0d090553-ac12-4b9f-ace9-08ae9ba498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FB83A586EF4F94E7F07E84C3D94B" ma:contentTypeVersion="20" ma:contentTypeDescription="Create a new document." ma:contentTypeScope="" ma:versionID="f2aa75bd1b16213c99994156ca4d3a71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64cf6fd8e70998b4de95c075e370bd3e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89156-B6CE-45B1-9D12-3C16244AFB65}">
  <ds:schemaRefs>
    <ds:schemaRef ds:uri="http://schemas.microsoft.com/office/2006/metadata/properties"/>
    <ds:schemaRef ds:uri="http://schemas.microsoft.com/office/infopath/2007/PartnerControls"/>
    <ds:schemaRef ds:uri="0d090553-ac12-4b9f-ace9-08ae9ba49871"/>
    <ds:schemaRef ds:uri="b7c0ead1-1596-430a-9f15-fe6efc5e9c7f"/>
    <ds:schemaRef ds:uri="371e50f6-fa26-46ed-8bd6-fc2b4837b6bc"/>
    <ds:schemaRef ds:uri="5e778171-010b-46a9-9793-56f57a2ad9d8"/>
  </ds:schemaRefs>
</ds:datastoreItem>
</file>

<file path=customXml/itemProps2.xml><?xml version="1.0" encoding="utf-8"?>
<ds:datastoreItem xmlns:ds="http://schemas.openxmlformats.org/officeDocument/2006/customXml" ds:itemID="{874AF047-5289-4197-A235-F1551C753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28D7A-9588-4D86-B28D-497CA8D6D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419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5_Office Theme</vt:lpstr>
      <vt:lpstr>6_Office Theme</vt:lpstr>
      <vt:lpstr>9_Office Theme</vt:lpstr>
      <vt:lpstr>Передача оборудования, закупленного в рамках гранта ГФ С19RM, в постоянное пользование государственным организациям            Заседание комитета по ВИЧ и ТБ                                   20 февраля 2026 г.</vt:lpstr>
      <vt:lpstr>Поддержка Глобального фонда через механизмы гибкости грантов и C19RM в Кыргызской Республике</vt:lpstr>
      <vt:lpstr>Поддержка Глобального фонда через механизмы гибкости грантов и C19RM в Кыргызской Республике</vt:lpstr>
      <vt:lpstr>Поддержка Глобального фонда через механизмы гибкости грантов и C19RM в Кыргызской Республике</vt:lpstr>
      <vt:lpstr>Поддержка Глобального фонда через механизмы гибкости грантов и C19RM в Кыргызской Республике</vt:lpstr>
      <vt:lpstr>Передача оборудования в постоянное пользование ОЗ МЗ КР</vt:lpstr>
      <vt:lpstr>Презентация PowerPoint</vt:lpstr>
      <vt:lpstr>Расположение основных средств на 31 декабря 2025 г.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 Overview on implementation arrangements  Supply Chain Flow</dc:title>
  <dc:creator>Nargiza Umetalieva</dc:creator>
  <cp:lastModifiedBy>Inga Babicheva</cp:lastModifiedBy>
  <cp:revision>151</cp:revision>
  <dcterms:created xsi:type="dcterms:W3CDTF">2022-01-20T05:00:21Z</dcterms:created>
  <dcterms:modified xsi:type="dcterms:W3CDTF">2026-02-20T04:26:54Z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0x0101004EBAFB83A586EF4F94E7F07E84C3D94B</vt:lpwstr>
  </property>
  <property fmtid="{D5CDD505-2E9C-101B-9397-08002B2CF9AE}" pid="3" name="MediaServiceImageTags">
    <vt:lpwstr/>
  </property>
</Properties>
</file>