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12" r:id="rId2"/>
    <p:sldId id="332" r:id="rId3"/>
    <p:sldId id="329" r:id="rId4"/>
    <p:sldId id="2145707233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333A"/>
    <a:srgbClr val="D548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1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DFB363-29F2-411D-8553-DDACDD587809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39F4B6-23CE-4D75-BF46-D356E1E822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6844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59234-7DA4-4FCC-80BD-89254CCD3DAD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73644-81F9-47AF-BDF2-C9946005AA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0559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59234-7DA4-4FCC-80BD-89254CCD3DAD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73644-81F9-47AF-BDF2-C9946005AA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8811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59234-7DA4-4FCC-80BD-89254CCD3DAD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73644-81F9-47AF-BDF2-C9946005AA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6855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59234-7DA4-4FCC-80BD-89254CCD3DAD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73644-81F9-47AF-BDF2-C9946005AA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4123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59234-7DA4-4FCC-80BD-89254CCD3DAD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73644-81F9-47AF-BDF2-C9946005AA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728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59234-7DA4-4FCC-80BD-89254CCD3DAD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73644-81F9-47AF-BDF2-C9946005AA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1716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59234-7DA4-4FCC-80BD-89254CCD3DAD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73644-81F9-47AF-BDF2-C9946005AA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720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59234-7DA4-4FCC-80BD-89254CCD3DAD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73644-81F9-47AF-BDF2-C9946005AA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69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59234-7DA4-4FCC-80BD-89254CCD3DAD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73644-81F9-47AF-BDF2-C9946005AA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722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59234-7DA4-4FCC-80BD-89254CCD3DAD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73644-81F9-47AF-BDF2-C9946005AA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520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59234-7DA4-4FCC-80BD-89254CCD3DAD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73644-81F9-47AF-BDF2-C9946005AA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1527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59234-7DA4-4FCC-80BD-89254CCD3DAD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73644-81F9-47AF-BDF2-C9946005AA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6397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1496201" y="0"/>
            <a:ext cx="1391599" cy="7084355"/>
          </a:xfrm>
          <a:custGeom>
            <a:avLst/>
            <a:gdLst/>
            <a:ahLst/>
            <a:cxnLst/>
            <a:rect l="l" t="t" r="r" b="b"/>
            <a:pathLst>
              <a:path w="2087399" h="10626532">
                <a:moveTo>
                  <a:pt x="0" y="0"/>
                </a:moveTo>
                <a:lnTo>
                  <a:pt x="2087400" y="0"/>
                </a:lnTo>
                <a:lnTo>
                  <a:pt x="2087400" y="10626532"/>
                </a:lnTo>
                <a:lnTo>
                  <a:pt x="0" y="1062653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60235" r="-10871"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1056349" y="382973"/>
            <a:ext cx="3574374" cy="1227714"/>
          </a:xfrm>
          <a:custGeom>
            <a:avLst/>
            <a:gdLst/>
            <a:ahLst/>
            <a:cxnLst/>
            <a:rect l="l" t="t" r="r" b="b"/>
            <a:pathLst>
              <a:path w="5973732" h="2912194">
                <a:moveTo>
                  <a:pt x="0" y="0"/>
                </a:moveTo>
                <a:lnTo>
                  <a:pt x="5973732" y="0"/>
                </a:lnTo>
                <a:lnTo>
                  <a:pt x="5973732" y="2912194"/>
                </a:lnTo>
                <a:lnTo>
                  <a:pt x="0" y="291219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5" name="TextBox 5"/>
          <p:cNvSpPr txBox="1"/>
          <p:nvPr/>
        </p:nvSpPr>
        <p:spPr>
          <a:xfrm>
            <a:off x="1218943" y="2703341"/>
            <a:ext cx="9585519" cy="98488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по отсутствию определения СД4</a:t>
            </a:r>
            <a:b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rgbClr val="19191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056349" y="5104913"/>
            <a:ext cx="6041952" cy="80791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113"/>
              </a:lnSpc>
            </a:pPr>
            <a:r>
              <a:rPr lang="ru-RU" sz="1625" dirty="0" err="1">
                <a:solidFill>
                  <a:srgbClr val="0E4270"/>
                </a:solidFill>
                <a:latin typeface="Montserrat Semi-Bold"/>
              </a:rPr>
              <a:t>Чокморова</a:t>
            </a:r>
            <a:r>
              <a:rPr lang="ru-RU" sz="1625" dirty="0">
                <a:solidFill>
                  <a:srgbClr val="0E4270"/>
                </a:solidFill>
                <a:latin typeface="Montserrat Semi-Bold"/>
              </a:rPr>
              <a:t> </a:t>
            </a:r>
            <a:r>
              <a:rPr lang="ru-RU" sz="1625" dirty="0" err="1">
                <a:solidFill>
                  <a:srgbClr val="0E4270"/>
                </a:solidFill>
                <a:latin typeface="Montserrat Semi-Bold"/>
              </a:rPr>
              <a:t>Умуткан</a:t>
            </a:r>
            <a:r>
              <a:rPr lang="ru-RU" sz="1625" dirty="0">
                <a:solidFill>
                  <a:srgbClr val="0E4270"/>
                </a:solidFill>
                <a:latin typeface="Montserrat Semi-Bold"/>
              </a:rPr>
              <a:t> </a:t>
            </a:r>
            <a:r>
              <a:rPr lang="ru-RU" sz="1625" dirty="0" err="1">
                <a:solidFill>
                  <a:srgbClr val="0E4270"/>
                </a:solidFill>
                <a:latin typeface="Montserrat Semi-Bold"/>
              </a:rPr>
              <a:t>Жусуповна</a:t>
            </a:r>
            <a:endParaRPr lang="en-US" sz="1625" dirty="0">
              <a:solidFill>
                <a:srgbClr val="0E4270"/>
              </a:solidFill>
              <a:latin typeface="Montserrat Semi-Bold"/>
            </a:endParaRPr>
          </a:p>
          <a:p>
            <a:pPr>
              <a:lnSpc>
                <a:spcPts val="2113"/>
              </a:lnSpc>
            </a:pPr>
            <a:r>
              <a:rPr lang="ru-RU" sz="1625" dirty="0">
                <a:solidFill>
                  <a:srgbClr val="0E4270"/>
                </a:solidFill>
                <a:latin typeface="Montserrat Semi-Bold"/>
              </a:rPr>
              <a:t>Д</a:t>
            </a:r>
            <a:r>
              <a:rPr lang="en-US" sz="1625" dirty="0" err="1">
                <a:solidFill>
                  <a:srgbClr val="0E4270"/>
                </a:solidFill>
                <a:latin typeface="Montserrat Semi-Bold"/>
              </a:rPr>
              <a:t>иректор</a:t>
            </a:r>
            <a:r>
              <a:rPr lang="en-US" sz="1625" dirty="0">
                <a:solidFill>
                  <a:srgbClr val="0E4270"/>
                </a:solidFill>
                <a:latin typeface="Montserrat Semi-Bold"/>
              </a:rPr>
              <a:t> </a:t>
            </a:r>
            <a:r>
              <a:rPr lang="en-US" sz="1625" dirty="0" err="1">
                <a:solidFill>
                  <a:srgbClr val="0E4270"/>
                </a:solidFill>
                <a:latin typeface="Montserrat Semi-Bold"/>
              </a:rPr>
              <a:t>РЦКГВГиВИЧ</a:t>
            </a:r>
            <a:r>
              <a:rPr lang="en-US" sz="1625" dirty="0">
                <a:solidFill>
                  <a:srgbClr val="0E4270"/>
                </a:solidFill>
                <a:latin typeface="Montserrat Semi-Bold"/>
              </a:rPr>
              <a:t> МЗ КР</a:t>
            </a:r>
          </a:p>
          <a:p>
            <a:pPr>
              <a:lnSpc>
                <a:spcPts val="2113"/>
              </a:lnSpc>
            </a:pPr>
            <a:endParaRPr lang="en-US" sz="1625" dirty="0">
              <a:solidFill>
                <a:srgbClr val="0E4270"/>
              </a:solidFill>
              <a:latin typeface="Montserrat Semi-Bold"/>
            </a:endParaRPr>
          </a:p>
        </p:txBody>
      </p:sp>
    </p:spTree>
    <p:extLst>
      <p:ext uri="{BB962C8B-B14F-4D97-AF65-F5344CB8AC3E}">
        <p14:creationId xmlns:p14="http://schemas.microsoft.com/office/powerpoint/2010/main" val="2841683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160972-5F62-4FFF-AC44-64022F5D0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7938" y="199721"/>
            <a:ext cx="9924176" cy="58797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Оборудование для определения СД4</a:t>
            </a:r>
            <a:endParaRPr lang="ru-RU" sz="3200" dirty="0"/>
          </a:p>
        </p:txBody>
      </p:sp>
      <p:grpSp>
        <p:nvGrpSpPr>
          <p:cNvPr id="4" name="object 169">
            <a:extLst>
              <a:ext uri="{FF2B5EF4-FFF2-40B4-BE49-F238E27FC236}">
                <a16:creationId xmlns:a16="http://schemas.microsoft.com/office/drawing/2014/main" id="{426F9EFF-B18B-4637-ACF9-6EE96CFA5ECD}"/>
              </a:ext>
            </a:extLst>
          </p:cNvPr>
          <p:cNvGrpSpPr/>
          <p:nvPr/>
        </p:nvGrpSpPr>
        <p:grpSpPr>
          <a:xfrm>
            <a:off x="11028207" y="864"/>
            <a:ext cx="1163665" cy="6856845"/>
            <a:chOff x="18185624" y="1424"/>
            <a:chExt cx="1918970" cy="11307445"/>
          </a:xfrm>
        </p:grpSpPr>
        <p:sp>
          <p:nvSpPr>
            <p:cNvPr id="5" name="object 170">
              <a:extLst>
                <a:ext uri="{FF2B5EF4-FFF2-40B4-BE49-F238E27FC236}">
                  <a16:creationId xmlns:a16="http://schemas.microsoft.com/office/drawing/2014/main" id="{F8226293-06EC-459D-A33A-DE70EB96406B}"/>
                </a:ext>
              </a:extLst>
            </p:cNvPr>
            <p:cNvSpPr/>
            <p:nvPr/>
          </p:nvSpPr>
          <p:spPr>
            <a:xfrm>
              <a:off x="18185614" y="1332705"/>
              <a:ext cx="1918970" cy="9975850"/>
            </a:xfrm>
            <a:custGeom>
              <a:avLst/>
              <a:gdLst/>
              <a:ahLst/>
              <a:cxnLst/>
              <a:rect l="l" t="t" r="r" b="b"/>
              <a:pathLst>
                <a:path w="1918969" h="9975850">
                  <a:moveTo>
                    <a:pt x="980922" y="0"/>
                  </a:moveTo>
                  <a:lnTo>
                    <a:pt x="406" y="0"/>
                  </a:lnTo>
                  <a:lnTo>
                    <a:pt x="406" y="55880"/>
                  </a:lnTo>
                  <a:lnTo>
                    <a:pt x="406" y="134620"/>
                  </a:lnTo>
                  <a:lnTo>
                    <a:pt x="406" y="588010"/>
                  </a:lnTo>
                  <a:lnTo>
                    <a:pt x="980922" y="588010"/>
                  </a:lnTo>
                  <a:lnTo>
                    <a:pt x="980922" y="546100"/>
                  </a:lnTo>
                  <a:lnTo>
                    <a:pt x="42519" y="546100"/>
                  </a:lnTo>
                  <a:lnTo>
                    <a:pt x="42519" y="458470"/>
                  </a:lnTo>
                  <a:lnTo>
                    <a:pt x="980922" y="458470"/>
                  </a:lnTo>
                  <a:lnTo>
                    <a:pt x="980922" y="402590"/>
                  </a:lnTo>
                  <a:lnTo>
                    <a:pt x="42570" y="402590"/>
                  </a:lnTo>
                  <a:lnTo>
                    <a:pt x="42570" y="325120"/>
                  </a:lnTo>
                  <a:lnTo>
                    <a:pt x="980922" y="325120"/>
                  </a:lnTo>
                  <a:lnTo>
                    <a:pt x="980922" y="269240"/>
                  </a:lnTo>
                  <a:lnTo>
                    <a:pt x="42570" y="269240"/>
                  </a:lnTo>
                  <a:lnTo>
                    <a:pt x="42570" y="190500"/>
                  </a:lnTo>
                  <a:lnTo>
                    <a:pt x="980922" y="190500"/>
                  </a:lnTo>
                  <a:lnTo>
                    <a:pt x="980922" y="134620"/>
                  </a:lnTo>
                  <a:lnTo>
                    <a:pt x="42570" y="134620"/>
                  </a:lnTo>
                  <a:lnTo>
                    <a:pt x="42570" y="55880"/>
                  </a:lnTo>
                  <a:lnTo>
                    <a:pt x="980922" y="55880"/>
                  </a:lnTo>
                  <a:lnTo>
                    <a:pt x="980922" y="0"/>
                  </a:lnTo>
                  <a:close/>
                </a:path>
                <a:path w="1918969" h="9975850">
                  <a:moveTo>
                    <a:pt x="1645272" y="9489796"/>
                  </a:moveTo>
                  <a:lnTo>
                    <a:pt x="1639608" y="9440761"/>
                  </a:lnTo>
                  <a:lnTo>
                    <a:pt x="1623479" y="9395714"/>
                  </a:lnTo>
                  <a:lnTo>
                    <a:pt x="1598180" y="9355950"/>
                  </a:lnTo>
                  <a:lnTo>
                    <a:pt x="1589316" y="9347086"/>
                  </a:lnTo>
                  <a:lnTo>
                    <a:pt x="1589316" y="9489796"/>
                  </a:lnTo>
                  <a:lnTo>
                    <a:pt x="1581238" y="9539732"/>
                  </a:lnTo>
                  <a:lnTo>
                    <a:pt x="1558759" y="9583153"/>
                  </a:lnTo>
                  <a:lnTo>
                    <a:pt x="1524508" y="9617405"/>
                  </a:lnTo>
                  <a:lnTo>
                    <a:pt x="1481099" y="9639884"/>
                  </a:lnTo>
                  <a:lnTo>
                    <a:pt x="1431163" y="9647961"/>
                  </a:lnTo>
                  <a:lnTo>
                    <a:pt x="1381226" y="9639884"/>
                  </a:lnTo>
                  <a:lnTo>
                    <a:pt x="1337818" y="9617405"/>
                  </a:lnTo>
                  <a:lnTo>
                    <a:pt x="1303553" y="9583153"/>
                  </a:lnTo>
                  <a:lnTo>
                    <a:pt x="1281074" y="9539732"/>
                  </a:lnTo>
                  <a:lnTo>
                    <a:pt x="1272997" y="9489796"/>
                  </a:lnTo>
                  <a:lnTo>
                    <a:pt x="1281074" y="9439859"/>
                  </a:lnTo>
                  <a:lnTo>
                    <a:pt x="1303553" y="9396451"/>
                  </a:lnTo>
                  <a:lnTo>
                    <a:pt x="1337818" y="9362199"/>
                  </a:lnTo>
                  <a:lnTo>
                    <a:pt x="1381226" y="9339720"/>
                  </a:lnTo>
                  <a:lnTo>
                    <a:pt x="1431163" y="9331642"/>
                  </a:lnTo>
                  <a:lnTo>
                    <a:pt x="1481099" y="9339720"/>
                  </a:lnTo>
                  <a:lnTo>
                    <a:pt x="1524508" y="9362199"/>
                  </a:lnTo>
                  <a:lnTo>
                    <a:pt x="1558759" y="9396451"/>
                  </a:lnTo>
                  <a:lnTo>
                    <a:pt x="1581238" y="9439859"/>
                  </a:lnTo>
                  <a:lnTo>
                    <a:pt x="1589316" y="9489796"/>
                  </a:lnTo>
                  <a:lnTo>
                    <a:pt x="1589316" y="9347086"/>
                  </a:lnTo>
                  <a:lnTo>
                    <a:pt x="1525244" y="9297479"/>
                  </a:lnTo>
                  <a:lnTo>
                    <a:pt x="1480197" y="9281350"/>
                  </a:lnTo>
                  <a:lnTo>
                    <a:pt x="1431163" y="9275674"/>
                  </a:lnTo>
                  <a:lnTo>
                    <a:pt x="1382128" y="9281350"/>
                  </a:lnTo>
                  <a:lnTo>
                    <a:pt x="1337081" y="9297479"/>
                  </a:lnTo>
                  <a:lnTo>
                    <a:pt x="1297317" y="9322778"/>
                  </a:lnTo>
                  <a:lnTo>
                    <a:pt x="1264132" y="9355950"/>
                  </a:lnTo>
                  <a:lnTo>
                    <a:pt x="1238834" y="9395714"/>
                  </a:lnTo>
                  <a:lnTo>
                    <a:pt x="1222705" y="9440761"/>
                  </a:lnTo>
                  <a:lnTo>
                    <a:pt x="1217041" y="9489796"/>
                  </a:lnTo>
                  <a:lnTo>
                    <a:pt x="1222705" y="9538830"/>
                  </a:lnTo>
                  <a:lnTo>
                    <a:pt x="1238834" y="9583877"/>
                  </a:lnTo>
                  <a:lnTo>
                    <a:pt x="1264132" y="9623641"/>
                  </a:lnTo>
                  <a:lnTo>
                    <a:pt x="1297317" y="9656826"/>
                  </a:lnTo>
                  <a:lnTo>
                    <a:pt x="1337081" y="9682124"/>
                  </a:lnTo>
                  <a:lnTo>
                    <a:pt x="1382128" y="9698266"/>
                  </a:lnTo>
                  <a:lnTo>
                    <a:pt x="1431163" y="9703930"/>
                  </a:lnTo>
                  <a:lnTo>
                    <a:pt x="1480197" y="9698266"/>
                  </a:lnTo>
                  <a:lnTo>
                    <a:pt x="1525244" y="9682124"/>
                  </a:lnTo>
                  <a:lnTo>
                    <a:pt x="1564995" y="9656826"/>
                  </a:lnTo>
                  <a:lnTo>
                    <a:pt x="1573860" y="9647961"/>
                  </a:lnTo>
                  <a:lnTo>
                    <a:pt x="1598180" y="9623641"/>
                  </a:lnTo>
                  <a:lnTo>
                    <a:pt x="1623479" y="9583877"/>
                  </a:lnTo>
                  <a:lnTo>
                    <a:pt x="1639608" y="9538830"/>
                  </a:lnTo>
                  <a:lnTo>
                    <a:pt x="1645272" y="9489796"/>
                  </a:lnTo>
                  <a:close/>
                </a:path>
                <a:path w="1918969" h="9975850">
                  <a:moveTo>
                    <a:pt x="1918487" y="7439812"/>
                  </a:moveTo>
                  <a:lnTo>
                    <a:pt x="1879282" y="7439812"/>
                  </a:lnTo>
                  <a:lnTo>
                    <a:pt x="1879282" y="7518209"/>
                  </a:lnTo>
                  <a:lnTo>
                    <a:pt x="1918487" y="7518209"/>
                  </a:lnTo>
                  <a:lnTo>
                    <a:pt x="1918487" y="7439812"/>
                  </a:lnTo>
                  <a:close/>
                </a:path>
                <a:path w="1918969" h="9975850">
                  <a:moveTo>
                    <a:pt x="1918487" y="7120890"/>
                  </a:moveTo>
                  <a:lnTo>
                    <a:pt x="1879320" y="7120890"/>
                  </a:lnTo>
                  <a:lnTo>
                    <a:pt x="1879320" y="7162800"/>
                  </a:lnTo>
                  <a:lnTo>
                    <a:pt x="1879320" y="7249160"/>
                  </a:lnTo>
                  <a:lnTo>
                    <a:pt x="982954" y="7249160"/>
                  </a:lnTo>
                  <a:lnTo>
                    <a:pt x="982954" y="7162800"/>
                  </a:lnTo>
                  <a:lnTo>
                    <a:pt x="1879320" y="7162800"/>
                  </a:lnTo>
                  <a:lnTo>
                    <a:pt x="1879320" y="7120890"/>
                  </a:lnTo>
                  <a:lnTo>
                    <a:pt x="982700" y="7120890"/>
                  </a:lnTo>
                  <a:lnTo>
                    <a:pt x="980516" y="7120890"/>
                  </a:lnTo>
                  <a:lnTo>
                    <a:pt x="980516" y="7120242"/>
                  </a:lnTo>
                  <a:lnTo>
                    <a:pt x="980516" y="7119620"/>
                  </a:lnTo>
                  <a:lnTo>
                    <a:pt x="980516" y="6223000"/>
                  </a:lnTo>
                  <a:lnTo>
                    <a:pt x="980516" y="6181090"/>
                  </a:lnTo>
                  <a:lnTo>
                    <a:pt x="940866" y="6181090"/>
                  </a:lnTo>
                  <a:lnTo>
                    <a:pt x="940866" y="8101330"/>
                  </a:lnTo>
                  <a:lnTo>
                    <a:pt x="940866" y="8957666"/>
                  </a:lnTo>
                  <a:lnTo>
                    <a:pt x="901687" y="8918537"/>
                  </a:lnTo>
                  <a:lnTo>
                    <a:pt x="901687" y="8997607"/>
                  </a:lnTo>
                  <a:lnTo>
                    <a:pt x="43980" y="8997607"/>
                  </a:lnTo>
                  <a:lnTo>
                    <a:pt x="43980" y="8140776"/>
                  </a:lnTo>
                  <a:lnTo>
                    <a:pt x="901687" y="8997607"/>
                  </a:lnTo>
                  <a:lnTo>
                    <a:pt x="901687" y="8918537"/>
                  </a:lnTo>
                  <a:lnTo>
                    <a:pt x="123164" y="8140776"/>
                  </a:lnTo>
                  <a:lnTo>
                    <a:pt x="83680" y="8101330"/>
                  </a:lnTo>
                  <a:lnTo>
                    <a:pt x="940866" y="8101330"/>
                  </a:lnTo>
                  <a:lnTo>
                    <a:pt x="940866" y="6181090"/>
                  </a:lnTo>
                  <a:lnTo>
                    <a:pt x="940676" y="6181090"/>
                  </a:lnTo>
                  <a:lnTo>
                    <a:pt x="940676" y="7162800"/>
                  </a:lnTo>
                  <a:lnTo>
                    <a:pt x="940676" y="8059166"/>
                  </a:lnTo>
                  <a:lnTo>
                    <a:pt x="44297" y="8059166"/>
                  </a:lnTo>
                  <a:lnTo>
                    <a:pt x="44297" y="7162800"/>
                  </a:lnTo>
                  <a:lnTo>
                    <a:pt x="940676" y="7162800"/>
                  </a:lnTo>
                  <a:lnTo>
                    <a:pt x="940676" y="6181090"/>
                  </a:lnTo>
                  <a:lnTo>
                    <a:pt x="938517" y="6181090"/>
                  </a:lnTo>
                  <a:lnTo>
                    <a:pt x="938517" y="6223000"/>
                  </a:lnTo>
                  <a:lnTo>
                    <a:pt x="938517" y="7119620"/>
                  </a:lnTo>
                  <a:lnTo>
                    <a:pt x="42151" y="7119620"/>
                  </a:lnTo>
                  <a:lnTo>
                    <a:pt x="42151" y="6223000"/>
                  </a:lnTo>
                  <a:lnTo>
                    <a:pt x="938517" y="6223000"/>
                  </a:lnTo>
                  <a:lnTo>
                    <a:pt x="938517" y="6181090"/>
                  </a:lnTo>
                  <a:lnTo>
                    <a:pt x="0" y="6181090"/>
                  </a:lnTo>
                  <a:lnTo>
                    <a:pt x="0" y="6223000"/>
                  </a:lnTo>
                  <a:lnTo>
                    <a:pt x="0" y="7119620"/>
                  </a:lnTo>
                  <a:lnTo>
                    <a:pt x="0" y="7161530"/>
                  </a:lnTo>
                  <a:lnTo>
                    <a:pt x="2184" y="7161530"/>
                  </a:lnTo>
                  <a:lnTo>
                    <a:pt x="2184" y="7162800"/>
                  </a:lnTo>
                  <a:lnTo>
                    <a:pt x="2184" y="8059420"/>
                  </a:lnTo>
                  <a:lnTo>
                    <a:pt x="2184" y="8101330"/>
                  </a:lnTo>
                  <a:lnTo>
                    <a:pt x="2374" y="8101330"/>
                  </a:lnTo>
                  <a:lnTo>
                    <a:pt x="2374" y="9039669"/>
                  </a:lnTo>
                  <a:lnTo>
                    <a:pt x="940866" y="9039669"/>
                  </a:lnTo>
                  <a:lnTo>
                    <a:pt x="940879" y="9975850"/>
                  </a:lnTo>
                  <a:lnTo>
                    <a:pt x="1918487" y="9975850"/>
                  </a:lnTo>
                  <a:lnTo>
                    <a:pt x="1918487" y="9938448"/>
                  </a:lnTo>
                  <a:lnTo>
                    <a:pt x="1918487" y="9684245"/>
                  </a:lnTo>
                  <a:lnTo>
                    <a:pt x="1918487" y="7977289"/>
                  </a:lnTo>
                  <a:lnTo>
                    <a:pt x="1879320" y="7977289"/>
                  </a:lnTo>
                  <a:lnTo>
                    <a:pt x="1879320" y="9041155"/>
                  </a:lnTo>
                  <a:lnTo>
                    <a:pt x="1879320" y="9295359"/>
                  </a:lnTo>
                  <a:lnTo>
                    <a:pt x="1879320" y="9684245"/>
                  </a:lnTo>
                  <a:lnTo>
                    <a:pt x="1879320" y="9938448"/>
                  </a:lnTo>
                  <a:lnTo>
                    <a:pt x="1624558" y="9938448"/>
                  </a:lnTo>
                  <a:lnTo>
                    <a:pt x="1656537" y="9922485"/>
                  </a:lnTo>
                  <a:lnTo>
                    <a:pt x="1671904" y="9914814"/>
                  </a:lnTo>
                  <a:lnTo>
                    <a:pt x="1716176" y="9886391"/>
                  </a:lnTo>
                  <a:lnTo>
                    <a:pt x="1757019" y="9853498"/>
                  </a:lnTo>
                  <a:lnTo>
                    <a:pt x="1794103" y="9816490"/>
                  </a:lnTo>
                  <a:lnTo>
                    <a:pt x="1827085" y="9775723"/>
                  </a:lnTo>
                  <a:lnTo>
                    <a:pt x="1855597" y="9731515"/>
                  </a:lnTo>
                  <a:lnTo>
                    <a:pt x="1879320" y="9684245"/>
                  </a:lnTo>
                  <a:lnTo>
                    <a:pt x="1879320" y="9295359"/>
                  </a:lnTo>
                  <a:lnTo>
                    <a:pt x="1863813" y="9264459"/>
                  </a:lnTo>
                  <a:lnTo>
                    <a:pt x="1863813" y="9489796"/>
                  </a:lnTo>
                  <a:lnTo>
                    <a:pt x="1861273" y="9536874"/>
                  </a:lnTo>
                  <a:lnTo>
                    <a:pt x="1853819" y="9582506"/>
                  </a:lnTo>
                  <a:lnTo>
                    <a:pt x="1841715" y="9626409"/>
                  </a:lnTo>
                  <a:lnTo>
                    <a:pt x="1825244" y="9668345"/>
                  </a:lnTo>
                  <a:lnTo>
                    <a:pt x="1804657" y="9708020"/>
                  </a:lnTo>
                  <a:lnTo>
                    <a:pt x="1780222" y="9745167"/>
                  </a:lnTo>
                  <a:lnTo>
                    <a:pt x="1752206" y="9779546"/>
                  </a:lnTo>
                  <a:lnTo>
                    <a:pt x="1720875" y="9810877"/>
                  </a:lnTo>
                  <a:lnTo>
                    <a:pt x="1686509" y="9838893"/>
                  </a:lnTo>
                  <a:lnTo>
                    <a:pt x="1649349" y="9863328"/>
                  </a:lnTo>
                  <a:lnTo>
                    <a:pt x="1609674" y="9883915"/>
                  </a:lnTo>
                  <a:lnTo>
                    <a:pt x="1567751" y="9900387"/>
                  </a:lnTo>
                  <a:lnTo>
                    <a:pt x="1523834" y="9912490"/>
                  </a:lnTo>
                  <a:lnTo>
                    <a:pt x="1478216" y="9919945"/>
                  </a:lnTo>
                  <a:lnTo>
                    <a:pt x="1431137" y="9922485"/>
                  </a:lnTo>
                  <a:lnTo>
                    <a:pt x="1384058" y="9919945"/>
                  </a:lnTo>
                  <a:lnTo>
                    <a:pt x="1338427" y="9912490"/>
                  </a:lnTo>
                  <a:lnTo>
                    <a:pt x="1294523" y="9900387"/>
                  </a:lnTo>
                  <a:lnTo>
                    <a:pt x="1252588" y="9883915"/>
                  </a:lnTo>
                  <a:lnTo>
                    <a:pt x="1237703" y="9876193"/>
                  </a:lnTo>
                  <a:lnTo>
                    <a:pt x="1237703" y="9938448"/>
                  </a:lnTo>
                  <a:lnTo>
                    <a:pt x="982954" y="9938448"/>
                  </a:lnTo>
                  <a:lnTo>
                    <a:pt x="982954" y="9684220"/>
                  </a:lnTo>
                  <a:lnTo>
                    <a:pt x="1006690" y="9731527"/>
                  </a:lnTo>
                  <a:lnTo>
                    <a:pt x="1035202" y="9775736"/>
                  </a:lnTo>
                  <a:lnTo>
                    <a:pt x="1068171" y="9816503"/>
                  </a:lnTo>
                  <a:lnTo>
                    <a:pt x="1105255" y="9853511"/>
                  </a:lnTo>
                  <a:lnTo>
                    <a:pt x="1146098" y="9886391"/>
                  </a:lnTo>
                  <a:lnTo>
                    <a:pt x="1190358" y="9914826"/>
                  </a:lnTo>
                  <a:lnTo>
                    <a:pt x="1237703" y="9938448"/>
                  </a:lnTo>
                  <a:lnTo>
                    <a:pt x="1237703" y="9876193"/>
                  </a:lnTo>
                  <a:lnTo>
                    <a:pt x="1212913" y="9863328"/>
                  </a:lnTo>
                  <a:lnTo>
                    <a:pt x="1175766" y="9838893"/>
                  </a:lnTo>
                  <a:lnTo>
                    <a:pt x="1141387" y="9810877"/>
                  </a:lnTo>
                  <a:lnTo>
                    <a:pt x="1110056" y="9779546"/>
                  </a:lnTo>
                  <a:lnTo>
                    <a:pt x="1082040" y="9745167"/>
                  </a:lnTo>
                  <a:lnTo>
                    <a:pt x="1057617" y="9708020"/>
                  </a:lnTo>
                  <a:lnTo>
                    <a:pt x="1045273" y="9684220"/>
                  </a:lnTo>
                  <a:lnTo>
                    <a:pt x="1037031" y="9668345"/>
                  </a:lnTo>
                  <a:lnTo>
                    <a:pt x="1020546" y="9626409"/>
                  </a:lnTo>
                  <a:lnTo>
                    <a:pt x="1008456" y="9582506"/>
                  </a:lnTo>
                  <a:lnTo>
                    <a:pt x="1001001" y="9536874"/>
                  </a:lnTo>
                  <a:lnTo>
                    <a:pt x="998461" y="9489796"/>
                  </a:lnTo>
                  <a:lnTo>
                    <a:pt x="1001001" y="9442717"/>
                  </a:lnTo>
                  <a:lnTo>
                    <a:pt x="1008456" y="9397098"/>
                  </a:lnTo>
                  <a:lnTo>
                    <a:pt x="1020546" y="9353182"/>
                  </a:lnTo>
                  <a:lnTo>
                    <a:pt x="1037031" y="9311259"/>
                  </a:lnTo>
                  <a:lnTo>
                    <a:pt x="1057617" y="9271584"/>
                  </a:lnTo>
                  <a:lnTo>
                    <a:pt x="1082040" y="9234424"/>
                  </a:lnTo>
                  <a:lnTo>
                    <a:pt x="1110056" y="9200045"/>
                  </a:lnTo>
                  <a:lnTo>
                    <a:pt x="1141387" y="9168727"/>
                  </a:lnTo>
                  <a:lnTo>
                    <a:pt x="1175766" y="9140711"/>
                  </a:lnTo>
                  <a:lnTo>
                    <a:pt x="1212913" y="9116276"/>
                  </a:lnTo>
                  <a:lnTo>
                    <a:pt x="1252588" y="9095689"/>
                  </a:lnTo>
                  <a:lnTo>
                    <a:pt x="1294523" y="9079217"/>
                  </a:lnTo>
                  <a:lnTo>
                    <a:pt x="1338427" y="9067114"/>
                  </a:lnTo>
                  <a:lnTo>
                    <a:pt x="1384058" y="9059659"/>
                  </a:lnTo>
                  <a:lnTo>
                    <a:pt x="1431137" y="9057119"/>
                  </a:lnTo>
                  <a:lnTo>
                    <a:pt x="1478216" y="9059659"/>
                  </a:lnTo>
                  <a:lnTo>
                    <a:pt x="1523834" y="9067114"/>
                  </a:lnTo>
                  <a:lnTo>
                    <a:pt x="1567751" y="9079217"/>
                  </a:lnTo>
                  <a:lnTo>
                    <a:pt x="1609674" y="9095689"/>
                  </a:lnTo>
                  <a:lnTo>
                    <a:pt x="1649349" y="9116276"/>
                  </a:lnTo>
                  <a:lnTo>
                    <a:pt x="1686509" y="9140711"/>
                  </a:lnTo>
                  <a:lnTo>
                    <a:pt x="1720875" y="9168727"/>
                  </a:lnTo>
                  <a:lnTo>
                    <a:pt x="1752206" y="9200045"/>
                  </a:lnTo>
                  <a:lnTo>
                    <a:pt x="1780222" y="9234424"/>
                  </a:lnTo>
                  <a:lnTo>
                    <a:pt x="1804657" y="9271584"/>
                  </a:lnTo>
                  <a:lnTo>
                    <a:pt x="1825244" y="9311259"/>
                  </a:lnTo>
                  <a:lnTo>
                    <a:pt x="1841715" y="9353182"/>
                  </a:lnTo>
                  <a:lnTo>
                    <a:pt x="1853819" y="9397098"/>
                  </a:lnTo>
                  <a:lnTo>
                    <a:pt x="1861273" y="9442717"/>
                  </a:lnTo>
                  <a:lnTo>
                    <a:pt x="1863813" y="9489796"/>
                  </a:lnTo>
                  <a:lnTo>
                    <a:pt x="1863813" y="9264459"/>
                  </a:lnTo>
                  <a:lnTo>
                    <a:pt x="1827072" y="9203880"/>
                  </a:lnTo>
                  <a:lnTo>
                    <a:pt x="1794090" y="9163101"/>
                  </a:lnTo>
                  <a:lnTo>
                    <a:pt x="1757006" y="9126093"/>
                  </a:lnTo>
                  <a:lnTo>
                    <a:pt x="1716163" y="9093213"/>
                  </a:lnTo>
                  <a:lnTo>
                    <a:pt x="1671904" y="9064777"/>
                  </a:lnTo>
                  <a:lnTo>
                    <a:pt x="1656549" y="9057119"/>
                  </a:lnTo>
                  <a:lnTo>
                    <a:pt x="1624558" y="9041155"/>
                  </a:lnTo>
                  <a:lnTo>
                    <a:pt x="1879320" y="9041155"/>
                  </a:lnTo>
                  <a:lnTo>
                    <a:pt x="1879320" y="7977289"/>
                  </a:lnTo>
                  <a:lnTo>
                    <a:pt x="1879307" y="8140357"/>
                  </a:lnTo>
                  <a:lnTo>
                    <a:pt x="1879307" y="8998064"/>
                  </a:lnTo>
                  <a:lnTo>
                    <a:pt x="1237716" y="8998064"/>
                  </a:lnTo>
                  <a:lnTo>
                    <a:pt x="1237716" y="9041155"/>
                  </a:lnTo>
                  <a:lnTo>
                    <a:pt x="1190371" y="9064777"/>
                  </a:lnTo>
                  <a:lnTo>
                    <a:pt x="1146098" y="9093213"/>
                  </a:lnTo>
                  <a:lnTo>
                    <a:pt x="1105255" y="9126093"/>
                  </a:lnTo>
                  <a:lnTo>
                    <a:pt x="1068171" y="9163101"/>
                  </a:lnTo>
                  <a:lnTo>
                    <a:pt x="1035202" y="9203880"/>
                  </a:lnTo>
                  <a:lnTo>
                    <a:pt x="1006678" y="9248089"/>
                  </a:lnTo>
                  <a:lnTo>
                    <a:pt x="982954" y="9295371"/>
                  </a:lnTo>
                  <a:lnTo>
                    <a:pt x="982954" y="9041155"/>
                  </a:lnTo>
                  <a:lnTo>
                    <a:pt x="1237716" y="9041155"/>
                  </a:lnTo>
                  <a:lnTo>
                    <a:pt x="1237716" y="8998064"/>
                  </a:lnTo>
                  <a:lnTo>
                    <a:pt x="1022489" y="8998064"/>
                  </a:lnTo>
                  <a:lnTo>
                    <a:pt x="1062037" y="8958466"/>
                  </a:lnTo>
                  <a:lnTo>
                    <a:pt x="1879307" y="8140357"/>
                  </a:lnTo>
                  <a:lnTo>
                    <a:pt x="1879307" y="7977289"/>
                  </a:lnTo>
                  <a:lnTo>
                    <a:pt x="1879282" y="8059166"/>
                  </a:lnTo>
                  <a:lnTo>
                    <a:pt x="1839201" y="8059166"/>
                  </a:lnTo>
                  <a:lnTo>
                    <a:pt x="1839201" y="8101330"/>
                  </a:lnTo>
                  <a:lnTo>
                    <a:pt x="982941" y="8958466"/>
                  </a:lnTo>
                  <a:lnTo>
                    <a:pt x="982941" y="8101330"/>
                  </a:lnTo>
                  <a:lnTo>
                    <a:pt x="1839201" y="8101330"/>
                  </a:lnTo>
                  <a:lnTo>
                    <a:pt x="1839201" y="8059166"/>
                  </a:lnTo>
                  <a:lnTo>
                    <a:pt x="982954" y="8059166"/>
                  </a:lnTo>
                  <a:lnTo>
                    <a:pt x="982954" y="7976870"/>
                  </a:lnTo>
                  <a:lnTo>
                    <a:pt x="1918487" y="7976870"/>
                  </a:lnTo>
                  <a:lnTo>
                    <a:pt x="1918487" y="7921333"/>
                  </a:lnTo>
                  <a:lnTo>
                    <a:pt x="1918487" y="7653020"/>
                  </a:lnTo>
                  <a:lnTo>
                    <a:pt x="1879320" y="7653020"/>
                  </a:lnTo>
                  <a:lnTo>
                    <a:pt x="1879320" y="7843520"/>
                  </a:lnTo>
                  <a:lnTo>
                    <a:pt x="1879320" y="7920990"/>
                  </a:lnTo>
                  <a:lnTo>
                    <a:pt x="982954" y="7920990"/>
                  </a:lnTo>
                  <a:lnTo>
                    <a:pt x="982954" y="7843520"/>
                  </a:lnTo>
                  <a:lnTo>
                    <a:pt x="1879320" y="7843520"/>
                  </a:lnTo>
                  <a:lnTo>
                    <a:pt x="1879320" y="7653020"/>
                  </a:lnTo>
                  <a:lnTo>
                    <a:pt x="1879282" y="7708900"/>
                  </a:lnTo>
                  <a:lnTo>
                    <a:pt x="1879282" y="7786370"/>
                  </a:lnTo>
                  <a:lnTo>
                    <a:pt x="982954" y="7786370"/>
                  </a:lnTo>
                  <a:lnTo>
                    <a:pt x="982954" y="7708900"/>
                  </a:lnTo>
                  <a:lnTo>
                    <a:pt x="1879282" y="7708900"/>
                  </a:lnTo>
                  <a:lnTo>
                    <a:pt x="1879282" y="7653020"/>
                  </a:lnTo>
                  <a:lnTo>
                    <a:pt x="982954" y="7653020"/>
                  </a:lnTo>
                  <a:lnTo>
                    <a:pt x="982954" y="7574280"/>
                  </a:lnTo>
                  <a:lnTo>
                    <a:pt x="1879282" y="7574280"/>
                  </a:lnTo>
                  <a:lnTo>
                    <a:pt x="1879282" y="7652601"/>
                  </a:lnTo>
                  <a:lnTo>
                    <a:pt x="1918487" y="7652601"/>
                  </a:lnTo>
                  <a:lnTo>
                    <a:pt x="1918487" y="7574280"/>
                  </a:lnTo>
                  <a:lnTo>
                    <a:pt x="1918487" y="7518400"/>
                  </a:lnTo>
                  <a:lnTo>
                    <a:pt x="982954" y="7518400"/>
                  </a:lnTo>
                  <a:lnTo>
                    <a:pt x="982954" y="7439660"/>
                  </a:lnTo>
                  <a:lnTo>
                    <a:pt x="1918487" y="7439660"/>
                  </a:lnTo>
                  <a:lnTo>
                    <a:pt x="1918487" y="7383843"/>
                  </a:lnTo>
                  <a:lnTo>
                    <a:pt x="1918487" y="7305421"/>
                  </a:lnTo>
                  <a:lnTo>
                    <a:pt x="1879282" y="7305421"/>
                  </a:lnTo>
                  <a:lnTo>
                    <a:pt x="1879282" y="7383780"/>
                  </a:lnTo>
                  <a:lnTo>
                    <a:pt x="982954" y="7383780"/>
                  </a:lnTo>
                  <a:lnTo>
                    <a:pt x="982954" y="7305040"/>
                  </a:lnTo>
                  <a:lnTo>
                    <a:pt x="1918487" y="7305040"/>
                  </a:lnTo>
                  <a:lnTo>
                    <a:pt x="1918487" y="7249465"/>
                  </a:lnTo>
                  <a:lnTo>
                    <a:pt x="1918487" y="7249160"/>
                  </a:lnTo>
                  <a:lnTo>
                    <a:pt x="1918487" y="7162800"/>
                  </a:lnTo>
                  <a:lnTo>
                    <a:pt x="1918487" y="7162292"/>
                  </a:lnTo>
                  <a:lnTo>
                    <a:pt x="1918487" y="7120890"/>
                  </a:lnTo>
                  <a:close/>
                </a:path>
                <a:path w="1918969" h="9975850">
                  <a:moveTo>
                    <a:pt x="1918487" y="4885918"/>
                  </a:moveTo>
                  <a:lnTo>
                    <a:pt x="1879320" y="4885918"/>
                  </a:lnTo>
                  <a:lnTo>
                    <a:pt x="1879320" y="4964328"/>
                  </a:lnTo>
                  <a:lnTo>
                    <a:pt x="1918487" y="4964328"/>
                  </a:lnTo>
                  <a:lnTo>
                    <a:pt x="1918487" y="4885918"/>
                  </a:lnTo>
                  <a:close/>
                </a:path>
                <a:path w="1918969" h="9975850">
                  <a:moveTo>
                    <a:pt x="1918487" y="4302760"/>
                  </a:moveTo>
                  <a:lnTo>
                    <a:pt x="980935" y="4302760"/>
                  </a:lnTo>
                  <a:lnTo>
                    <a:pt x="980935" y="3405530"/>
                  </a:lnTo>
                  <a:lnTo>
                    <a:pt x="980935" y="3365360"/>
                  </a:lnTo>
                  <a:lnTo>
                    <a:pt x="980935" y="2424976"/>
                  </a:lnTo>
                  <a:lnTo>
                    <a:pt x="980922" y="2424976"/>
                  </a:lnTo>
                  <a:lnTo>
                    <a:pt x="980922" y="1485900"/>
                  </a:lnTo>
                  <a:lnTo>
                    <a:pt x="939342" y="1485900"/>
                  </a:lnTo>
                  <a:lnTo>
                    <a:pt x="939342" y="1529080"/>
                  </a:lnTo>
                  <a:lnTo>
                    <a:pt x="939342" y="2424430"/>
                  </a:lnTo>
                  <a:lnTo>
                    <a:pt x="939215" y="2424430"/>
                  </a:lnTo>
                  <a:lnTo>
                    <a:pt x="939215" y="2467610"/>
                  </a:lnTo>
                  <a:lnTo>
                    <a:pt x="939215" y="2555722"/>
                  </a:lnTo>
                  <a:lnTo>
                    <a:pt x="939215" y="2753410"/>
                  </a:lnTo>
                  <a:lnTo>
                    <a:pt x="939215" y="3363811"/>
                  </a:lnTo>
                  <a:lnTo>
                    <a:pt x="508203" y="3363811"/>
                  </a:lnTo>
                  <a:lnTo>
                    <a:pt x="497382" y="3297923"/>
                  </a:lnTo>
                  <a:lnTo>
                    <a:pt x="490499" y="3248914"/>
                  </a:lnTo>
                  <a:lnTo>
                    <a:pt x="483628" y="3191764"/>
                  </a:lnTo>
                  <a:lnTo>
                    <a:pt x="477558" y="3128416"/>
                  </a:lnTo>
                  <a:lnTo>
                    <a:pt x="473011" y="3060814"/>
                  </a:lnTo>
                  <a:lnTo>
                    <a:pt x="470763" y="2990862"/>
                  </a:lnTo>
                  <a:lnTo>
                    <a:pt x="524637" y="2988449"/>
                  </a:lnTo>
                  <a:lnTo>
                    <a:pt x="577176" y="2983725"/>
                  </a:lnTo>
                  <a:lnTo>
                    <a:pt x="627570" y="2976384"/>
                  </a:lnTo>
                  <a:lnTo>
                    <a:pt x="675017" y="2966123"/>
                  </a:lnTo>
                  <a:lnTo>
                    <a:pt x="718680" y="2952623"/>
                  </a:lnTo>
                  <a:lnTo>
                    <a:pt x="762203" y="2933700"/>
                  </a:lnTo>
                  <a:lnTo>
                    <a:pt x="762977" y="2933357"/>
                  </a:lnTo>
                  <a:lnTo>
                    <a:pt x="769874" y="2930360"/>
                  </a:lnTo>
                  <a:lnTo>
                    <a:pt x="815797" y="2903182"/>
                  </a:lnTo>
                  <a:lnTo>
                    <a:pt x="856081" y="2871508"/>
                  </a:lnTo>
                  <a:lnTo>
                    <a:pt x="890320" y="2835719"/>
                  </a:lnTo>
                  <a:lnTo>
                    <a:pt x="918159" y="2796222"/>
                  </a:lnTo>
                  <a:lnTo>
                    <a:pt x="939215" y="2753410"/>
                  </a:lnTo>
                  <a:lnTo>
                    <a:pt x="939215" y="2555722"/>
                  </a:lnTo>
                  <a:lnTo>
                    <a:pt x="912876" y="2513711"/>
                  </a:lnTo>
                  <a:lnTo>
                    <a:pt x="901903" y="2501874"/>
                  </a:lnTo>
                  <a:lnTo>
                    <a:pt x="901903" y="2650921"/>
                  </a:lnTo>
                  <a:lnTo>
                    <a:pt x="901611" y="2661843"/>
                  </a:lnTo>
                  <a:lnTo>
                    <a:pt x="883094" y="2739021"/>
                  </a:lnTo>
                  <a:lnTo>
                    <a:pt x="860793" y="2779496"/>
                  </a:lnTo>
                  <a:lnTo>
                    <a:pt x="830719" y="2816237"/>
                  </a:lnTo>
                  <a:lnTo>
                    <a:pt x="793369" y="2848711"/>
                  </a:lnTo>
                  <a:lnTo>
                    <a:pt x="749274" y="2876397"/>
                  </a:lnTo>
                  <a:lnTo>
                    <a:pt x="698931" y="2898749"/>
                  </a:lnTo>
                  <a:lnTo>
                    <a:pt x="659384" y="2910929"/>
                  </a:lnTo>
                  <a:lnTo>
                    <a:pt x="616077" y="2920200"/>
                  </a:lnTo>
                  <a:lnTo>
                    <a:pt x="569772" y="2926854"/>
                  </a:lnTo>
                  <a:lnTo>
                    <a:pt x="521208" y="2931147"/>
                  </a:lnTo>
                  <a:lnTo>
                    <a:pt x="471170" y="2933357"/>
                  </a:lnTo>
                  <a:lnTo>
                    <a:pt x="473494" y="2883789"/>
                  </a:lnTo>
                  <a:lnTo>
                    <a:pt x="477951" y="2835503"/>
                  </a:lnTo>
                  <a:lnTo>
                    <a:pt x="484835" y="2789224"/>
                  </a:lnTo>
                  <a:lnTo>
                    <a:pt x="494398" y="2745638"/>
                  </a:lnTo>
                  <a:lnTo>
                    <a:pt x="506920" y="2705455"/>
                  </a:lnTo>
                  <a:lnTo>
                    <a:pt x="529158" y="2655354"/>
                  </a:lnTo>
                  <a:lnTo>
                    <a:pt x="556463" y="2611424"/>
                  </a:lnTo>
                  <a:lnTo>
                    <a:pt x="588327" y="2574163"/>
                  </a:lnTo>
                  <a:lnTo>
                    <a:pt x="624217" y="2544089"/>
                  </a:lnTo>
                  <a:lnTo>
                    <a:pt x="663625" y="2521737"/>
                  </a:lnTo>
                  <a:lnTo>
                    <a:pt x="706031" y="2507589"/>
                  </a:lnTo>
                  <a:lnTo>
                    <a:pt x="750608" y="2502433"/>
                  </a:lnTo>
                  <a:lnTo>
                    <a:pt x="792861" y="2506903"/>
                  </a:lnTo>
                  <a:lnTo>
                    <a:pt x="830618" y="2520518"/>
                  </a:lnTo>
                  <a:lnTo>
                    <a:pt x="861682" y="2542781"/>
                  </a:lnTo>
                  <a:lnTo>
                    <a:pt x="891578" y="2590139"/>
                  </a:lnTo>
                  <a:lnTo>
                    <a:pt x="901903" y="2650921"/>
                  </a:lnTo>
                  <a:lnTo>
                    <a:pt x="901903" y="2501874"/>
                  </a:lnTo>
                  <a:lnTo>
                    <a:pt x="864755" y="2473972"/>
                  </a:lnTo>
                  <a:lnTo>
                    <a:pt x="852525" y="2467610"/>
                  </a:lnTo>
                  <a:lnTo>
                    <a:pt x="939215" y="2467610"/>
                  </a:lnTo>
                  <a:lnTo>
                    <a:pt x="939215" y="2424430"/>
                  </a:lnTo>
                  <a:lnTo>
                    <a:pt x="852170" y="2424430"/>
                  </a:lnTo>
                  <a:lnTo>
                    <a:pt x="852170" y="1529080"/>
                  </a:lnTo>
                  <a:lnTo>
                    <a:pt x="939342" y="1529080"/>
                  </a:lnTo>
                  <a:lnTo>
                    <a:pt x="939342" y="1485900"/>
                  </a:lnTo>
                  <a:lnTo>
                    <a:pt x="796201" y="1485900"/>
                  </a:lnTo>
                  <a:lnTo>
                    <a:pt x="796201" y="1529080"/>
                  </a:lnTo>
                  <a:lnTo>
                    <a:pt x="796201" y="2424430"/>
                  </a:lnTo>
                  <a:lnTo>
                    <a:pt x="717791" y="2424430"/>
                  </a:lnTo>
                  <a:lnTo>
                    <a:pt x="717791" y="1529080"/>
                  </a:lnTo>
                  <a:lnTo>
                    <a:pt x="796201" y="1529080"/>
                  </a:lnTo>
                  <a:lnTo>
                    <a:pt x="796201" y="1485900"/>
                  </a:lnTo>
                  <a:lnTo>
                    <a:pt x="661847" y="1485900"/>
                  </a:lnTo>
                  <a:lnTo>
                    <a:pt x="661847" y="1529080"/>
                  </a:lnTo>
                  <a:lnTo>
                    <a:pt x="661847" y="2424430"/>
                  </a:lnTo>
                  <a:lnTo>
                    <a:pt x="644575" y="2424430"/>
                  </a:lnTo>
                  <a:lnTo>
                    <a:pt x="644575" y="2467610"/>
                  </a:lnTo>
                  <a:lnTo>
                    <a:pt x="605116" y="2487980"/>
                  </a:lnTo>
                  <a:lnTo>
                    <a:pt x="566991" y="2515844"/>
                  </a:lnTo>
                  <a:lnTo>
                    <a:pt x="532345" y="2549906"/>
                  </a:lnTo>
                  <a:lnTo>
                    <a:pt x="501548" y="2589796"/>
                  </a:lnTo>
                  <a:lnTo>
                    <a:pt x="475005" y="2635161"/>
                  </a:lnTo>
                  <a:lnTo>
                    <a:pt x="453085" y="2685631"/>
                  </a:lnTo>
                  <a:lnTo>
                    <a:pt x="449846" y="2695994"/>
                  </a:lnTo>
                  <a:lnTo>
                    <a:pt x="449846" y="3363811"/>
                  </a:lnTo>
                  <a:lnTo>
                    <a:pt x="42100" y="3363811"/>
                  </a:lnTo>
                  <a:lnTo>
                    <a:pt x="42100" y="2956903"/>
                  </a:lnTo>
                  <a:lnTo>
                    <a:pt x="73012" y="2961817"/>
                  </a:lnTo>
                  <a:lnTo>
                    <a:pt x="113919" y="2967723"/>
                  </a:lnTo>
                  <a:lnTo>
                    <a:pt x="163233" y="2974035"/>
                  </a:lnTo>
                  <a:lnTo>
                    <a:pt x="219392" y="2980131"/>
                  </a:lnTo>
                  <a:lnTo>
                    <a:pt x="280822" y="2985439"/>
                  </a:lnTo>
                  <a:lnTo>
                    <a:pt x="345935" y="2989351"/>
                  </a:lnTo>
                  <a:lnTo>
                    <a:pt x="413169" y="2991256"/>
                  </a:lnTo>
                  <a:lnTo>
                    <a:pt x="415163" y="3058985"/>
                  </a:lnTo>
                  <a:lnTo>
                    <a:pt x="419315" y="3124466"/>
                  </a:lnTo>
                  <a:lnTo>
                    <a:pt x="424980" y="3186150"/>
                  </a:lnTo>
                  <a:lnTo>
                    <a:pt x="431507" y="3242475"/>
                  </a:lnTo>
                  <a:lnTo>
                    <a:pt x="438251" y="3291890"/>
                  </a:lnTo>
                  <a:lnTo>
                    <a:pt x="444576" y="3332861"/>
                  </a:lnTo>
                  <a:lnTo>
                    <a:pt x="449846" y="3363811"/>
                  </a:lnTo>
                  <a:lnTo>
                    <a:pt x="449846" y="2695994"/>
                  </a:lnTo>
                  <a:lnTo>
                    <a:pt x="428650" y="2777693"/>
                  </a:lnTo>
                  <a:lnTo>
                    <a:pt x="421068" y="2828074"/>
                  </a:lnTo>
                  <a:lnTo>
                    <a:pt x="416153" y="2880322"/>
                  </a:lnTo>
                  <a:lnTo>
                    <a:pt x="413613" y="2933700"/>
                  </a:lnTo>
                  <a:lnTo>
                    <a:pt x="344373" y="2931566"/>
                  </a:lnTo>
                  <a:lnTo>
                    <a:pt x="277291" y="2927312"/>
                  </a:lnTo>
                  <a:lnTo>
                    <a:pt x="214312" y="2921647"/>
                  </a:lnTo>
                  <a:lnTo>
                    <a:pt x="157365" y="2915247"/>
                  </a:lnTo>
                  <a:lnTo>
                    <a:pt x="108394" y="2908820"/>
                  </a:lnTo>
                  <a:lnTo>
                    <a:pt x="69316" y="2903055"/>
                  </a:lnTo>
                  <a:lnTo>
                    <a:pt x="42100" y="2898673"/>
                  </a:lnTo>
                  <a:lnTo>
                    <a:pt x="42100" y="2467610"/>
                  </a:lnTo>
                  <a:lnTo>
                    <a:pt x="644575" y="2467610"/>
                  </a:lnTo>
                  <a:lnTo>
                    <a:pt x="644575" y="2424430"/>
                  </a:lnTo>
                  <a:lnTo>
                    <a:pt x="583438" y="2424430"/>
                  </a:lnTo>
                  <a:lnTo>
                    <a:pt x="583438" y="1529080"/>
                  </a:lnTo>
                  <a:lnTo>
                    <a:pt x="661847" y="1529080"/>
                  </a:lnTo>
                  <a:lnTo>
                    <a:pt x="661847" y="1485900"/>
                  </a:lnTo>
                  <a:lnTo>
                    <a:pt x="527418" y="1485900"/>
                  </a:lnTo>
                  <a:lnTo>
                    <a:pt x="527418" y="1529080"/>
                  </a:lnTo>
                  <a:lnTo>
                    <a:pt x="527418" y="2424430"/>
                  </a:lnTo>
                  <a:lnTo>
                    <a:pt x="448995" y="2424430"/>
                  </a:lnTo>
                  <a:lnTo>
                    <a:pt x="448995" y="1529080"/>
                  </a:lnTo>
                  <a:lnTo>
                    <a:pt x="527418" y="1529080"/>
                  </a:lnTo>
                  <a:lnTo>
                    <a:pt x="527418" y="1485900"/>
                  </a:lnTo>
                  <a:lnTo>
                    <a:pt x="393052" y="1485900"/>
                  </a:lnTo>
                  <a:lnTo>
                    <a:pt x="393052" y="1529080"/>
                  </a:lnTo>
                  <a:lnTo>
                    <a:pt x="393052" y="2424430"/>
                  </a:lnTo>
                  <a:lnTo>
                    <a:pt x="314655" y="2424430"/>
                  </a:lnTo>
                  <a:lnTo>
                    <a:pt x="314655" y="1529080"/>
                  </a:lnTo>
                  <a:lnTo>
                    <a:pt x="393052" y="1529080"/>
                  </a:lnTo>
                  <a:lnTo>
                    <a:pt x="393052" y="1485900"/>
                  </a:lnTo>
                  <a:lnTo>
                    <a:pt x="258737" y="1485900"/>
                  </a:lnTo>
                  <a:lnTo>
                    <a:pt x="258737" y="1529080"/>
                  </a:lnTo>
                  <a:lnTo>
                    <a:pt x="258737" y="2424430"/>
                  </a:lnTo>
                  <a:lnTo>
                    <a:pt x="180340" y="2424430"/>
                  </a:lnTo>
                  <a:lnTo>
                    <a:pt x="180340" y="1529080"/>
                  </a:lnTo>
                  <a:lnTo>
                    <a:pt x="258737" y="1529080"/>
                  </a:lnTo>
                  <a:lnTo>
                    <a:pt x="258737" y="1485900"/>
                  </a:lnTo>
                  <a:lnTo>
                    <a:pt x="124371" y="1485900"/>
                  </a:lnTo>
                  <a:lnTo>
                    <a:pt x="124371" y="1529080"/>
                  </a:lnTo>
                  <a:lnTo>
                    <a:pt x="124371" y="2424430"/>
                  </a:lnTo>
                  <a:lnTo>
                    <a:pt x="42100" y="2424430"/>
                  </a:lnTo>
                  <a:lnTo>
                    <a:pt x="42100" y="1529080"/>
                  </a:lnTo>
                  <a:lnTo>
                    <a:pt x="124371" y="1529080"/>
                  </a:lnTo>
                  <a:lnTo>
                    <a:pt x="124371" y="1485900"/>
                  </a:lnTo>
                  <a:lnTo>
                    <a:pt x="406" y="1485900"/>
                  </a:lnTo>
                  <a:lnTo>
                    <a:pt x="406" y="1529080"/>
                  </a:lnTo>
                  <a:lnTo>
                    <a:pt x="406" y="2424430"/>
                  </a:lnTo>
                  <a:lnTo>
                    <a:pt x="406" y="2424976"/>
                  </a:lnTo>
                  <a:lnTo>
                    <a:pt x="381" y="3405530"/>
                  </a:lnTo>
                  <a:lnTo>
                    <a:pt x="419" y="4302950"/>
                  </a:lnTo>
                  <a:lnTo>
                    <a:pt x="190" y="4302950"/>
                  </a:lnTo>
                  <a:lnTo>
                    <a:pt x="190" y="5283454"/>
                  </a:lnTo>
                  <a:lnTo>
                    <a:pt x="980706" y="5283454"/>
                  </a:lnTo>
                  <a:lnTo>
                    <a:pt x="980706" y="5283200"/>
                  </a:lnTo>
                  <a:lnTo>
                    <a:pt x="1918487" y="5283200"/>
                  </a:lnTo>
                  <a:lnTo>
                    <a:pt x="1918487" y="5099050"/>
                  </a:lnTo>
                  <a:lnTo>
                    <a:pt x="1879269" y="5099050"/>
                  </a:lnTo>
                  <a:lnTo>
                    <a:pt x="1879269" y="5154930"/>
                  </a:lnTo>
                  <a:lnTo>
                    <a:pt x="1879269" y="5241290"/>
                  </a:lnTo>
                  <a:lnTo>
                    <a:pt x="982903" y="5241290"/>
                  </a:lnTo>
                  <a:lnTo>
                    <a:pt x="982903" y="5154930"/>
                  </a:lnTo>
                  <a:lnTo>
                    <a:pt x="1879269" y="5154930"/>
                  </a:lnTo>
                  <a:lnTo>
                    <a:pt x="1879269" y="5099050"/>
                  </a:lnTo>
                  <a:lnTo>
                    <a:pt x="982954" y="5099050"/>
                  </a:lnTo>
                  <a:lnTo>
                    <a:pt x="982954" y="5020310"/>
                  </a:lnTo>
                  <a:lnTo>
                    <a:pt x="1879320" y="5020310"/>
                  </a:lnTo>
                  <a:lnTo>
                    <a:pt x="1879320" y="5098707"/>
                  </a:lnTo>
                  <a:lnTo>
                    <a:pt x="1918487" y="5098707"/>
                  </a:lnTo>
                  <a:lnTo>
                    <a:pt x="1918487" y="5020310"/>
                  </a:lnTo>
                  <a:lnTo>
                    <a:pt x="1918487" y="4964430"/>
                  </a:lnTo>
                  <a:lnTo>
                    <a:pt x="982954" y="4964430"/>
                  </a:lnTo>
                  <a:lnTo>
                    <a:pt x="982954" y="4885690"/>
                  </a:lnTo>
                  <a:lnTo>
                    <a:pt x="1918487" y="4885690"/>
                  </a:lnTo>
                  <a:lnTo>
                    <a:pt x="1918487" y="4829949"/>
                  </a:lnTo>
                  <a:lnTo>
                    <a:pt x="1918487" y="4829810"/>
                  </a:lnTo>
                  <a:lnTo>
                    <a:pt x="1918487" y="4751540"/>
                  </a:lnTo>
                  <a:lnTo>
                    <a:pt x="1879320" y="4751540"/>
                  </a:lnTo>
                  <a:lnTo>
                    <a:pt x="1879320" y="4829810"/>
                  </a:lnTo>
                  <a:lnTo>
                    <a:pt x="982954" y="4829810"/>
                  </a:lnTo>
                  <a:lnTo>
                    <a:pt x="982954" y="4751070"/>
                  </a:lnTo>
                  <a:lnTo>
                    <a:pt x="1918487" y="4751070"/>
                  </a:lnTo>
                  <a:lnTo>
                    <a:pt x="1918487" y="4695571"/>
                  </a:lnTo>
                  <a:lnTo>
                    <a:pt x="1918487" y="4427220"/>
                  </a:lnTo>
                  <a:lnTo>
                    <a:pt x="1879320" y="4427220"/>
                  </a:lnTo>
                  <a:lnTo>
                    <a:pt x="1879320" y="4617720"/>
                  </a:lnTo>
                  <a:lnTo>
                    <a:pt x="1879320" y="4695190"/>
                  </a:lnTo>
                  <a:lnTo>
                    <a:pt x="982954" y="4695190"/>
                  </a:lnTo>
                  <a:lnTo>
                    <a:pt x="982954" y="4617720"/>
                  </a:lnTo>
                  <a:lnTo>
                    <a:pt x="1879320" y="4617720"/>
                  </a:lnTo>
                  <a:lnTo>
                    <a:pt x="1879320" y="4427220"/>
                  </a:lnTo>
                  <a:lnTo>
                    <a:pt x="1879269" y="4483100"/>
                  </a:lnTo>
                  <a:lnTo>
                    <a:pt x="1879269" y="4560570"/>
                  </a:lnTo>
                  <a:lnTo>
                    <a:pt x="982903" y="4560570"/>
                  </a:lnTo>
                  <a:lnTo>
                    <a:pt x="982903" y="4483100"/>
                  </a:lnTo>
                  <a:lnTo>
                    <a:pt x="1879269" y="4483100"/>
                  </a:lnTo>
                  <a:lnTo>
                    <a:pt x="1879269" y="4427220"/>
                  </a:lnTo>
                  <a:lnTo>
                    <a:pt x="982954" y="4427220"/>
                  </a:lnTo>
                  <a:lnTo>
                    <a:pt x="982954" y="4344670"/>
                  </a:lnTo>
                  <a:lnTo>
                    <a:pt x="1879320" y="4344670"/>
                  </a:lnTo>
                  <a:lnTo>
                    <a:pt x="1879320" y="4426826"/>
                  </a:lnTo>
                  <a:lnTo>
                    <a:pt x="1918487" y="4426826"/>
                  </a:lnTo>
                  <a:lnTo>
                    <a:pt x="1918487" y="4344670"/>
                  </a:lnTo>
                  <a:lnTo>
                    <a:pt x="1918487" y="4302760"/>
                  </a:lnTo>
                  <a:close/>
                </a:path>
              </a:pathLst>
            </a:custGeom>
            <a:solidFill>
              <a:srgbClr val="EDEDED"/>
            </a:solidFill>
          </p:spPr>
          <p:txBody>
            <a:bodyPr wrap="square" lIns="0" tIns="0" rIns="0" bIns="0" rtlCol="0"/>
            <a:lstStyle/>
            <a:p>
              <a:endParaRPr sz="1092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6" name="object 171">
              <a:extLst>
                <a:ext uri="{FF2B5EF4-FFF2-40B4-BE49-F238E27FC236}">
                  <a16:creationId xmlns:a16="http://schemas.microsoft.com/office/drawing/2014/main" id="{19D88F20-8741-4403-B822-EBD1A5C9A886}"/>
                </a:ext>
              </a:extLst>
            </p:cNvPr>
            <p:cNvSpPr/>
            <p:nvPr/>
          </p:nvSpPr>
          <p:spPr>
            <a:xfrm>
              <a:off x="18185779" y="1428"/>
              <a:ext cx="1918335" cy="11307445"/>
            </a:xfrm>
            <a:custGeom>
              <a:avLst/>
              <a:gdLst/>
              <a:ahLst/>
              <a:cxnLst/>
              <a:rect l="l" t="t" r="r" b="b"/>
              <a:pathLst>
                <a:path w="1918334" h="11307445">
                  <a:moveTo>
                    <a:pt x="704303" y="7064337"/>
                  </a:moveTo>
                  <a:lnTo>
                    <a:pt x="698639" y="7015302"/>
                  </a:lnTo>
                  <a:lnTo>
                    <a:pt x="682510" y="6970255"/>
                  </a:lnTo>
                  <a:lnTo>
                    <a:pt x="657199" y="6930504"/>
                  </a:lnTo>
                  <a:lnTo>
                    <a:pt x="648347" y="6921652"/>
                  </a:lnTo>
                  <a:lnTo>
                    <a:pt x="648347" y="7064337"/>
                  </a:lnTo>
                  <a:lnTo>
                    <a:pt x="640270" y="7114286"/>
                  </a:lnTo>
                  <a:lnTo>
                    <a:pt x="617791" y="7157694"/>
                  </a:lnTo>
                  <a:lnTo>
                    <a:pt x="583539" y="7191946"/>
                  </a:lnTo>
                  <a:lnTo>
                    <a:pt x="540131" y="7214425"/>
                  </a:lnTo>
                  <a:lnTo>
                    <a:pt x="490194" y="7222503"/>
                  </a:lnTo>
                  <a:lnTo>
                    <a:pt x="440258" y="7214425"/>
                  </a:lnTo>
                  <a:lnTo>
                    <a:pt x="396836" y="7191946"/>
                  </a:lnTo>
                  <a:lnTo>
                    <a:pt x="362585" y="7157694"/>
                  </a:lnTo>
                  <a:lnTo>
                    <a:pt x="340106" y="7114286"/>
                  </a:lnTo>
                  <a:lnTo>
                    <a:pt x="332028" y="7064337"/>
                  </a:lnTo>
                  <a:lnTo>
                    <a:pt x="340106" y="7014400"/>
                  </a:lnTo>
                  <a:lnTo>
                    <a:pt x="362585" y="6970992"/>
                  </a:lnTo>
                  <a:lnTo>
                    <a:pt x="396836" y="6936740"/>
                  </a:lnTo>
                  <a:lnTo>
                    <a:pt x="440258" y="6914261"/>
                  </a:lnTo>
                  <a:lnTo>
                    <a:pt x="490194" y="6906184"/>
                  </a:lnTo>
                  <a:lnTo>
                    <a:pt x="540131" y="6914261"/>
                  </a:lnTo>
                  <a:lnTo>
                    <a:pt x="583539" y="6936740"/>
                  </a:lnTo>
                  <a:lnTo>
                    <a:pt x="617791" y="6970992"/>
                  </a:lnTo>
                  <a:lnTo>
                    <a:pt x="640270" y="7014400"/>
                  </a:lnTo>
                  <a:lnTo>
                    <a:pt x="648347" y="7064337"/>
                  </a:lnTo>
                  <a:lnTo>
                    <a:pt x="648347" y="6921652"/>
                  </a:lnTo>
                  <a:lnTo>
                    <a:pt x="584263" y="6872021"/>
                  </a:lnTo>
                  <a:lnTo>
                    <a:pt x="539229" y="6855892"/>
                  </a:lnTo>
                  <a:lnTo>
                    <a:pt x="490194" y="6850227"/>
                  </a:lnTo>
                  <a:lnTo>
                    <a:pt x="441159" y="6855892"/>
                  </a:lnTo>
                  <a:lnTo>
                    <a:pt x="396113" y="6872021"/>
                  </a:lnTo>
                  <a:lnTo>
                    <a:pt x="356349" y="6897319"/>
                  </a:lnTo>
                  <a:lnTo>
                    <a:pt x="323164" y="6930504"/>
                  </a:lnTo>
                  <a:lnTo>
                    <a:pt x="297865" y="6970255"/>
                  </a:lnTo>
                  <a:lnTo>
                    <a:pt x="281724" y="7015302"/>
                  </a:lnTo>
                  <a:lnTo>
                    <a:pt x="276059" y="7064337"/>
                  </a:lnTo>
                  <a:lnTo>
                    <a:pt x="281724" y="7113371"/>
                  </a:lnTo>
                  <a:lnTo>
                    <a:pt x="297865" y="7158418"/>
                  </a:lnTo>
                  <a:lnTo>
                    <a:pt x="323164" y="7198182"/>
                  </a:lnTo>
                  <a:lnTo>
                    <a:pt x="356349" y="7231367"/>
                  </a:lnTo>
                  <a:lnTo>
                    <a:pt x="396113" y="7256666"/>
                  </a:lnTo>
                  <a:lnTo>
                    <a:pt x="441159" y="7272807"/>
                  </a:lnTo>
                  <a:lnTo>
                    <a:pt x="490194" y="7278471"/>
                  </a:lnTo>
                  <a:lnTo>
                    <a:pt x="539229" y="7272807"/>
                  </a:lnTo>
                  <a:lnTo>
                    <a:pt x="584263" y="7256666"/>
                  </a:lnTo>
                  <a:lnTo>
                    <a:pt x="624027" y="7231367"/>
                  </a:lnTo>
                  <a:lnTo>
                    <a:pt x="657199" y="7198182"/>
                  </a:lnTo>
                  <a:lnTo>
                    <a:pt x="682510" y="7158418"/>
                  </a:lnTo>
                  <a:lnTo>
                    <a:pt x="698639" y="7113371"/>
                  </a:lnTo>
                  <a:lnTo>
                    <a:pt x="704303" y="7064337"/>
                  </a:lnTo>
                  <a:close/>
                </a:path>
                <a:path w="1918334" h="11307445">
                  <a:moveTo>
                    <a:pt x="704608" y="2368169"/>
                  </a:moveTo>
                  <a:lnTo>
                    <a:pt x="698944" y="2319134"/>
                  </a:lnTo>
                  <a:lnTo>
                    <a:pt x="682815" y="2274087"/>
                  </a:lnTo>
                  <a:lnTo>
                    <a:pt x="657517" y="2234323"/>
                  </a:lnTo>
                  <a:lnTo>
                    <a:pt x="648652" y="2225459"/>
                  </a:lnTo>
                  <a:lnTo>
                    <a:pt x="648652" y="2368169"/>
                  </a:lnTo>
                  <a:lnTo>
                    <a:pt x="640588" y="2418105"/>
                  </a:lnTo>
                  <a:lnTo>
                    <a:pt x="618109" y="2461514"/>
                  </a:lnTo>
                  <a:lnTo>
                    <a:pt x="583844" y="2495778"/>
                  </a:lnTo>
                  <a:lnTo>
                    <a:pt x="540435" y="2518257"/>
                  </a:lnTo>
                  <a:lnTo>
                    <a:pt x="490512" y="2526334"/>
                  </a:lnTo>
                  <a:lnTo>
                    <a:pt x="440563" y="2518257"/>
                  </a:lnTo>
                  <a:lnTo>
                    <a:pt x="397154" y="2495778"/>
                  </a:lnTo>
                  <a:lnTo>
                    <a:pt x="362902" y="2461514"/>
                  </a:lnTo>
                  <a:lnTo>
                    <a:pt x="340423" y="2418105"/>
                  </a:lnTo>
                  <a:lnTo>
                    <a:pt x="332346" y="2368169"/>
                  </a:lnTo>
                  <a:lnTo>
                    <a:pt x="340423" y="2318232"/>
                  </a:lnTo>
                  <a:lnTo>
                    <a:pt x="362902" y="2274824"/>
                  </a:lnTo>
                  <a:lnTo>
                    <a:pt x="397154" y="2240572"/>
                  </a:lnTo>
                  <a:lnTo>
                    <a:pt x="440563" y="2218093"/>
                  </a:lnTo>
                  <a:lnTo>
                    <a:pt x="490512" y="2210016"/>
                  </a:lnTo>
                  <a:lnTo>
                    <a:pt x="540435" y="2218093"/>
                  </a:lnTo>
                  <a:lnTo>
                    <a:pt x="583844" y="2240572"/>
                  </a:lnTo>
                  <a:lnTo>
                    <a:pt x="618109" y="2274824"/>
                  </a:lnTo>
                  <a:lnTo>
                    <a:pt x="640588" y="2318232"/>
                  </a:lnTo>
                  <a:lnTo>
                    <a:pt x="648652" y="2368169"/>
                  </a:lnTo>
                  <a:lnTo>
                    <a:pt x="648652" y="2225459"/>
                  </a:lnTo>
                  <a:lnTo>
                    <a:pt x="633209" y="2210016"/>
                  </a:lnTo>
                  <a:lnTo>
                    <a:pt x="624344" y="2201151"/>
                  </a:lnTo>
                  <a:lnTo>
                    <a:pt x="584581" y="2175853"/>
                  </a:lnTo>
                  <a:lnTo>
                    <a:pt x="539534" y="2159711"/>
                  </a:lnTo>
                  <a:lnTo>
                    <a:pt x="490512" y="2154047"/>
                  </a:lnTo>
                  <a:lnTo>
                    <a:pt x="441477" y="2159711"/>
                  </a:lnTo>
                  <a:lnTo>
                    <a:pt x="396430" y="2175853"/>
                  </a:lnTo>
                  <a:lnTo>
                    <a:pt x="356666" y="2201151"/>
                  </a:lnTo>
                  <a:lnTo>
                    <a:pt x="323481" y="2234323"/>
                  </a:lnTo>
                  <a:lnTo>
                    <a:pt x="298170" y="2274087"/>
                  </a:lnTo>
                  <a:lnTo>
                    <a:pt x="282041" y="2319134"/>
                  </a:lnTo>
                  <a:lnTo>
                    <a:pt x="276377" y="2368169"/>
                  </a:lnTo>
                  <a:lnTo>
                    <a:pt x="282041" y="2417203"/>
                  </a:lnTo>
                  <a:lnTo>
                    <a:pt x="298170" y="2462250"/>
                  </a:lnTo>
                  <a:lnTo>
                    <a:pt x="323481" y="2502014"/>
                  </a:lnTo>
                  <a:lnTo>
                    <a:pt x="356666" y="2535199"/>
                  </a:lnTo>
                  <a:lnTo>
                    <a:pt x="396430" y="2560497"/>
                  </a:lnTo>
                  <a:lnTo>
                    <a:pt x="441477" y="2576639"/>
                  </a:lnTo>
                  <a:lnTo>
                    <a:pt x="490512" y="2582303"/>
                  </a:lnTo>
                  <a:lnTo>
                    <a:pt x="539534" y="2576639"/>
                  </a:lnTo>
                  <a:lnTo>
                    <a:pt x="584581" y="2560497"/>
                  </a:lnTo>
                  <a:lnTo>
                    <a:pt x="624344" y="2535199"/>
                  </a:lnTo>
                  <a:lnTo>
                    <a:pt x="633196" y="2526334"/>
                  </a:lnTo>
                  <a:lnTo>
                    <a:pt x="657517" y="2502014"/>
                  </a:lnTo>
                  <a:lnTo>
                    <a:pt x="682815" y="2462250"/>
                  </a:lnTo>
                  <a:lnTo>
                    <a:pt x="698944" y="2417203"/>
                  </a:lnTo>
                  <a:lnTo>
                    <a:pt x="704608" y="2368169"/>
                  </a:lnTo>
                  <a:close/>
                </a:path>
                <a:path w="1918334" h="11307445">
                  <a:moveTo>
                    <a:pt x="980694" y="10330828"/>
                  </a:moveTo>
                  <a:lnTo>
                    <a:pt x="938631" y="10330828"/>
                  </a:lnTo>
                  <a:lnTo>
                    <a:pt x="938631" y="10386428"/>
                  </a:lnTo>
                  <a:lnTo>
                    <a:pt x="938631" y="11255731"/>
                  </a:lnTo>
                  <a:lnTo>
                    <a:pt x="889444" y="11251286"/>
                  </a:lnTo>
                  <a:lnTo>
                    <a:pt x="841971" y="11241507"/>
                  </a:lnTo>
                  <a:lnTo>
                    <a:pt x="796531" y="11226711"/>
                  </a:lnTo>
                  <a:lnTo>
                    <a:pt x="754341" y="11207648"/>
                  </a:lnTo>
                  <a:lnTo>
                    <a:pt x="754341" y="11269726"/>
                  </a:lnTo>
                  <a:lnTo>
                    <a:pt x="226529" y="11269726"/>
                  </a:lnTo>
                  <a:lnTo>
                    <a:pt x="254050" y="11255731"/>
                  </a:lnTo>
                  <a:lnTo>
                    <a:pt x="271233" y="11246993"/>
                  </a:lnTo>
                  <a:lnTo>
                    <a:pt x="313169" y="11219993"/>
                  </a:lnTo>
                  <a:lnTo>
                    <a:pt x="352044" y="11188992"/>
                  </a:lnTo>
                  <a:lnTo>
                    <a:pt x="387578" y="11154283"/>
                  </a:lnTo>
                  <a:lnTo>
                    <a:pt x="419468" y="11116170"/>
                  </a:lnTo>
                  <a:lnTo>
                    <a:pt x="447433" y="11074933"/>
                  </a:lnTo>
                  <a:lnTo>
                    <a:pt x="471195" y="11030852"/>
                  </a:lnTo>
                  <a:lnTo>
                    <a:pt x="490435" y="10984230"/>
                  </a:lnTo>
                  <a:lnTo>
                    <a:pt x="509676" y="11030852"/>
                  </a:lnTo>
                  <a:lnTo>
                    <a:pt x="533425" y="11074933"/>
                  </a:lnTo>
                  <a:lnTo>
                    <a:pt x="561403" y="11116170"/>
                  </a:lnTo>
                  <a:lnTo>
                    <a:pt x="593293" y="11154283"/>
                  </a:lnTo>
                  <a:lnTo>
                    <a:pt x="628827" y="11188992"/>
                  </a:lnTo>
                  <a:lnTo>
                    <a:pt x="667702" y="11219993"/>
                  </a:lnTo>
                  <a:lnTo>
                    <a:pt x="709637" y="11246993"/>
                  </a:lnTo>
                  <a:lnTo>
                    <a:pt x="754341" y="11269726"/>
                  </a:lnTo>
                  <a:lnTo>
                    <a:pt x="754341" y="11207648"/>
                  </a:lnTo>
                  <a:lnTo>
                    <a:pt x="753414" y="11207217"/>
                  </a:lnTo>
                  <a:lnTo>
                    <a:pt x="712939" y="11183315"/>
                  </a:lnTo>
                  <a:lnTo>
                    <a:pt x="675411" y="11155324"/>
                  </a:lnTo>
                  <a:lnTo>
                    <a:pt x="641134" y="11123549"/>
                  </a:lnTo>
                  <a:lnTo>
                    <a:pt x="610425" y="11088294"/>
                  </a:lnTo>
                  <a:lnTo>
                    <a:pt x="583603" y="11049876"/>
                  </a:lnTo>
                  <a:lnTo>
                    <a:pt x="560959" y="11008601"/>
                  </a:lnTo>
                  <a:lnTo>
                    <a:pt x="542810" y="10964774"/>
                  </a:lnTo>
                  <a:lnTo>
                    <a:pt x="529463" y="10918711"/>
                  </a:lnTo>
                  <a:lnTo>
                    <a:pt x="521220" y="10870705"/>
                  </a:lnTo>
                  <a:lnTo>
                    <a:pt x="518414" y="10821073"/>
                  </a:lnTo>
                  <a:lnTo>
                    <a:pt x="521220" y="10771454"/>
                  </a:lnTo>
                  <a:lnTo>
                    <a:pt x="529463" y="10723448"/>
                  </a:lnTo>
                  <a:lnTo>
                    <a:pt x="542810" y="10677373"/>
                  </a:lnTo>
                  <a:lnTo>
                    <a:pt x="560959" y="10633558"/>
                  </a:lnTo>
                  <a:lnTo>
                    <a:pt x="583603" y="10592283"/>
                  </a:lnTo>
                  <a:lnTo>
                    <a:pt x="610438" y="10553865"/>
                  </a:lnTo>
                  <a:lnTo>
                    <a:pt x="641134" y="10518610"/>
                  </a:lnTo>
                  <a:lnTo>
                    <a:pt x="675411" y="10486834"/>
                  </a:lnTo>
                  <a:lnTo>
                    <a:pt x="712939" y="10458844"/>
                  </a:lnTo>
                  <a:lnTo>
                    <a:pt x="753414" y="10434942"/>
                  </a:lnTo>
                  <a:lnTo>
                    <a:pt x="796531" y="10415448"/>
                  </a:lnTo>
                  <a:lnTo>
                    <a:pt x="841984" y="10400652"/>
                  </a:lnTo>
                  <a:lnTo>
                    <a:pt x="889444" y="10390886"/>
                  </a:lnTo>
                  <a:lnTo>
                    <a:pt x="938631" y="10386428"/>
                  </a:lnTo>
                  <a:lnTo>
                    <a:pt x="938631" y="10330828"/>
                  </a:lnTo>
                  <a:lnTo>
                    <a:pt x="754341" y="10330828"/>
                  </a:lnTo>
                  <a:lnTo>
                    <a:pt x="754341" y="10372433"/>
                  </a:lnTo>
                  <a:lnTo>
                    <a:pt x="709637" y="10395153"/>
                  </a:lnTo>
                  <a:lnTo>
                    <a:pt x="667702" y="10422166"/>
                  </a:lnTo>
                  <a:lnTo>
                    <a:pt x="628827" y="10453167"/>
                  </a:lnTo>
                  <a:lnTo>
                    <a:pt x="593293" y="10487863"/>
                  </a:lnTo>
                  <a:lnTo>
                    <a:pt x="561403" y="10525989"/>
                  </a:lnTo>
                  <a:lnTo>
                    <a:pt x="533425" y="10567226"/>
                  </a:lnTo>
                  <a:lnTo>
                    <a:pt x="509676" y="10611295"/>
                  </a:lnTo>
                  <a:lnTo>
                    <a:pt x="490435" y="10657916"/>
                  </a:lnTo>
                  <a:lnTo>
                    <a:pt x="471195" y="10611295"/>
                  </a:lnTo>
                  <a:lnTo>
                    <a:pt x="462445" y="10595077"/>
                  </a:lnTo>
                  <a:lnTo>
                    <a:pt x="462445" y="10821073"/>
                  </a:lnTo>
                  <a:lnTo>
                    <a:pt x="459625" y="10870705"/>
                  </a:lnTo>
                  <a:lnTo>
                    <a:pt x="451396" y="10918711"/>
                  </a:lnTo>
                  <a:lnTo>
                    <a:pt x="438048" y="10964774"/>
                  </a:lnTo>
                  <a:lnTo>
                    <a:pt x="419900" y="11008601"/>
                  </a:lnTo>
                  <a:lnTo>
                    <a:pt x="397256" y="11049876"/>
                  </a:lnTo>
                  <a:lnTo>
                    <a:pt x="370433" y="11088294"/>
                  </a:lnTo>
                  <a:lnTo>
                    <a:pt x="339737" y="11123549"/>
                  </a:lnTo>
                  <a:lnTo>
                    <a:pt x="305460" y="11155324"/>
                  </a:lnTo>
                  <a:lnTo>
                    <a:pt x="267931" y="11183315"/>
                  </a:lnTo>
                  <a:lnTo>
                    <a:pt x="227457" y="11207217"/>
                  </a:lnTo>
                  <a:lnTo>
                    <a:pt x="184340" y="11226724"/>
                  </a:lnTo>
                  <a:lnTo>
                    <a:pt x="138899" y="11241507"/>
                  </a:lnTo>
                  <a:lnTo>
                    <a:pt x="91427" y="11251286"/>
                  </a:lnTo>
                  <a:lnTo>
                    <a:pt x="42252" y="11255731"/>
                  </a:lnTo>
                  <a:lnTo>
                    <a:pt x="42252" y="10386428"/>
                  </a:lnTo>
                  <a:lnTo>
                    <a:pt x="91427" y="10390886"/>
                  </a:lnTo>
                  <a:lnTo>
                    <a:pt x="138899" y="10400652"/>
                  </a:lnTo>
                  <a:lnTo>
                    <a:pt x="184340" y="10415448"/>
                  </a:lnTo>
                  <a:lnTo>
                    <a:pt x="227457" y="10434942"/>
                  </a:lnTo>
                  <a:lnTo>
                    <a:pt x="267944" y="10458844"/>
                  </a:lnTo>
                  <a:lnTo>
                    <a:pt x="305460" y="10486834"/>
                  </a:lnTo>
                  <a:lnTo>
                    <a:pt x="339737" y="10518610"/>
                  </a:lnTo>
                  <a:lnTo>
                    <a:pt x="370433" y="10553865"/>
                  </a:lnTo>
                  <a:lnTo>
                    <a:pt x="397268" y="10592283"/>
                  </a:lnTo>
                  <a:lnTo>
                    <a:pt x="419900" y="10633558"/>
                  </a:lnTo>
                  <a:lnTo>
                    <a:pt x="438048" y="10677385"/>
                  </a:lnTo>
                  <a:lnTo>
                    <a:pt x="451396" y="10723448"/>
                  </a:lnTo>
                  <a:lnTo>
                    <a:pt x="459625" y="10771454"/>
                  </a:lnTo>
                  <a:lnTo>
                    <a:pt x="462445" y="10821073"/>
                  </a:lnTo>
                  <a:lnTo>
                    <a:pt x="462445" y="10595077"/>
                  </a:lnTo>
                  <a:lnTo>
                    <a:pt x="419468" y="10525989"/>
                  </a:lnTo>
                  <a:lnTo>
                    <a:pt x="387578" y="10487863"/>
                  </a:lnTo>
                  <a:lnTo>
                    <a:pt x="352044" y="10453167"/>
                  </a:lnTo>
                  <a:lnTo>
                    <a:pt x="313169" y="10422166"/>
                  </a:lnTo>
                  <a:lnTo>
                    <a:pt x="271233" y="10395153"/>
                  </a:lnTo>
                  <a:lnTo>
                    <a:pt x="226529" y="10372433"/>
                  </a:lnTo>
                  <a:lnTo>
                    <a:pt x="754341" y="10372433"/>
                  </a:lnTo>
                  <a:lnTo>
                    <a:pt x="754341" y="10330828"/>
                  </a:lnTo>
                  <a:lnTo>
                    <a:pt x="190" y="10330828"/>
                  </a:lnTo>
                  <a:lnTo>
                    <a:pt x="190" y="11307128"/>
                  </a:lnTo>
                  <a:lnTo>
                    <a:pt x="980694" y="11307128"/>
                  </a:lnTo>
                  <a:lnTo>
                    <a:pt x="980694" y="11269726"/>
                  </a:lnTo>
                  <a:lnTo>
                    <a:pt x="980694" y="11255731"/>
                  </a:lnTo>
                  <a:lnTo>
                    <a:pt x="980694" y="10386428"/>
                  </a:lnTo>
                  <a:lnTo>
                    <a:pt x="980694" y="10372433"/>
                  </a:lnTo>
                  <a:lnTo>
                    <a:pt x="980694" y="10330828"/>
                  </a:lnTo>
                  <a:close/>
                </a:path>
                <a:path w="1918334" h="11307445">
                  <a:moveTo>
                    <a:pt x="1645132" y="490347"/>
                  </a:moveTo>
                  <a:lnTo>
                    <a:pt x="1639468" y="441312"/>
                  </a:lnTo>
                  <a:lnTo>
                    <a:pt x="1623326" y="396265"/>
                  </a:lnTo>
                  <a:lnTo>
                    <a:pt x="1598028" y="356501"/>
                  </a:lnTo>
                  <a:lnTo>
                    <a:pt x="1589163" y="347637"/>
                  </a:lnTo>
                  <a:lnTo>
                    <a:pt x="1589163" y="490347"/>
                  </a:lnTo>
                  <a:lnTo>
                    <a:pt x="1581086" y="540283"/>
                  </a:lnTo>
                  <a:lnTo>
                    <a:pt x="1558607" y="583692"/>
                  </a:lnTo>
                  <a:lnTo>
                    <a:pt x="1524355" y="617943"/>
                  </a:lnTo>
                  <a:lnTo>
                    <a:pt x="1480934" y="640422"/>
                  </a:lnTo>
                  <a:lnTo>
                    <a:pt x="1430997" y="648500"/>
                  </a:lnTo>
                  <a:lnTo>
                    <a:pt x="1381061" y="640422"/>
                  </a:lnTo>
                  <a:lnTo>
                    <a:pt x="1337652" y="617943"/>
                  </a:lnTo>
                  <a:lnTo>
                    <a:pt x="1303401" y="583692"/>
                  </a:lnTo>
                  <a:lnTo>
                    <a:pt x="1280922" y="540283"/>
                  </a:lnTo>
                  <a:lnTo>
                    <a:pt x="1272844" y="490347"/>
                  </a:lnTo>
                  <a:lnTo>
                    <a:pt x="1280922" y="440410"/>
                  </a:lnTo>
                  <a:lnTo>
                    <a:pt x="1303401" y="396989"/>
                  </a:lnTo>
                  <a:lnTo>
                    <a:pt x="1337652" y="362737"/>
                  </a:lnTo>
                  <a:lnTo>
                    <a:pt x="1381061" y="340258"/>
                  </a:lnTo>
                  <a:lnTo>
                    <a:pt x="1430997" y="332181"/>
                  </a:lnTo>
                  <a:lnTo>
                    <a:pt x="1480934" y="340258"/>
                  </a:lnTo>
                  <a:lnTo>
                    <a:pt x="1524355" y="362737"/>
                  </a:lnTo>
                  <a:lnTo>
                    <a:pt x="1558607" y="396989"/>
                  </a:lnTo>
                  <a:lnTo>
                    <a:pt x="1581086" y="440410"/>
                  </a:lnTo>
                  <a:lnTo>
                    <a:pt x="1589163" y="490347"/>
                  </a:lnTo>
                  <a:lnTo>
                    <a:pt x="1589163" y="347637"/>
                  </a:lnTo>
                  <a:lnTo>
                    <a:pt x="1573707" y="332181"/>
                  </a:lnTo>
                  <a:lnTo>
                    <a:pt x="1564843" y="323316"/>
                  </a:lnTo>
                  <a:lnTo>
                    <a:pt x="1525079" y="298018"/>
                  </a:lnTo>
                  <a:lnTo>
                    <a:pt x="1480032" y="281876"/>
                  </a:lnTo>
                  <a:lnTo>
                    <a:pt x="1430997" y="276212"/>
                  </a:lnTo>
                  <a:lnTo>
                    <a:pt x="1381963" y="281876"/>
                  </a:lnTo>
                  <a:lnTo>
                    <a:pt x="1336929" y="298018"/>
                  </a:lnTo>
                  <a:lnTo>
                    <a:pt x="1297165" y="323316"/>
                  </a:lnTo>
                  <a:lnTo>
                    <a:pt x="1263992" y="356501"/>
                  </a:lnTo>
                  <a:lnTo>
                    <a:pt x="1238681" y="396265"/>
                  </a:lnTo>
                  <a:lnTo>
                    <a:pt x="1222552" y="441312"/>
                  </a:lnTo>
                  <a:lnTo>
                    <a:pt x="1216888" y="490347"/>
                  </a:lnTo>
                  <a:lnTo>
                    <a:pt x="1222552" y="539381"/>
                  </a:lnTo>
                  <a:lnTo>
                    <a:pt x="1238681" y="584428"/>
                  </a:lnTo>
                  <a:lnTo>
                    <a:pt x="1263992" y="624179"/>
                  </a:lnTo>
                  <a:lnTo>
                    <a:pt x="1297165" y="657364"/>
                  </a:lnTo>
                  <a:lnTo>
                    <a:pt x="1336929" y="682663"/>
                  </a:lnTo>
                  <a:lnTo>
                    <a:pt x="1381963" y="698792"/>
                  </a:lnTo>
                  <a:lnTo>
                    <a:pt x="1430997" y="704456"/>
                  </a:lnTo>
                  <a:lnTo>
                    <a:pt x="1480032" y="698792"/>
                  </a:lnTo>
                  <a:lnTo>
                    <a:pt x="1525079" y="682663"/>
                  </a:lnTo>
                  <a:lnTo>
                    <a:pt x="1564843" y="657364"/>
                  </a:lnTo>
                  <a:lnTo>
                    <a:pt x="1573707" y="648500"/>
                  </a:lnTo>
                  <a:lnTo>
                    <a:pt x="1598028" y="624179"/>
                  </a:lnTo>
                  <a:lnTo>
                    <a:pt x="1623326" y="584428"/>
                  </a:lnTo>
                  <a:lnTo>
                    <a:pt x="1639468" y="539381"/>
                  </a:lnTo>
                  <a:lnTo>
                    <a:pt x="1645132" y="490347"/>
                  </a:lnTo>
                  <a:close/>
                </a:path>
                <a:path w="1918334" h="11307445">
                  <a:moveTo>
                    <a:pt x="1918322" y="6574091"/>
                  </a:moveTo>
                  <a:lnTo>
                    <a:pt x="980516" y="6574091"/>
                  </a:lnTo>
                  <a:lnTo>
                    <a:pt x="940752" y="6574091"/>
                  </a:lnTo>
                  <a:lnTo>
                    <a:pt x="938441" y="6574091"/>
                  </a:lnTo>
                  <a:lnTo>
                    <a:pt x="938441" y="6615697"/>
                  </a:lnTo>
                  <a:lnTo>
                    <a:pt x="938441" y="6869900"/>
                  </a:lnTo>
                  <a:lnTo>
                    <a:pt x="938441" y="7258774"/>
                  </a:lnTo>
                  <a:lnTo>
                    <a:pt x="938441" y="7512990"/>
                  </a:lnTo>
                  <a:lnTo>
                    <a:pt x="683691" y="7512990"/>
                  </a:lnTo>
                  <a:lnTo>
                    <a:pt x="715670" y="7497026"/>
                  </a:lnTo>
                  <a:lnTo>
                    <a:pt x="731037" y="7489368"/>
                  </a:lnTo>
                  <a:lnTo>
                    <a:pt x="775296" y="7460932"/>
                  </a:lnTo>
                  <a:lnTo>
                    <a:pt x="816152" y="7428039"/>
                  </a:lnTo>
                  <a:lnTo>
                    <a:pt x="853224" y="7391032"/>
                  </a:lnTo>
                  <a:lnTo>
                    <a:pt x="886206" y="7350265"/>
                  </a:lnTo>
                  <a:lnTo>
                    <a:pt x="914717" y="7306056"/>
                  </a:lnTo>
                  <a:lnTo>
                    <a:pt x="938441" y="7258774"/>
                  </a:lnTo>
                  <a:lnTo>
                    <a:pt x="938441" y="6869900"/>
                  </a:lnTo>
                  <a:lnTo>
                    <a:pt x="922947" y="6839026"/>
                  </a:lnTo>
                  <a:lnTo>
                    <a:pt x="922947" y="7064337"/>
                  </a:lnTo>
                  <a:lnTo>
                    <a:pt x="920394" y="7111416"/>
                  </a:lnTo>
                  <a:lnTo>
                    <a:pt x="912939" y="7157034"/>
                  </a:lnTo>
                  <a:lnTo>
                    <a:pt x="900849" y="7200951"/>
                  </a:lnTo>
                  <a:lnTo>
                    <a:pt x="884377" y="7242873"/>
                  </a:lnTo>
                  <a:lnTo>
                    <a:pt x="863790" y="7282548"/>
                  </a:lnTo>
                  <a:lnTo>
                    <a:pt x="839355" y="7319708"/>
                  </a:lnTo>
                  <a:lnTo>
                    <a:pt x="811339" y="7354087"/>
                  </a:lnTo>
                  <a:lnTo>
                    <a:pt x="780008" y="7385418"/>
                  </a:lnTo>
                  <a:lnTo>
                    <a:pt x="745629" y="7413434"/>
                  </a:lnTo>
                  <a:lnTo>
                    <a:pt x="708469" y="7437869"/>
                  </a:lnTo>
                  <a:lnTo>
                    <a:pt x="668794" y="7458456"/>
                  </a:lnTo>
                  <a:lnTo>
                    <a:pt x="626872" y="7474928"/>
                  </a:lnTo>
                  <a:lnTo>
                    <a:pt x="582968" y="7487031"/>
                  </a:lnTo>
                  <a:lnTo>
                    <a:pt x="537337" y="7494486"/>
                  </a:lnTo>
                  <a:lnTo>
                    <a:pt x="490258" y="7497026"/>
                  </a:lnTo>
                  <a:lnTo>
                    <a:pt x="443179" y="7494486"/>
                  </a:lnTo>
                  <a:lnTo>
                    <a:pt x="397548" y="7487031"/>
                  </a:lnTo>
                  <a:lnTo>
                    <a:pt x="353644" y="7474928"/>
                  </a:lnTo>
                  <a:lnTo>
                    <a:pt x="311721" y="7458456"/>
                  </a:lnTo>
                  <a:lnTo>
                    <a:pt x="296824" y="7450734"/>
                  </a:lnTo>
                  <a:lnTo>
                    <a:pt x="296824" y="7512990"/>
                  </a:lnTo>
                  <a:lnTo>
                    <a:pt x="42075" y="7512990"/>
                  </a:lnTo>
                  <a:lnTo>
                    <a:pt x="42075" y="7258761"/>
                  </a:lnTo>
                  <a:lnTo>
                    <a:pt x="65798" y="7306069"/>
                  </a:lnTo>
                  <a:lnTo>
                    <a:pt x="94322" y="7350265"/>
                  </a:lnTo>
                  <a:lnTo>
                    <a:pt x="127292" y="7391044"/>
                  </a:lnTo>
                  <a:lnTo>
                    <a:pt x="164376" y="7428052"/>
                  </a:lnTo>
                  <a:lnTo>
                    <a:pt x="205219" y="7460932"/>
                  </a:lnTo>
                  <a:lnTo>
                    <a:pt x="249478" y="7489368"/>
                  </a:lnTo>
                  <a:lnTo>
                    <a:pt x="296824" y="7512990"/>
                  </a:lnTo>
                  <a:lnTo>
                    <a:pt x="296824" y="7450734"/>
                  </a:lnTo>
                  <a:lnTo>
                    <a:pt x="272046" y="7437869"/>
                  </a:lnTo>
                  <a:lnTo>
                    <a:pt x="234886" y="7413434"/>
                  </a:lnTo>
                  <a:lnTo>
                    <a:pt x="200507" y="7385418"/>
                  </a:lnTo>
                  <a:lnTo>
                    <a:pt x="169176" y="7354087"/>
                  </a:lnTo>
                  <a:lnTo>
                    <a:pt x="141173" y="7319708"/>
                  </a:lnTo>
                  <a:lnTo>
                    <a:pt x="116738" y="7282548"/>
                  </a:lnTo>
                  <a:lnTo>
                    <a:pt x="96151" y="7242873"/>
                  </a:lnTo>
                  <a:lnTo>
                    <a:pt x="79667" y="7200951"/>
                  </a:lnTo>
                  <a:lnTo>
                    <a:pt x="67576" y="7157034"/>
                  </a:lnTo>
                  <a:lnTo>
                    <a:pt x="60121" y="7111416"/>
                  </a:lnTo>
                  <a:lnTo>
                    <a:pt x="57581" y="7064337"/>
                  </a:lnTo>
                  <a:lnTo>
                    <a:pt x="60121" y="7017258"/>
                  </a:lnTo>
                  <a:lnTo>
                    <a:pt x="67576" y="6971627"/>
                  </a:lnTo>
                  <a:lnTo>
                    <a:pt x="79667" y="6927723"/>
                  </a:lnTo>
                  <a:lnTo>
                    <a:pt x="96151" y="6885800"/>
                  </a:lnTo>
                  <a:lnTo>
                    <a:pt x="116738" y="6846125"/>
                  </a:lnTo>
                  <a:lnTo>
                    <a:pt x="141173" y="6808965"/>
                  </a:lnTo>
                  <a:lnTo>
                    <a:pt x="169176" y="6774586"/>
                  </a:lnTo>
                  <a:lnTo>
                    <a:pt x="200507" y="6743268"/>
                  </a:lnTo>
                  <a:lnTo>
                    <a:pt x="234886" y="6715252"/>
                  </a:lnTo>
                  <a:lnTo>
                    <a:pt x="272046" y="6690817"/>
                  </a:lnTo>
                  <a:lnTo>
                    <a:pt x="311721" y="6670230"/>
                  </a:lnTo>
                  <a:lnTo>
                    <a:pt x="353644" y="6653758"/>
                  </a:lnTo>
                  <a:lnTo>
                    <a:pt x="397548" y="6641655"/>
                  </a:lnTo>
                  <a:lnTo>
                    <a:pt x="443179" y="6634213"/>
                  </a:lnTo>
                  <a:lnTo>
                    <a:pt x="490258" y="6631660"/>
                  </a:lnTo>
                  <a:lnTo>
                    <a:pt x="537337" y="6634213"/>
                  </a:lnTo>
                  <a:lnTo>
                    <a:pt x="582968" y="6641655"/>
                  </a:lnTo>
                  <a:lnTo>
                    <a:pt x="626872" y="6653758"/>
                  </a:lnTo>
                  <a:lnTo>
                    <a:pt x="668794" y="6670230"/>
                  </a:lnTo>
                  <a:lnTo>
                    <a:pt x="708469" y="6690817"/>
                  </a:lnTo>
                  <a:lnTo>
                    <a:pt x="745629" y="6715252"/>
                  </a:lnTo>
                  <a:lnTo>
                    <a:pt x="780008" y="6743268"/>
                  </a:lnTo>
                  <a:lnTo>
                    <a:pt x="811339" y="6774586"/>
                  </a:lnTo>
                  <a:lnTo>
                    <a:pt x="839355" y="6808965"/>
                  </a:lnTo>
                  <a:lnTo>
                    <a:pt x="863790" y="6846125"/>
                  </a:lnTo>
                  <a:lnTo>
                    <a:pt x="884377" y="6885800"/>
                  </a:lnTo>
                  <a:lnTo>
                    <a:pt x="900849" y="6927723"/>
                  </a:lnTo>
                  <a:lnTo>
                    <a:pt x="912939" y="6971627"/>
                  </a:lnTo>
                  <a:lnTo>
                    <a:pt x="920394" y="7017258"/>
                  </a:lnTo>
                  <a:lnTo>
                    <a:pt x="922947" y="7064337"/>
                  </a:lnTo>
                  <a:lnTo>
                    <a:pt x="922947" y="6839026"/>
                  </a:lnTo>
                  <a:lnTo>
                    <a:pt x="886193" y="6778422"/>
                  </a:lnTo>
                  <a:lnTo>
                    <a:pt x="853224" y="6737642"/>
                  </a:lnTo>
                  <a:lnTo>
                    <a:pt x="816140" y="6700634"/>
                  </a:lnTo>
                  <a:lnTo>
                    <a:pt x="775284" y="6667754"/>
                  </a:lnTo>
                  <a:lnTo>
                    <a:pt x="731024" y="6639319"/>
                  </a:lnTo>
                  <a:lnTo>
                    <a:pt x="715670" y="6631660"/>
                  </a:lnTo>
                  <a:lnTo>
                    <a:pt x="683679" y="6615697"/>
                  </a:lnTo>
                  <a:lnTo>
                    <a:pt x="938441" y="6615697"/>
                  </a:lnTo>
                  <a:lnTo>
                    <a:pt x="938441" y="6574091"/>
                  </a:lnTo>
                  <a:lnTo>
                    <a:pt x="296849" y="6574091"/>
                  </a:lnTo>
                  <a:lnTo>
                    <a:pt x="296849" y="6615697"/>
                  </a:lnTo>
                  <a:lnTo>
                    <a:pt x="249491" y="6639319"/>
                  </a:lnTo>
                  <a:lnTo>
                    <a:pt x="205219" y="6667754"/>
                  </a:lnTo>
                  <a:lnTo>
                    <a:pt x="164376" y="6700647"/>
                  </a:lnTo>
                  <a:lnTo>
                    <a:pt x="127292" y="6737642"/>
                  </a:lnTo>
                  <a:lnTo>
                    <a:pt x="94310" y="6778422"/>
                  </a:lnTo>
                  <a:lnTo>
                    <a:pt x="65798" y="6822630"/>
                  </a:lnTo>
                  <a:lnTo>
                    <a:pt x="42075" y="6869912"/>
                  </a:lnTo>
                  <a:lnTo>
                    <a:pt x="42075" y="6615697"/>
                  </a:lnTo>
                  <a:lnTo>
                    <a:pt x="296849" y="6615697"/>
                  </a:lnTo>
                  <a:lnTo>
                    <a:pt x="296849" y="6574091"/>
                  </a:lnTo>
                  <a:lnTo>
                    <a:pt x="0" y="6574091"/>
                  </a:lnTo>
                  <a:lnTo>
                    <a:pt x="0" y="7554595"/>
                  </a:lnTo>
                  <a:lnTo>
                    <a:pt x="940752" y="7554595"/>
                  </a:lnTo>
                  <a:lnTo>
                    <a:pt x="940752" y="7555547"/>
                  </a:lnTo>
                  <a:lnTo>
                    <a:pt x="940752" y="8452167"/>
                  </a:lnTo>
                  <a:lnTo>
                    <a:pt x="940752" y="8454263"/>
                  </a:lnTo>
                  <a:lnTo>
                    <a:pt x="939012" y="8454263"/>
                  </a:lnTo>
                  <a:lnTo>
                    <a:pt x="939012" y="8680615"/>
                  </a:lnTo>
                  <a:lnTo>
                    <a:pt x="939012" y="9208427"/>
                  </a:lnTo>
                  <a:lnTo>
                    <a:pt x="925017" y="9180893"/>
                  </a:lnTo>
                  <a:lnTo>
                    <a:pt x="925017" y="9392704"/>
                  </a:lnTo>
                  <a:lnTo>
                    <a:pt x="55714" y="9392704"/>
                  </a:lnTo>
                  <a:lnTo>
                    <a:pt x="60159" y="9343517"/>
                  </a:lnTo>
                  <a:lnTo>
                    <a:pt x="69938" y="9296044"/>
                  </a:lnTo>
                  <a:lnTo>
                    <a:pt x="84734" y="9250604"/>
                  </a:lnTo>
                  <a:lnTo>
                    <a:pt x="103809" y="9208427"/>
                  </a:lnTo>
                  <a:lnTo>
                    <a:pt x="104228" y="9207487"/>
                  </a:lnTo>
                  <a:lnTo>
                    <a:pt x="128130" y="9167012"/>
                  </a:lnTo>
                  <a:lnTo>
                    <a:pt x="156121" y="9129484"/>
                  </a:lnTo>
                  <a:lnTo>
                    <a:pt x="187896" y="9095207"/>
                  </a:lnTo>
                  <a:lnTo>
                    <a:pt x="223151" y="9064511"/>
                  </a:lnTo>
                  <a:lnTo>
                    <a:pt x="261569" y="9037676"/>
                  </a:lnTo>
                  <a:lnTo>
                    <a:pt x="302856" y="9015031"/>
                  </a:lnTo>
                  <a:lnTo>
                    <a:pt x="346684" y="8996883"/>
                  </a:lnTo>
                  <a:lnTo>
                    <a:pt x="392747" y="8983535"/>
                  </a:lnTo>
                  <a:lnTo>
                    <a:pt x="440753" y="8975306"/>
                  </a:lnTo>
                  <a:lnTo>
                    <a:pt x="490385" y="8972499"/>
                  </a:lnTo>
                  <a:lnTo>
                    <a:pt x="540004" y="8975306"/>
                  </a:lnTo>
                  <a:lnTo>
                    <a:pt x="588010" y="8983535"/>
                  </a:lnTo>
                  <a:lnTo>
                    <a:pt x="634072" y="8996883"/>
                  </a:lnTo>
                  <a:lnTo>
                    <a:pt x="677900" y="9015031"/>
                  </a:lnTo>
                  <a:lnTo>
                    <a:pt x="719162" y="9037676"/>
                  </a:lnTo>
                  <a:lnTo>
                    <a:pt x="757580" y="9064511"/>
                  </a:lnTo>
                  <a:lnTo>
                    <a:pt x="792835" y="9095207"/>
                  </a:lnTo>
                  <a:lnTo>
                    <a:pt x="824611" y="9129484"/>
                  </a:lnTo>
                  <a:lnTo>
                    <a:pt x="852601" y="9167012"/>
                  </a:lnTo>
                  <a:lnTo>
                    <a:pt x="876503" y="9207487"/>
                  </a:lnTo>
                  <a:lnTo>
                    <a:pt x="895997" y="9250604"/>
                  </a:lnTo>
                  <a:lnTo>
                    <a:pt x="910793" y="9296044"/>
                  </a:lnTo>
                  <a:lnTo>
                    <a:pt x="920572" y="9343517"/>
                  </a:lnTo>
                  <a:lnTo>
                    <a:pt x="925017" y="9392704"/>
                  </a:lnTo>
                  <a:lnTo>
                    <a:pt x="925017" y="9180893"/>
                  </a:lnTo>
                  <a:lnTo>
                    <a:pt x="889292" y="9121788"/>
                  </a:lnTo>
                  <a:lnTo>
                    <a:pt x="858291" y="9082913"/>
                  </a:lnTo>
                  <a:lnTo>
                    <a:pt x="823582" y="9047378"/>
                  </a:lnTo>
                  <a:lnTo>
                    <a:pt x="785469" y="9015476"/>
                  </a:lnTo>
                  <a:lnTo>
                    <a:pt x="744232" y="8987511"/>
                  </a:lnTo>
                  <a:lnTo>
                    <a:pt x="716368" y="8972499"/>
                  </a:lnTo>
                  <a:lnTo>
                    <a:pt x="700151" y="8963762"/>
                  </a:lnTo>
                  <a:lnTo>
                    <a:pt x="653542" y="8944508"/>
                  </a:lnTo>
                  <a:lnTo>
                    <a:pt x="700151" y="8925268"/>
                  </a:lnTo>
                  <a:lnTo>
                    <a:pt x="716381" y="8916530"/>
                  </a:lnTo>
                  <a:lnTo>
                    <a:pt x="785469" y="8873541"/>
                  </a:lnTo>
                  <a:lnTo>
                    <a:pt x="823582" y="8841651"/>
                  </a:lnTo>
                  <a:lnTo>
                    <a:pt x="858291" y="8806116"/>
                  </a:lnTo>
                  <a:lnTo>
                    <a:pt x="889292" y="8767242"/>
                  </a:lnTo>
                  <a:lnTo>
                    <a:pt x="916292" y="8725306"/>
                  </a:lnTo>
                  <a:lnTo>
                    <a:pt x="939012" y="8680615"/>
                  </a:lnTo>
                  <a:lnTo>
                    <a:pt x="939012" y="8454263"/>
                  </a:lnTo>
                  <a:lnTo>
                    <a:pt x="925017" y="8454263"/>
                  </a:lnTo>
                  <a:lnTo>
                    <a:pt x="925017" y="8496325"/>
                  </a:lnTo>
                  <a:lnTo>
                    <a:pt x="920572" y="8545512"/>
                  </a:lnTo>
                  <a:lnTo>
                    <a:pt x="910793" y="8592985"/>
                  </a:lnTo>
                  <a:lnTo>
                    <a:pt x="895997" y="8638426"/>
                  </a:lnTo>
                  <a:lnTo>
                    <a:pt x="876503" y="8681542"/>
                  </a:lnTo>
                  <a:lnTo>
                    <a:pt x="852601" y="8722017"/>
                  </a:lnTo>
                  <a:lnTo>
                    <a:pt x="824611" y="8759546"/>
                  </a:lnTo>
                  <a:lnTo>
                    <a:pt x="792835" y="8793810"/>
                  </a:lnTo>
                  <a:lnTo>
                    <a:pt x="757593" y="8824519"/>
                  </a:lnTo>
                  <a:lnTo>
                    <a:pt x="719175" y="8851341"/>
                  </a:lnTo>
                  <a:lnTo>
                    <a:pt x="677900" y="8873985"/>
                  </a:lnTo>
                  <a:lnTo>
                    <a:pt x="634072" y="8892134"/>
                  </a:lnTo>
                  <a:lnTo>
                    <a:pt x="588010" y="8905481"/>
                  </a:lnTo>
                  <a:lnTo>
                    <a:pt x="540004" y="8913711"/>
                  </a:lnTo>
                  <a:lnTo>
                    <a:pt x="490385" y="8916530"/>
                  </a:lnTo>
                  <a:lnTo>
                    <a:pt x="440753" y="8913711"/>
                  </a:lnTo>
                  <a:lnTo>
                    <a:pt x="392747" y="8905481"/>
                  </a:lnTo>
                  <a:lnTo>
                    <a:pt x="346684" y="8892134"/>
                  </a:lnTo>
                  <a:lnTo>
                    <a:pt x="327215" y="8884082"/>
                  </a:lnTo>
                  <a:lnTo>
                    <a:pt x="327215" y="8944508"/>
                  </a:lnTo>
                  <a:lnTo>
                    <a:pt x="280593" y="8963762"/>
                  </a:lnTo>
                  <a:lnTo>
                    <a:pt x="236524" y="8987511"/>
                  </a:lnTo>
                  <a:lnTo>
                    <a:pt x="195275" y="9015476"/>
                  </a:lnTo>
                  <a:lnTo>
                    <a:pt x="157162" y="9047378"/>
                  </a:lnTo>
                  <a:lnTo>
                    <a:pt x="122453" y="9082913"/>
                  </a:lnTo>
                  <a:lnTo>
                    <a:pt x="91452" y="9121788"/>
                  </a:lnTo>
                  <a:lnTo>
                    <a:pt x="64452" y="9163723"/>
                  </a:lnTo>
                  <a:lnTo>
                    <a:pt x="41719" y="9208427"/>
                  </a:lnTo>
                  <a:lnTo>
                    <a:pt x="41719" y="8680615"/>
                  </a:lnTo>
                  <a:lnTo>
                    <a:pt x="64452" y="8725306"/>
                  </a:lnTo>
                  <a:lnTo>
                    <a:pt x="91452" y="8767242"/>
                  </a:lnTo>
                  <a:lnTo>
                    <a:pt x="122453" y="8806116"/>
                  </a:lnTo>
                  <a:lnTo>
                    <a:pt x="157162" y="8841651"/>
                  </a:lnTo>
                  <a:lnTo>
                    <a:pt x="195275" y="8873541"/>
                  </a:lnTo>
                  <a:lnTo>
                    <a:pt x="236524" y="8901519"/>
                  </a:lnTo>
                  <a:lnTo>
                    <a:pt x="280593" y="8925268"/>
                  </a:lnTo>
                  <a:lnTo>
                    <a:pt x="327215" y="8944508"/>
                  </a:lnTo>
                  <a:lnTo>
                    <a:pt x="327215" y="8884082"/>
                  </a:lnTo>
                  <a:lnTo>
                    <a:pt x="302856" y="8873985"/>
                  </a:lnTo>
                  <a:lnTo>
                    <a:pt x="261569" y="8851341"/>
                  </a:lnTo>
                  <a:lnTo>
                    <a:pt x="223151" y="8824519"/>
                  </a:lnTo>
                  <a:lnTo>
                    <a:pt x="187896" y="8793810"/>
                  </a:lnTo>
                  <a:lnTo>
                    <a:pt x="156121" y="8759546"/>
                  </a:lnTo>
                  <a:lnTo>
                    <a:pt x="128130" y="8722017"/>
                  </a:lnTo>
                  <a:lnTo>
                    <a:pt x="104228" y="8681542"/>
                  </a:lnTo>
                  <a:lnTo>
                    <a:pt x="103809" y="8680615"/>
                  </a:lnTo>
                  <a:lnTo>
                    <a:pt x="84734" y="8638426"/>
                  </a:lnTo>
                  <a:lnTo>
                    <a:pt x="69938" y="8592985"/>
                  </a:lnTo>
                  <a:lnTo>
                    <a:pt x="60159" y="8545512"/>
                  </a:lnTo>
                  <a:lnTo>
                    <a:pt x="55714" y="8496325"/>
                  </a:lnTo>
                  <a:lnTo>
                    <a:pt x="925017" y="8496325"/>
                  </a:lnTo>
                  <a:lnTo>
                    <a:pt x="925017" y="8454263"/>
                  </a:lnTo>
                  <a:lnTo>
                    <a:pt x="114" y="8454263"/>
                  </a:lnTo>
                  <a:lnTo>
                    <a:pt x="114" y="9434766"/>
                  </a:lnTo>
                  <a:lnTo>
                    <a:pt x="980617" y="9434766"/>
                  </a:lnTo>
                  <a:lnTo>
                    <a:pt x="980617" y="9392704"/>
                  </a:lnTo>
                  <a:lnTo>
                    <a:pt x="980617" y="9208427"/>
                  </a:lnTo>
                  <a:lnTo>
                    <a:pt x="980617" y="8680615"/>
                  </a:lnTo>
                  <a:lnTo>
                    <a:pt x="980617" y="8496325"/>
                  </a:lnTo>
                  <a:lnTo>
                    <a:pt x="980617" y="8494077"/>
                  </a:lnTo>
                  <a:lnTo>
                    <a:pt x="1918322" y="8494077"/>
                  </a:lnTo>
                  <a:lnTo>
                    <a:pt x="1918322" y="8452167"/>
                  </a:lnTo>
                  <a:lnTo>
                    <a:pt x="982319" y="8452167"/>
                  </a:lnTo>
                  <a:lnTo>
                    <a:pt x="982319" y="7555547"/>
                  </a:lnTo>
                  <a:lnTo>
                    <a:pt x="1069505" y="7555547"/>
                  </a:lnTo>
                  <a:lnTo>
                    <a:pt x="1069505" y="8451621"/>
                  </a:lnTo>
                  <a:lnTo>
                    <a:pt x="1125474" y="8451621"/>
                  </a:lnTo>
                  <a:lnTo>
                    <a:pt x="1125474" y="7555547"/>
                  </a:lnTo>
                  <a:lnTo>
                    <a:pt x="1203883" y="7555547"/>
                  </a:lnTo>
                  <a:lnTo>
                    <a:pt x="1203883" y="8451621"/>
                  </a:lnTo>
                  <a:lnTo>
                    <a:pt x="1259827" y="8451621"/>
                  </a:lnTo>
                  <a:lnTo>
                    <a:pt x="1259827" y="7555547"/>
                  </a:lnTo>
                  <a:lnTo>
                    <a:pt x="1338224" y="7555547"/>
                  </a:lnTo>
                  <a:lnTo>
                    <a:pt x="1338224" y="8451621"/>
                  </a:lnTo>
                  <a:lnTo>
                    <a:pt x="1394256" y="8451621"/>
                  </a:lnTo>
                  <a:lnTo>
                    <a:pt x="1394256" y="7555547"/>
                  </a:lnTo>
                  <a:lnTo>
                    <a:pt x="1472679" y="7555547"/>
                  </a:lnTo>
                  <a:lnTo>
                    <a:pt x="1472679" y="8451621"/>
                  </a:lnTo>
                  <a:lnTo>
                    <a:pt x="1528622" y="8451621"/>
                  </a:lnTo>
                  <a:lnTo>
                    <a:pt x="1528622" y="7555547"/>
                  </a:lnTo>
                  <a:lnTo>
                    <a:pt x="1607019" y="7555547"/>
                  </a:lnTo>
                  <a:lnTo>
                    <a:pt x="1607019" y="8451621"/>
                  </a:lnTo>
                  <a:lnTo>
                    <a:pt x="1662925" y="8451621"/>
                  </a:lnTo>
                  <a:lnTo>
                    <a:pt x="1662925" y="7555547"/>
                  </a:lnTo>
                  <a:lnTo>
                    <a:pt x="1741335" y="7555547"/>
                  </a:lnTo>
                  <a:lnTo>
                    <a:pt x="1741335" y="8451621"/>
                  </a:lnTo>
                  <a:lnTo>
                    <a:pt x="1797304" y="8451621"/>
                  </a:lnTo>
                  <a:lnTo>
                    <a:pt x="1797304" y="7555547"/>
                  </a:lnTo>
                  <a:lnTo>
                    <a:pt x="1879574" y="7555547"/>
                  </a:lnTo>
                  <a:lnTo>
                    <a:pt x="1879574" y="8451621"/>
                  </a:lnTo>
                  <a:lnTo>
                    <a:pt x="1918322" y="8451621"/>
                  </a:lnTo>
                  <a:lnTo>
                    <a:pt x="1918322" y="7555547"/>
                  </a:lnTo>
                  <a:lnTo>
                    <a:pt x="1918322" y="7555243"/>
                  </a:lnTo>
                  <a:lnTo>
                    <a:pt x="1918322" y="7554595"/>
                  </a:lnTo>
                  <a:lnTo>
                    <a:pt x="1918322" y="7513637"/>
                  </a:lnTo>
                  <a:lnTo>
                    <a:pt x="1918322" y="6574091"/>
                  </a:lnTo>
                  <a:close/>
                </a:path>
                <a:path w="1918334" h="11307445">
                  <a:moveTo>
                    <a:pt x="1918322" y="2596261"/>
                  </a:moveTo>
                  <a:lnTo>
                    <a:pt x="1879155" y="2596261"/>
                  </a:lnTo>
                  <a:lnTo>
                    <a:pt x="1879155" y="2674670"/>
                  </a:lnTo>
                  <a:lnTo>
                    <a:pt x="1918322" y="2674670"/>
                  </a:lnTo>
                  <a:lnTo>
                    <a:pt x="1918322" y="2596261"/>
                  </a:lnTo>
                  <a:close/>
                </a:path>
                <a:path w="1918334" h="11307445">
                  <a:moveTo>
                    <a:pt x="1918322" y="2461895"/>
                  </a:moveTo>
                  <a:lnTo>
                    <a:pt x="1879155" y="2461895"/>
                  </a:lnTo>
                  <a:lnTo>
                    <a:pt x="1879155" y="2540292"/>
                  </a:lnTo>
                  <a:lnTo>
                    <a:pt x="1918322" y="2540292"/>
                  </a:lnTo>
                  <a:lnTo>
                    <a:pt x="1918322" y="2461895"/>
                  </a:lnTo>
                  <a:close/>
                </a:path>
                <a:path w="1918334" h="11307445">
                  <a:moveTo>
                    <a:pt x="1918322" y="1878647"/>
                  </a:moveTo>
                  <a:lnTo>
                    <a:pt x="1918309" y="1021626"/>
                  </a:lnTo>
                  <a:lnTo>
                    <a:pt x="1918309" y="982040"/>
                  </a:lnTo>
                  <a:lnTo>
                    <a:pt x="1918309" y="0"/>
                  </a:lnTo>
                  <a:lnTo>
                    <a:pt x="1879117" y="0"/>
                  </a:lnTo>
                  <a:lnTo>
                    <a:pt x="1879117" y="1878647"/>
                  </a:lnTo>
                  <a:lnTo>
                    <a:pt x="1022972" y="1878647"/>
                  </a:lnTo>
                  <a:lnTo>
                    <a:pt x="1061847" y="1839734"/>
                  </a:lnTo>
                  <a:lnTo>
                    <a:pt x="1879117" y="1021626"/>
                  </a:lnTo>
                  <a:lnTo>
                    <a:pt x="1879117" y="938911"/>
                  </a:lnTo>
                  <a:lnTo>
                    <a:pt x="1839569" y="938911"/>
                  </a:lnTo>
                  <a:lnTo>
                    <a:pt x="1839569" y="982040"/>
                  </a:lnTo>
                  <a:lnTo>
                    <a:pt x="982751" y="1839734"/>
                  </a:lnTo>
                  <a:lnTo>
                    <a:pt x="982751" y="982040"/>
                  </a:lnTo>
                  <a:lnTo>
                    <a:pt x="1839569" y="982040"/>
                  </a:lnTo>
                  <a:lnTo>
                    <a:pt x="1839569" y="938911"/>
                  </a:lnTo>
                  <a:lnTo>
                    <a:pt x="1624342" y="938911"/>
                  </a:lnTo>
                  <a:lnTo>
                    <a:pt x="1656346" y="922934"/>
                  </a:lnTo>
                  <a:lnTo>
                    <a:pt x="1671701" y="915276"/>
                  </a:lnTo>
                  <a:lnTo>
                    <a:pt x="1715960" y="886853"/>
                  </a:lnTo>
                  <a:lnTo>
                    <a:pt x="1756816" y="853960"/>
                  </a:lnTo>
                  <a:lnTo>
                    <a:pt x="1793900" y="816952"/>
                  </a:lnTo>
                  <a:lnTo>
                    <a:pt x="1826869" y="776173"/>
                  </a:lnTo>
                  <a:lnTo>
                    <a:pt x="1855393" y="731977"/>
                  </a:lnTo>
                  <a:lnTo>
                    <a:pt x="1879117" y="684682"/>
                  </a:lnTo>
                  <a:lnTo>
                    <a:pt x="1879117" y="295833"/>
                  </a:lnTo>
                  <a:lnTo>
                    <a:pt x="1863610" y="264922"/>
                  </a:lnTo>
                  <a:lnTo>
                    <a:pt x="1863610" y="490258"/>
                  </a:lnTo>
                  <a:lnTo>
                    <a:pt x="1861058" y="537337"/>
                  </a:lnTo>
                  <a:lnTo>
                    <a:pt x="1853603" y="582968"/>
                  </a:lnTo>
                  <a:lnTo>
                    <a:pt x="1841512" y="626872"/>
                  </a:lnTo>
                  <a:lnTo>
                    <a:pt x="1825040" y="668794"/>
                  </a:lnTo>
                  <a:lnTo>
                    <a:pt x="1804454" y="708469"/>
                  </a:lnTo>
                  <a:lnTo>
                    <a:pt x="1780019" y="745629"/>
                  </a:lnTo>
                  <a:lnTo>
                    <a:pt x="1752003" y="780008"/>
                  </a:lnTo>
                  <a:lnTo>
                    <a:pt x="1720672" y="811339"/>
                  </a:lnTo>
                  <a:lnTo>
                    <a:pt x="1686306" y="839343"/>
                  </a:lnTo>
                  <a:lnTo>
                    <a:pt x="1649145" y="863777"/>
                  </a:lnTo>
                  <a:lnTo>
                    <a:pt x="1609471" y="884364"/>
                  </a:lnTo>
                  <a:lnTo>
                    <a:pt x="1567548" y="900849"/>
                  </a:lnTo>
                  <a:lnTo>
                    <a:pt x="1523644" y="912939"/>
                  </a:lnTo>
                  <a:lnTo>
                    <a:pt x="1478013" y="920394"/>
                  </a:lnTo>
                  <a:lnTo>
                    <a:pt x="1430934" y="922934"/>
                  </a:lnTo>
                  <a:lnTo>
                    <a:pt x="1383855" y="920394"/>
                  </a:lnTo>
                  <a:lnTo>
                    <a:pt x="1338224" y="912939"/>
                  </a:lnTo>
                  <a:lnTo>
                    <a:pt x="1294320" y="900849"/>
                  </a:lnTo>
                  <a:lnTo>
                    <a:pt x="1252397" y="884364"/>
                  </a:lnTo>
                  <a:lnTo>
                    <a:pt x="1237513" y="876642"/>
                  </a:lnTo>
                  <a:lnTo>
                    <a:pt x="1237513" y="938911"/>
                  </a:lnTo>
                  <a:lnTo>
                    <a:pt x="982751" y="938911"/>
                  </a:lnTo>
                  <a:lnTo>
                    <a:pt x="982751" y="684707"/>
                  </a:lnTo>
                  <a:lnTo>
                    <a:pt x="1006475" y="731989"/>
                  </a:lnTo>
                  <a:lnTo>
                    <a:pt x="1034999" y="776185"/>
                  </a:lnTo>
                  <a:lnTo>
                    <a:pt x="1067968" y="816952"/>
                  </a:lnTo>
                  <a:lnTo>
                    <a:pt x="1105052" y="853960"/>
                  </a:lnTo>
                  <a:lnTo>
                    <a:pt x="1145895" y="886853"/>
                  </a:lnTo>
                  <a:lnTo>
                    <a:pt x="1190167" y="915276"/>
                  </a:lnTo>
                  <a:lnTo>
                    <a:pt x="1237513" y="938911"/>
                  </a:lnTo>
                  <a:lnTo>
                    <a:pt x="1237513" y="876642"/>
                  </a:lnTo>
                  <a:lnTo>
                    <a:pt x="1212723" y="863777"/>
                  </a:lnTo>
                  <a:lnTo>
                    <a:pt x="1175562" y="839343"/>
                  </a:lnTo>
                  <a:lnTo>
                    <a:pt x="1141183" y="811339"/>
                  </a:lnTo>
                  <a:lnTo>
                    <a:pt x="1109853" y="780008"/>
                  </a:lnTo>
                  <a:lnTo>
                    <a:pt x="1081836" y="745629"/>
                  </a:lnTo>
                  <a:lnTo>
                    <a:pt x="1057402" y="708469"/>
                  </a:lnTo>
                  <a:lnTo>
                    <a:pt x="1036815" y="668794"/>
                  </a:lnTo>
                  <a:lnTo>
                    <a:pt x="1020343" y="626872"/>
                  </a:lnTo>
                  <a:lnTo>
                    <a:pt x="1008253" y="582968"/>
                  </a:lnTo>
                  <a:lnTo>
                    <a:pt x="1000798" y="537337"/>
                  </a:lnTo>
                  <a:lnTo>
                    <a:pt x="998245" y="490258"/>
                  </a:lnTo>
                  <a:lnTo>
                    <a:pt x="1000798" y="443179"/>
                  </a:lnTo>
                  <a:lnTo>
                    <a:pt x="1008253" y="397548"/>
                  </a:lnTo>
                  <a:lnTo>
                    <a:pt x="1020343" y="353644"/>
                  </a:lnTo>
                  <a:lnTo>
                    <a:pt x="1036815" y="311721"/>
                  </a:lnTo>
                  <a:lnTo>
                    <a:pt x="1057402" y="272046"/>
                  </a:lnTo>
                  <a:lnTo>
                    <a:pt x="1081836" y="234886"/>
                  </a:lnTo>
                  <a:lnTo>
                    <a:pt x="1109853" y="200507"/>
                  </a:lnTo>
                  <a:lnTo>
                    <a:pt x="1141183" y="169176"/>
                  </a:lnTo>
                  <a:lnTo>
                    <a:pt x="1175562" y="141160"/>
                  </a:lnTo>
                  <a:lnTo>
                    <a:pt x="1212723" y="116725"/>
                  </a:lnTo>
                  <a:lnTo>
                    <a:pt x="1252397" y="96139"/>
                  </a:lnTo>
                  <a:lnTo>
                    <a:pt x="1294320" y="79667"/>
                  </a:lnTo>
                  <a:lnTo>
                    <a:pt x="1338224" y="67564"/>
                  </a:lnTo>
                  <a:lnTo>
                    <a:pt x="1383855" y="60109"/>
                  </a:lnTo>
                  <a:lnTo>
                    <a:pt x="1430934" y="57569"/>
                  </a:lnTo>
                  <a:lnTo>
                    <a:pt x="1478013" y="60109"/>
                  </a:lnTo>
                  <a:lnTo>
                    <a:pt x="1523644" y="67564"/>
                  </a:lnTo>
                  <a:lnTo>
                    <a:pt x="1567548" y="79667"/>
                  </a:lnTo>
                  <a:lnTo>
                    <a:pt x="1609471" y="96139"/>
                  </a:lnTo>
                  <a:lnTo>
                    <a:pt x="1649145" y="116725"/>
                  </a:lnTo>
                  <a:lnTo>
                    <a:pt x="1686306" y="141160"/>
                  </a:lnTo>
                  <a:lnTo>
                    <a:pt x="1720672" y="169176"/>
                  </a:lnTo>
                  <a:lnTo>
                    <a:pt x="1752003" y="200507"/>
                  </a:lnTo>
                  <a:lnTo>
                    <a:pt x="1780019" y="234886"/>
                  </a:lnTo>
                  <a:lnTo>
                    <a:pt x="1804454" y="272046"/>
                  </a:lnTo>
                  <a:lnTo>
                    <a:pt x="1825040" y="311721"/>
                  </a:lnTo>
                  <a:lnTo>
                    <a:pt x="1841512" y="353644"/>
                  </a:lnTo>
                  <a:lnTo>
                    <a:pt x="1853603" y="397548"/>
                  </a:lnTo>
                  <a:lnTo>
                    <a:pt x="1861058" y="443179"/>
                  </a:lnTo>
                  <a:lnTo>
                    <a:pt x="1863610" y="490258"/>
                  </a:lnTo>
                  <a:lnTo>
                    <a:pt x="1863610" y="264922"/>
                  </a:lnTo>
                  <a:lnTo>
                    <a:pt x="1826869" y="204330"/>
                  </a:lnTo>
                  <a:lnTo>
                    <a:pt x="1793887" y="163550"/>
                  </a:lnTo>
                  <a:lnTo>
                    <a:pt x="1756816" y="126555"/>
                  </a:lnTo>
                  <a:lnTo>
                    <a:pt x="1715973" y="93662"/>
                  </a:lnTo>
                  <a:lnTo>
                    <a:pt x="1671701" y="65239"/>
                  </a:lnTo>
                  <a:lnTo>
                    <a:pt x="1624355" y="41617"/>
                  </a:lnTo>
                  <a:lnTo>
                    <a:pt x="1879117" y="41617"/>
                  </a:lnTo>
                  <a:lnTo>
                    <a:pt x="1879117" y="0"/>
                  </a:lnTo>
                  <a:lnTo>
                    <a:pt x="1237500" y="0"/>
                  </a:lnTo>
                  <a:lnTo>
                    <a:pt x="1237500" y="41617"/>
                  </a:lnTo>
                  <a:lnTo>
                    <a:pt x="1190155" y="65239"/>
                  </a:lnTo>
                  <a:lnTo>
                    <a:pt x="1145895" y="93662"/>
                  </a:lnTo>
                  <a:lnTo>
                    <a:pt x="1105039" y="126555"/>
                  </a:lnTo>
                  <a:lnTo>
                    <a:pt x="1067968" y="163563"/>
                  </a:lnTo>
                  <a:lnTo>
                    <a:pt x="1034986" y="204343"/>
                  </a:lnTo>
                  <a:lnTo>
                    <a:pt x="1006475" y="248551"/>
                  </a:lnTo>
                  <a:lnTo>
                    <a:pt x="982751" y="295808"/>
                  </a:lnTo>
                  <a:lnTo>
                    <a:pt x="982751" y="41617"/>
                  </a:lnTo>
                  <a:lnTo>
                    <a:pt x="1237500" y="41617"/>
                  </a:lnTo>
                  <a:lnTo>
                    <a:pt x="1237500" y="0"/>
                  </a:lnTo>
                  <a:lnTo>
                    <a:pt x="940676" y="0"/>
                  </a:lnTo>
                  <a:lnTo>
                    <a:pt x="940676" y="1117917"/>
                  </a:lnTo>
                  <a:lnTo>
                    <a:pt x="940676" y="1118400"/>
                  </a:lnTo>
                  <a:lnTo>
                    <a:pt x="940676" y="1252537"/>
                  </a:lnTo>
                  <a:lnTo>
                    <a:pt x="940676" y="1252753"/>
                  </a:lnTo>
                  <a:lnTo>
                    <a:pt x="938771" y="1252753"/>
                  </a:lnTo>
                  <a:lnTo>
                    <a:pt x="938771" y="1331163"/>
                  </a:lnTo>
                  <a:lnTo>
                    <a:pt x="940676" y="1331163"/>
                  </a:lnTo>
                  <a:lnTo>
                    <a:pt x="42405" y="1331277"/>
                  </a:lnTo>
                  <a:lnTo>
                    <a:pt x="42405" y="1252537"/>
                  </a:lnTo>
                  <a:lnTo>
                    <a:pt x="940676" y="1252537"/>
                  </a:lnTo>
                  <a:lnTo>
                    <a:pt x="940676" y="1118400"/>
                  </a:lnTo>
                  <a:lnTo>
                    <a:pt x="938707" y="1118400"/>
                  </a:lnTo>
                  <a:lnTo>
                    <a:pt x="938707" y="1196657"/>
                  </a:lnTo>
                  <a:lnTo>
                    <a:pt x="42354" y="1196657"/>
                  </a:lnTo>
                  <a:lnTo>
                    <a:pt x="42354" y="1117917"/>
                  </a:lnTo>
                  <a:lnTo>
                    <a:pt x="940676" y="1117917"/>
                  </a:lnTo>
                  <a:lnTo>
                    <a:pt x="940676" y="38"/>
                  </a:lnTo>
                  <a:lnTo>
                    <a:pt x="254" y="38"/>
                  </a:lnTo>
                  <a:lnTo>
                    <a:pt x="254" y="980541"/>
                  </a:lnTo>
                  <a:lnTo>
                    <a:pt x="938771" y="980541"/>
                  </a:lnTo>
                  <a:lnTo>
                    <a:pt x="938771" y="1062037"/>
                  </a:lnTo>
                  <a:lnTo>
                    <a:pt x="42405" y="1062037"/>
                  </a:lnTo>
                  <a:lnTo>
                    <a:pt x="42405" y="980757"/>
                  </a:lnTo>
                  <a:lnTo>
                    <a:pt x="241" y="980757"/>
                  </a:lnTo>
                  <a:lnTo>
                    <a:pt x="241" y="1387157"/>
                  </a:lnTo>
                  <a:lnTo>
                    <a:pt x="938771" y="1387157"/>
                  </a:lnTo>
                  <a:lnTo>
                    <a:pt x="938771" y="1465554"/>
                  </a:lnTo>
                  <a:lnTo>
                    <a:pt x="940676" y="1465554"/>
                  </a:lnTo>
                  <a:lnTo>
                    <a:pt x="940676" y="1521510"/>
                  </a:lnTo>
                  <a:lnTo>
                    <a:pt x="938771" y="1521510"/>
                  </a:lnTo>
                  <a:lnTo>
                    <a:pt x="938771" y="1599907"/>
                  </a:lnTo>
                  <a:lnTo>
                    <a:pt x="940676" y="1599907"/>
                  </a:lnTo>
                  <a:lnTo>
                    <a:pt x="940676" y="1655876"/>
                  </a:lnTo>
                  <a:lnTo>
                    <a:pt x="938771" y="1655876"/>
                  </a:lnTo>
                  <a:lnTo>
                    <a:pt x="938771" y="1734299"/>
                  </a:lnTo>
                  <a:lnTo>
                    <a:pt x="940676" y="1734299"/>
                  </a:lnTo>
                  <a:lnTo>
                    <a:pt x="940676" y="1790255"/>
                  </a:lnTo>
                  <a:lnTo>
                    <a:pt x="938707" y="1790255"/>
                  </a:lnTo>
                  <a:lnTo>
                    <a:pt x="938707" y="1877441"/>
                  </a:lnTo>
                  <a:lnTo>
                    <a:pt x="940676" y="1877441"/>
                  </a:lnTo>
                  <a:lnTo>
                    <a:pt x="940676" y="1877923"/>
                  </a:lnTo>
                  <a:lnTo>
                    <a:pt x="938758" y="1877923"/>
                  </a:lnTo>
                  <a:lnTo>
                    <a:pt x="938758" y="1919528"/>
                  </a:lnTo>
                  <a:lnTo>
                    <a:pt x="938758" y="2173732"/>
                  </a:lnTo>
                  <a:lnTo>
                    <a:pt x="938758" y="2562606"/>
                  </a:lnTo>
                  <a:lnTo>
                    <a:pt x="938758" y="2816822"/>
                  </a:lnTo>
                  <a:lnTo>
                    <a:pt x="684009" y="2816822"/>
                  </a:lnTo>
                  <a:lnTo>
                    <a:pt x="715987" y="2800858"/>
                  </a:lnTo>
                  <a:lnTo>
                    <a:pt x="731354" y="2793187"/>
                  </a:lnTo>
                  <a:lnTo>
                    <a:pt x="775627" y="2764764"/>
                  </a:lnTo>
                  <a:lnTo>
                    <a:pt x="816470" y="2731871"/>
                  </a:lnTo>
                  <a:lnTo>
                    <a:pt x="853554" y="2694863"/>
                  </a:lnTo>
                  <a:lnTo>
                    <a:pt x="886523" y="2654084"/>
                  </a:lnTo>
                  <a:lnTo>
                    <a:pt x="915047" y="2609888"/>
                  </a:lnTo>
                  <a:lnTo>
                    <a:pt x="938758" y="2562606"/>
                  </a:lnTo>
                  <a:lnTo>
                    <a:pt x="938758" y="2173732"/>
                  </a:lnTo>
                  <a:lnTo>
                    <a:pt x="923251" y="2142833"/>
                  </a:lnTo>
                  <a:lnTo>
                    <a:pt x="923251" y="2368156"/>
                  </a:lnTo>
                  <a:lnTo>
                    <a:pt x="920711" y="2415235"/>
                  </a:lnTo>
                  <a:lnTo>
                    <a:pt x="913257" y="2460866"/>
                  </a:lnTo>
                  <a:lnTo>
                    <a:pt x="901166" y="2504783"/>
                  </a:lnTo>
                  <a:lnTo>
                    <a:pt x="884682" y="2546705"/>
                  </a:lnTo>
                  <a:lnTo>
                    <a:pt x="864095" y="2586380"/>
                  </a:lnTo>
                  <a:lnTo>
                    <a:pt x="839660" y="2623540"/>
                  </a:lnTo>
                  <a:lnTo>
                    <a:pt x="811657" y="2657919"/>
                  </a:lnTo>
                  <a:lnTo>
                    <a:pt x="780326" y="2689250"/>
                  </a:lnTo>
                  <a:lnTo>
                    <a:pt x="745947" y="2717266"/>
                  </a:lnTo>
                  <a:lnTo>
                    <a:pt x="708787" y="2741701"/>
                  </a:lnTo>
                  <a:lnTo>
                    <a:pt x="669112" y="2762288"/>
                  </a:lnTo>
                  <a:lnTo>
                    <a:pt x="627189" y="2778760"/>
                  </a:lnTo>
                  <a:lnTo>
                    <a:pt x="583285" y="2790863"/>
                  </a:lnTo>
                  <a:lnTo>
                    <a:pt x="537654" y="2798318"/>
                  </a:lnTo>
                  <a:lnTo>
                    <a:pt x="490575" y="2800858"/>
                  </a:lnTo>
                  <a:lnTo>
                    <a:pt x="443496" y="2798318"/>
                  </a:lnTo>
                  <a:lnTo>
                    <a:pt x="397878" y="2790863"/>
                  </a:lnTo>
                  <a:lnTo>
                    <a:pt x="353961" y="2778760"/>
                  </a:lnTo>
                  <a:lnTo>
                    <a:pt x="312039" y="2762288"/>
                  </a:lnTo>
                  <a:lnTo>
                    <a:pt x="297154" y="2754566"/>
                  </a:lnTo>
                  <a:lnTo>
                    <a:pt x="297154" y="2816822"/>
                  </a:lnTo>
                  <a:lnTo>
                    <a:pt x="42392" y="2816822"/>
                  </a:lnTo>
                  <a:lnTo>
                    <a:pt x="42392" y="2562593"/>
                  </a:lnTo>
                  <a:lnTo>
                    <a:pt x="66128" y="2609888"/>
                  </a:lnTo>
                  <a:lnTo>
                    <a:pt x="94653" y="2654096"/>
                  </a:lnTo>
                  <a:lnTo>
                    <a:pt x="127622" y="2694876"/>
                  </a:lnTo>
                  <a:lnTo>
                    <a:pt x="164706" y="2731871"/>
                  </a:lnTo>
                  <a:lnTo>
                    <a:pt x="205549" y="2764764"/>
                  </a:lnTo>
                  <a:lnTo>
                    <a:pt x="249809" y="2793187"/>
                  </a:lnTo>
                  <a:lnTo>
                    <a:pt x="297154" y="2816822"/>
                  </a:lnTo>
                  <a:lnTo>
                    <a:pt x="297154" y="2754566"/>
                  </a:lnTo>
                  <a:lnTo>
                    <a:pt x="272364" y="2741701"/>
                  </a:lnTo>
                  <a:lnTo>
                    <a:pt x="235216" y="2717266"/>
                  </a:lnTo>
                  <a:lnTo>
                    <a:pt x="200837" y="2689250"/>
                  </a:lnTo>
                  <a:lnTo>
                    <a:pt x="169506" y="2657919"/>
                  </a:lnTo>
                  <a:lnTo>
                    <a:pt x="141490" y="2623540"/>
                  </a:lnTo>
                  <a:lnTo>
                    <a:pt x="117055" y="2586380"/>
                  </a:lnTo>
                  <a:lnTo>
                    <a:pt x="96469" y="2546705"/>
                  </a:lnTo>
                  <a:lnTo>
                    <a:pt x="79997" y="2504783"/>
                  </a:lnTo>
                  <a:lnTo>
                    <a:pt x="67894" y="2460866"/>
                  </a:lnTo>
                  <a:lnTo>
                    <a:pt x="60439" y="2415235"/>
                  </a:lnTo>
                  <a:lnTo>
                    <a:pt x="57899" y="2368156"/>
                  </a:lnTo>
                  <a:lnTo>
                    <a:pt x="60439" y="2321077"/>
                  </a:lnTo>
                  <a:lnTo>
                    <a:pt x="67894" y="2275459"/>
                  </a:lnTo>
                  <a:lnTo>
                    <a:pt x="79997" y="2231542"/>
                  </a:lnTo>
                  <a:lnTo>
                    <a:pt x="96469" y="2189619"/>
                  </a:lnTo>
                  <a:lnTo>
                    <a:pt x="104711" y="2173744"/>
                  </a:lnTo>
                  <a:lnTo>
                    <a:pt x="117055" y="2149957"/>
                  </a:lnTo>
                  <a:lnTo>
                    <a:pt x="141490" y="2112797"/>
                  </a:lnTo>
                  <a:lnTo>
                    <a:pt x="169506" y="2078418"/>
                  </a:lnTo>
                  <a:lnTo>
                    <a:pt x="200837" y="2047087"/>
                  </a:lnTo>
                  <a:lnTo>
                    <a:pt x="235216" y="2019084"/>
                  </a:lnTo>
                  <a:lnTo>
                    <a:pt x="272364" y="1994649"/>
                  </a:lnTo>
                  <a:lnTo>
                    <a:pt x="312039" y="1974062"/>
                  </a:lnTo>
                  <a:lnTo>
                    <a:pt x="353961" y="1957590"/>
                  </a:lnTo>
                  <a:lnTo>
                    <a:pt x="397878" y="1945487"/>
                  </a:lnTo>
                  <a:lnTo>
                    <a:pt x="443496" y="1938032"/>
                  </a:lnTo>
                  <a:lnTo>
                    <a:pt x="490575" y="1935492"/>
                  </a:lnTo>
                  <a:lnTo>
                    <a:pt x="537654" y="1938032"/>
                  </a:lnTo>
                  <a:lnTo>
                    <a:pt x="583285" y="1945487"/>
                  </a:lnTo>
                  <a:lnTo>
                    <a:pt x="627189" y="1957590"/>
                  </a:lnTo>
                  <a:lnTo>
                    <a:pt x="669112" y="1974062"/>
                  </a:lnTo>
                  <a:lnTo>
                    <a:pt x="708787" y="1994649"/>
                  </a:lnTo>
                  <a:lnTo>
                    <a:pt x="745947" y="2019084"/>
                  </a:lnTo>
                  <a:lnTo>
                    <a:pt x="780326" y="2047087"/>
                  </a:lnTo>
                  <a:lnTo>
                    <a:pt x="811657" y="2078418"/>
                  </a:lnTo>
                  <a:lnTo>
                    <a:pt x="839660" y="2112797"/>
                  </a:lnTo>
                  <a:lnTo>
                    <a:pt x="864095" y="2149957"/>
                  </a:lnTo>
                  <a:lnTo>
                    <a:pt x="884682" y="2189619"/>
                  </a:lnTo>
                  <a:lnTo>
                    <a:pt x="901166" y="2231542"/>
                  </a:lnTo>
                  <a:lnTo>
                    <a:pt x="913257" y="2275459"/>
                  </a:lnTo>
                  <a:lnTo>
                    <a:pt x="920711" y="2321077"/>
                  </a:lnTo>
                  <a:lnTo>
                    <a:pt x="923251" y="2368156"/>
                  </a:lnTo>
                  <a:lnTo>
                    <a:pt x="923251" y="2142833"/>
                  </a:lnTo>
                  <a:lnTo>
                    <a:pt x="886523" y="2082241"/>
                  </a:lnTo>
                  <a:lnTo>
                    <a:pt x="853541" y="2041474"/>
                  </a:lnTo>
                  <a:lnTo>
                    <a:pt x="816457" y="2004466"/>
                  </a:lnTo>
                  <a:lnTo>
                    <a:pt x="775614" y="1971573"/>
                  </a:lnTo>
                  <a:lnTo>
                    <a:pt x="731342" y="1943150"/>
                  </a:lnTo>
                  <a:lnTo>
                    <a:pt x="683996" y="1919528"/>
                  </a:lnTo>
                  <a:lnTo>
                    <a:pt x="938758" y="1919528"/>
                  </a:lnTo>
                  <a:lnTo>
                    <a:pt x="938758" y="1877923"/>
                  </a:lnTo>
                  <a:lnTo>
                    <a:pt x="297167" y="1877923"/>
                  </a:lnTo>
                  <a:lnTo>
                    <a:pt x="297167" y="1919528"/>
                  </a:lnTo>
                  <a:lnTo>
                    <a:pt x="249809" y="1943150"/>
                  </a:lnTo>
                  <a:lnTo>
                    <a:pt x="205549" y="1971586"/>
                  </a:lnTo>
                  <a:lnTo>
                    <a:pt x="164693" y="2004466"/>
                  </a:lnTo>
                  <a:lnTo>
                    <a:pt x="127609" y="2041474"/>
                  </a:lnTo>
                  <a:lnTo>
                    <a:pt x="94640" y="2082253"/>
                  </a:lnTo>
                  <a:lnTo>
                    <a:pt x="66116" y="2126462"/>
                  </a:lnTo>
                  <a:lnTo>
                    <a:pt x="42392" y="2173744"/>
                  </a:lnTo>
                  <a:lnTo>
                    <a:pt x="42392" y="1919528"/>
                  </a:lnTo>
                  <a:lnTo>
                    <a:pt x="297167" y="1919528"/>
                  </a:lnTo>
                  <a:lnTo>
                    <a:pt x="297167" y="1877923"/>
                  </a:lnTo>
                  <a:lnTo>
                    <a:pt x="317" y="1877923"/>
                  </a:lnTo>
                  <a:lnTo>
                    <a:pt x="317" y="2858427"/>
                  </a:lnTo>
                  <a:lnTo>
                    <a:pt x="940676" y="2858427"/>
                  </a:lnTo>
                  <a:lnTo>
                    <a:pt x="940676" y="3796754"/>
                  </a:lnTo>
                  <a:lnTo>
                    <a:pt x="940739" y="4696917"/>
                  </a:lnTo>
                  <a:lnTo>
                    <a:pt x="940676" y="5677420"/>
                  </a:lnTo>
                  <a:lnTo>
                    <a:pt x="1918309" y="5677420"/>
                  </a:lnTo>
                  <a:lnTo>
                    <a:pt x="1918309" y="5635815"/>
                  </a:lnTo>
                  <a:lnTo>
                    <a:pt x="1918309" y="5381599"/>
                  </a:lnTo>
                  <a:lnTo>
                    <a:pt x="1918309" y="4992751"/>
                  </a:lnTo>
                  <a:lnTo>
                    <a:pt x="1918309" y="4738522"/>
                  </a:lnTo>
                  <a:lnTo>
                    <a:pt x="1918309" y="4737278"/>
                  </a:lnTo>
                  <a:lnTo>
                    <a:pt x="1918322" y="3756774"/>
                  </a:lnTo>
                  <a:lnTo>
                    <a:pt x="1918309" y="3755148"/>
                  </a:lnTo>
                  <a:lnTo>
                    <a:pt x="1918309" y="3500932"/>
                  </a:lnTo>
                  <a:lnTo>
                    <a:pt x="1918309" y="3112084"/>
                  </a:lnTo>
                  <a:lnTo>
                    <a:pt x="1918309" y="2859087"/>
                  </a:lnTo>
                  <a:lnTo>
                    <a:pt x="1918322" y="2859087"/>
                  </a:lnTo>
                  <a:lnTo>
                    <a:pt x="1918322" y="2674937"/>
                  </a:lnTo>
                  <a:lnTo>
                    <a:pt x="1879117" y="2674937"/>
                  </a:lnTo>
                  <a:lnTo>
                    <a:pt x="1879117" y="5635815"/>
                  </a:lnTo>
                  <a:lnTo>
                    <a:pt x="1624342" y="5635815"/>
                  </a:lnTo>
                  <a:lnTo>
                    <a:pt x="1656346" y="5619851"/>
                  </a:lnTo>
                  <a:lnTo>
                    <a:pt x="1671701" y="5612193"/>
                  </a:lnTo>
                  <a:lnTo>
                    <a:pt x="1715960" y="5583758"/>
                  </a:lnTo>
                  <a:lnTo>
                    <a:pt x="1756816" y="5550878"/>
                  </a:lnTo>
                  <a:lnTo>
                    <a:pt x="1793900" y="5513870"/>
                  </a:lnTo>
                  <a:lnTo>
                    <a:pt x="1826869" y="5473090"/>
                  </a:lnTo>
                  <a:lnTo>
                    <a:pt x="1855393" y="5428881"/>
                  </a:lnTo>
                  <a:lnTo>
                    <a:pt x="1879117" y="5381599"/>
                  </a:lnTo>
                  <a:lnTo>
                    <a:pt x="1879117" y="4992738"/>
                  </a:lnTo>
                  <a:lnTo>
                    <a:pt x="1863610" y="4961839"/>
                  </a:lnTo>
                  <a:lnTo>
                    <a:pt x="1863610" y="5187188"/>
                  </a:lnTo>
                  <a:lnTo>
                    <a:pt x="1861058" y="5234267"/>
                  </a:lnTo>
                  <a:lnTo>
                    <a:pt x="1853603" y="5279885"/>
                  </a:lnTo>
                  <a:lnTo>
                    <a:pt x="1841512" y="5323802"/>
                  </a:lnTo>
                  <a:lnTo>
                    <a:pt x="1825040" y="5365724"/>
                  </a:lnTo>
                  <a:lnTo>
                    <a:pt x="1804454" y="5405386"/>
                  </a:lnTo>
                  <a:lnTo>
                    <a:pt x="1780019" y="5442547"/>
                  </a:lnTo>
                  <a:lnTo>
                    <a:pt x="1752003" y="5476926"/>
                  </a:lnTo>
                  <a:lnTo>
                    <a:pt x="1720672" y="5508256"/>
                  </a:lnTo>
                  <a:lnTo>
                    <a:pt x="1686306" y="5536260"/>
                  </a:lnTo>
                  <a:lnTo>
                    <a:pt x="1649145" y="5560695"/>
                  </a:lnTo>
                  <a:lnTo>
                    <a:pt x="1609471" y="5581281"/>
                  </a:lnTo>
                  <a:lnTo>
                    <a:pt x="1567548" y="5597753"/>
                  </a:lnTo>
                  <a:lnTo>
                    <a:pt x="1523644" y="5609856"/>
                  </a:lnTo>
                  <a:lnTo>
                    <a:pt x="1478013" y="5617311"/>
                  </a:lnTo>
                  <a:lnTo>
                    <a:pt x="1430934" y="5619851"/>
                  </a:lnTo>
                  <a:lnTo>
                    <a:pt x="1383855" y="5617311"/>
                  </a:lnTo>
                  <a:lnTo>
                    <a:pt x="1338224" y="5609856"/>
                  </a:lnTo>
                  <a:lnTo>
                    <a:pt x="1294320" y="5597753"/>
                  </a:lnTo>
                  <a:lnTo>
                    <a:pt x="1252397" y="5581281"/>
                  </a:lnTo>
                  <a:lnTo>
                    <a:pt x="1237513" y="5573560"/>
                  </a:lnTo>
                  <a:lnTo>
                    <a:pt x="1237513" y="5635815"/>
                  </a:lnTo>
                  <a:lnTo>
                    <a:pt x="982751" y="5635815"/>
                  </a:lnTo>
                  <a:lnTo>
                    <a:pt x="982751" y="5381612"/>
                  </a:lnTo>
                  <a:lnTo>
                    <a:pt x="1006475" y="5428894"/>
                  </a:lnTo>
                  <a:lnTo>
                    <a:pt x="1034999" y="5473103"/>
                  </a:lnTo>
                  <a:lnTo>
                    <a:pt x="1067968" y="5513870"/>
                  </a:lnTo>
                  <a:lnTo>
                    <a:pt x="1105052" y="5550878"/>
                  </a:lnTo>
                  <a:lnTo>
                    <a:pt x="1145895" y="5583771"/>
                  </a:lnTo>
                  <a:lnTo>
                    <a:pt x="1190167" y="5612193"/>
                  </a:lnTo>
                  <a:lnTo>
                    <a:pt x="1237513" y="5635815"/>
                  </a:lnTo>
                  <a:lnTo>
                    <a:pt x="1237513" y="5573560"/>
                  </a:lnTo>
                  <a:lnTo>
                    <a:pt x="1212723" y="5560695"/>
                  </a:lnTo>
                  <a:lnTo>
                    <a:pt x="1175562" y="5536260"/>
                  </a:lnTo>
                  <a:lnTo>
                    <a:pt x="1141183" y="5508256"/>
                  </a:lnTo>
                  <a:lnTo>
                    <a:pt x="1109853" y="5476926"/>
                  </a:lnTo>
                  <a:lnTo>
                    <a:pt x="1081836" y="5442547"/>
                  </a:lnTo>
                  <a:lnTo>
                    <a:pt x="1057402" y="5405386"/>
                  </a:lnTo>
                  <a:lnTo>
                    <a:pt x="1045070" y="5381612"/>
                  </a:lnTo>
                  <a:lnTo>
                    <a:pt x="1036815" y="5365724"/>
                  </a:lnTo>
                  <a:lnTo>
                    <a:pt x="1020343" y="5323802"/>
                  </a:lnTo>
                  <a:lnTo>
                    <a:pt x="1008253" y="5279885"/>
                  </a:lnTo>
                  <a:lnTo>
                    <a:pt x="1000798" y="5234267"/>
                  </a:lnTo>
                  <a:lnTo>
                    <a:pt x="998245" y="5187188"/>
                  </a:lnTo>
                  <a:lnTo>
                    <a:pt x="1000798" y="5140109"/>
                  </a:lnTo>
                  <a:lnTo>
                    <a:pt x="1008253" y="5094478"/>
                  </a:lnTo>
                  <a:lnTo>
                    <a:pt x="1020343" y="5050561"/>
                  </a:lnTo>
                  <a:lnTo>
                    <a:pt x="1036815" y="5008638"/>
                  </a:lnTo>
                  <a:lnTo>
                    <a:pt x="1045070" y="4992738"/>
                  </a:lnTo>
                  <a:lnTo>
                    <a:pt x="1057402" y="4968964"/>
                  </a:lnTo>
                  <a:lnTo>
                    <a:pt x="1081836" y="4931803"/>
                  </a:lnTo>
                  <a:lnTo>
                    <a:pt x="1109853" y="4897425"/>
                  </a:lnTo>
                  <a:lnTo>
                    <a:pt x="1141183" y="4866094"/>
                  </a:lnTo>
                  <a:lnTo>
                    <a:pt x="1175562" y="4838077"/>
                  </a:lnTo>
                  <a:lnTo>
                    <a:pt x="1212723" y="4813643"/>
                  </a:lnTo>
                  <a:lnTo>
                    <a:pt x="1252397" y="4793056"/>
                  </a:lnTo>
                  <a:lnTo>
                    <a:pt x="1294320" y="4776584"/>
                  </a:lnTo>
                  <a:lnTo>
                    <a:pt x="1338224" y="4764481"/>
                  </a:lnTo>
                  <a:lnTo>
                    <a:pt x="1383855" y="4757026"/>
                  </a:lnTo>
                  <a:lnTo>
                    <a:pt x="1430934" y="4754486"/>
                  </a:lnTo>
                  <a:lnTo>
                    <a:pt x="1478013" y="4757026"/>
                  </a:lnTo>
                  <a:lnTo>
                    <a:pt x="1523644" y="4764481"/>
                  </a:lnTo>
                  <a:lnTo>
                    <a:pt x="1567548" y="4776584"/>
                  </a:lnTo>
                  <a:lnTo>
                    <a:pt x="1609471" y="4793056"/>
                  </a:lnTo>
                  <a:lnTo>
                    <a:pt x="1649145" y="4813643"/>
                  </a:lnTo>
                  <a:lnTo>
                    <a:pt x="1686306" y="4838077"/>
                  </a:lnTo>
                  <a:lnTo>
                    <a:pt x="1720672" y="4866094"/>
                  </a:lnTo>
                  <a:lnTo>
                    <a:pt x="1752003" y="4897425"/>
                  </a:lnTo>
                  <a:lnTo>
                    <a:pt x="1780019" y="4931803"/>
                  </a:lnTo>
                  <a:lnTo>
                    <a:pt x="1804454" y="4968964"/>
                  </a:lnTo>
                  <a:lnTo>
                    <a:pt x="1825040" y="5008638"/>
                  </a:lnTo>
                  <a:lnTo>
                    <a:pt x="1841512" y="5050561"/>
                  </a:lnTo>
                  <a:lnTo>
                    <a:pt x="1853603" y="5094478"/>
                  </a:lnTo>
                  <a:lnTo>
                    <a:pt x="1861058" y="5140109"/>
                  </a:lnTo>
                  <a:lnTo>
                    <a:pt x="1863610" y="5187188"/>
                  </a:lnTo>
                  <a:lnTo>
                    <a:pt x="1863610" y="4961839"/>
                  </a:lnTo>
                  <a:lnTo>
                    <a:pt x="1826869" y="4901247"/>
                  </a:lnTo>
                  <a:lnTo>
                    <a:pt x="1793900" y="4860480"/>
                  </a:lnTo>
                  <a:lnTo>
                    <a:pt x="1756816" y="4823472"/>
                  </a:lnTo>
                  <a:lnTo>
                    <a:pt x="1715960" y="4790579"/>
                  </a:lnTo>
                  <a:lnTo>
                    <a:pt x="1671701" y="4762157"/>
                  </a:lnTo>
                  <a:lnTo>
                    <a:pt x="1656334" y="4754486"/>
                  </a:lnTo>
                  <a:lnTo>
                    <a:pt x="1624355" y="4738522"/>
                  </a:lnTo>
                  <a:lnTo>
                    <a:pt x="1879117" y="4738522"/>
                  </a:lnTo>
                  <a:lnTo>
                    <a:pt x="1879117" y="3755148"/>
                  </a:lnTo>
                  <a:lnTo>
                    <a:pt x="1624342" y="3755148"/>
                  </a:lnTo>
                  <a:lnTo>
                    <a:pt x="1656346" y="3739184"/>
                  </a:lnTo>
                  <a:lnTo>
                    <a:pt x="1715960" y="3703104"/>
                  </a:lnTo>
                  <a:lnTo>
                    <a:pt x="1756816" y="3670211"/>
                  </a:lnTo>
                  <a:lnTo>
                    <a:pt x="1793900" y="3633203"/>
                  </a:lnTo>
                  <a:lnTo>
                    <a:pt x="1826869" y="3592423"/>
                  </a:lnTo>
                  <a:lnTo>
                    <a:pt x="1855393" y="3548215"/>
                  </a:lnTo>
                  <a:lnTo>
                    <a:pt x="1879117" y="3500932"/>
                  </a:lnTo>
                  <a:lnTo>
                    <a:pt x="1879117" y="3112084"/>
                  </a:lnTo>
                  <a:lnTo>
                    <a:pt x="1863610" y="3081172"/>
                  </a:lnTo>
                  <a:lnTo>
                    <a:pt x="1863610" y="3306508"/>
                  </a:lnTo>
                  <a:lnTo>
                    <a:pt x="1861058" y="3353587"/>
                  </a:lnTo>
                  <a:lnTo>
                    <a:pt x="1853603" y="3399218"/>
                  </a:lnTo>
                  <a:lnTo>
                    <a:pt x="1841512" y="3443122"/>
                  </a:lnTo>
                  <a:lnTo>
                    <a:pt x="1825040" y="3485045"/>
                  </a:lnTo>
                  <a:lnTo>
                    <a:pt x="1804454" y="3524720"/>
                  </a:lnTo>
                  <a:lnTo>
                    <a:pt x="1780019" y="3561880"/>
                  </a:lnTo>
                  <a:lnTo>
                    <a:pt x="1752003" y="3596259"/>
                  </a:lnTo>
                  <a:lnTo>
                    <a:pt x="1720672" y="3627590"/>
                  </a:lnTo>
                  <a:lnTo>
                    <a:pt x="1686306" y="3655593"/>
                  </a:lnTo>
                  <a:lnTo>
                    <a:pt x="1649145" y="3680028"/>
                  </a:lnTo>
                  <a:lnTo>
                    <a:pt x="1609471" y="3700615"/>
                  </a:lnTo>
                  <a:lnTo>
                    <a:pt x="1567548" y="3717086"/>
                  </a:lnTo>
                  <a:lnTo>
                    <a:pt x="1523644" y="3729190"/>
                  </a:lnTo>
                  <a:lnTo>
                    <a:pt x="1478013" y="3736644"/>
                  </a:lnTo>
                  <a:lnTo>
                    <a:pt x="1430934" y="3739184"/>
                  </a:lnTo>
                  <a:lnTo>
                    <a:pt x="1383855" y="3736644"/>
                  </a:lnTo>
                  <a:lnTo>
                    <a:pt x="1338224" y="3729190"/>
                  </a:lnTo>
                  <a:lnTo>
                    <a:pt x="1294320" y="3717086"/>
                  </a:lnTo>
                  <a:lnTo>
                    <a:pt x="1252397" y="3700615"/>
                  </a:lnTo>
                  <a:lnTo>
                    <a:pt x="1237513" y="3692893"/>
                  </a:lnTo>
                  <a:lnTo>
                    <a:pt x="1237513" y="3755148"/>
                  </a:lnTo>
                  <a:lnTo>
                    <a:pt x="1237500" y="4738522"/>
                  </a:lnTo>
                  <a:lnTo>
                    <a:pt x="1190155" y="4762157"/>
                  </a:lnTo>
                  <a:lnTo>
                    <a:pt x="1145882" y="4790592"/>
                  </a:lnTo>
                  <a:lnTo>
                    <a:pt x="1105039" y="4823472"/>
                  </a:lnTo>
                  <a:lnTo>
                    <a:pt x="1067968" y="4860480"/>
                  </a:lnTo>
                  <a:lnTo>
                    <a:pt x="1034999" y="4901260"/>
                  </a:lnTo>
                  <a:lnTo>
                    <a:pt x="1006475" y="4945456"/>
                  </a:lnTo>
                  <a:lnTo>
                    <a:pt x="982751" y="4992738"/>
                  </a:lnTo>
                  <a:lnTo>
                    <a:pt x="982751" y="4738522"/>
                  </a:lnTo>
                  <a:lnTo>
                    <a:pt x="1237500" y="4738522"/>
                  </a:lnTo>
                  <a:lnTo>
                    <a:pt x="1237500" y="3755148"/>
                  </a:lnTo>
                  <a:lnTo>
                    <a:pt x="982751" y="3755148"/>
                  </a:lnTo>
                  <a:lnTo>
                    <a:pt x="982751" y="3500958"/>
                  </a:lnTo>
                  <a:lnTo>
                    <a:pt x="1006475" y="3548240"/>
                  </a:lnTo>
                  <a:lnTo>
                    <a:pt x="1034999" y="3592436"/>
                  </a:lnTo>
                  <a:lnTo>
                    <a:pt x="1067968" y="3633203"/>
                  </a:lnTo>
                  <a:lnTo>
                    <a:pt x="1105052" y="3670211"/>
                  </a:lnTo>
                  <a:lnTo>
                    <a:pt x="1145895" y="3703104"/>
                  </a:lnTo>
                  <a:lnTo>
                    <a:pt x="1190167" y="3731526"/>
                  </a:lnTo>
                  <a:lnTo>
                    <a:pt x="1237513" y="3755148"/>
                  </a:lnTo>
                  <a:lnTo>
                    <a:pt x="1237513" y="3692893"/>
                  </a:lnTo>
                  <a:lnTo>
                    <a:pt x="1212723" y="3680028"/>
                  </a:lnTo>
                  <a:lnTo>
                    <a:pt x="1175562" y="3655593"/>
                  </a:lnTo>
                  <a:lnTo>
                    <a:pt x="1141183" y="3627590"/>
                  </a:lnTo>
                  <a:lnTo>
                    <a:pt x="1109853" y="3596259"/>
                  </a:lnTo>
                  <a:lnTo>
                    <a:pt x="1081836" y="3561880"/>
                  </a:lnTo>
                  <a:lnTo>
                    <a:pt x="1057402" y="3524720"/>
                  </a:lnTo>
                  <a:lnTo>
                    <a:pt x="1036815" y="3485045"/>
                  </a:lnTo>
                  <a:lnTo>
                    <a:pt x="1020343" y="3443122"/>
                  </a:lnTo>
                  <a:lnTo>
                    <a:pt x="1008253" y="3399218"/>
                  </a:lnTo>
                  <a:lnTo>
                    <a:pt x="1000798" y="3353587"/>
                  </a:lnTo>
                  <a:lnTo>
                    <a:pt x="998245" y="3306508"/>
                  </a:lnTo>
                  <a:lnTo>
                    <a:pt x="1000798" y="3259429"/>
                  </a:lnTo>
                  <a:lnTo>
                    <a:pt x="1008253" y="3213798"/>
                  </a:lnTo>
                  <a:lnTo>
                    <a:pt x="1020343" y="3169894"/>
                  </a:lnTo>
                  <a:lnTo>
                    <a:pt x="1036815" y="3127972"/>
                  </a:lnTo>
                  <a:lnTo>
                    <a:pt x="1057402" y="3088297"/>
                  </a:lnTo>
                  <a:lnTo>
                    <a:pt x="1081836" y="3051137"/>
                  </a:lnTo>
                  <a:lnTo>
                    <a:pt x="1109853" y="3016758"/>
                  </a:lnTo>
                  <a:lnTo>
                    <a:pt x="1141183" y="2985427"/>
                  </a:lnTo>
                  <a:lnTo>
                    <a:pt x="1175562" y="2957411"/>
                  </a:lnTo>
                  <a:lnTo>
                    <a:pt x="1212723" y="2932976"/>
                  </a:lnTo>
                  <a:lnTo>
                    <a:pt x="1252397" y="2912389"/>
                  </a:lnTo>
                  <a:lnTo>
                    <a:pt x="1294320" y="2895917"/>
                  </a:lnTo>
                  <a:lnTo>
                    <a:pt x="1338224" y="2883814"/>
                  </a:lnTo>
                  <a:lnTo>
                    <a:pt x="1383855" y="2876359"/>
                  </a:lnTo>
                  <a:lnTo>
                    <a:pt x="1430934" y="2873819"/>
                  </a:lnTo>
                  <a:lnTo>
                    <a:pt x="1478013" y="2876359"/>
                  </a:lnTo>
                  <a:lnTo>
                    <a:pt x="1523644" y="2883814"/>
                  </a:lnTo>
                  <a:lnTo>
                    <a:pt x="1567548" y="2895917"/>
                  </a:lnTo>
                  <a:lnTo>
                    <a:pt x="1609471" y="2912389"/>
                  </a:lnTo>
                  <a:lnTo>
                    <a:pt x="1649145" y="2932976"/>
                  </a:lnTo>
                  <a:lnTo>
                    <a:pt x="1686306" y="2957411"/>
                  </a:lnTo>
                  <a:lnTo>
                    <a:pt x="1720672" y="2985427"/>
                  </a:lnTo>
                  <a:lnTo>
                    <a:pt x="1752003" y="3016758"/>
                  </a:lnTo>
                  <a:lnTo>
                    <a:pt x="1780019" y="3051137"/>
                  </a:lnTo>
                  <a:lnTo>
                    <a:pt x="1804454" y="3088297"/>
                  </a:lnTo>
                  <a:lnTo>
                    <a:pt x="1825040" y="3127972"/>
                  </a:lnTo>
                  <a:lnTo>
                    <a:pt x="1841512" y="3169894"/>
                  </a:lnTo>
                  <a:lnTo>
                    <a:pt x="1853603" y="3213798"/>
                  </a:lnTo>
                  <a:lnTo>
                    <a:pt x="1861058" y="3259429"/>
                  </a:lnTo>
                  <a:lnTo>
                    <a:pt x="1863610" y="3306508"/>
                  </a:lnTo>
                  <a:lnTo>
                    <a:pt x="1863610" y="3081172"/>
                  </a:lnTo>
                  <a:lnTo>
                    <a:pt x="1826869" y="3020580"/>
                  </a:lnTo>
                  <a:lnTo>
                    <a:pt x="1793887" y="2979801"/>
                  </a:lnTo>
                  <a:lnTo>
                    <a:pt x="1756816" y="2942806"/>
                  </a:lnTo>
                  <a:lnTo>
                    <a:pt x="1715973" y="2909913"/>
                  </a:lnTo>
                  <a:lnTo>
                    <a:pt x="1671701" y="2881490"/>
                  </a:lnTo>
                  <a:lnTo>
                    <a:pt x="1626793" y="2859087"/>
                  </a:lnTo>
                  <a:lnTo>
                    <a:pt x="1879117" y="2859087"/>
                  </a:lnTo>
                  <a:lnTo>
                    <a:pt x="1879117" y="2674937"/>
                  </a:lnTo>
                  <a:lnTo>
                    <a:pt x="1879104" y="2730817"/>
                  </a:lnTo>
                  <a:lnTo>
                    <a:pt x="1879104" y="2816250"/>
                  </a:lnTo>
                  <a:lnTo>
                    <a:pt x="1235049" y="2816250"/>
                  </a:lnTo>
                  <a:lnTo>
                    <a:pt x="1235049" y="2859087"/>
                  </a:lnTo>
                  <a:lnTo>
                    <a:pt x="1190155" y="2881490"/>
                  </a:lnTo>
                  <a:lnTo>
                    <a:pt x="1145895" y="2909913"/>
                  </a:lnTo>
                  <a:lnTo>
                    <a:pt x="1105039" y="2942806"/>
                  </a:lnTo>
                  <a:lnTo>
                    <a:pt x="1067968" y="2979813"/>
                  </a:lnTo>
                  <a:lnTo>
                    <a:pt x="1034986" y="3020593"/>
                  </a:lnTo>
                  <a:lnTo>
                    <a:pt x="1006475" y="3064789"/>
                  </a:lnTo>
                  <a:lnTo>
                    <a:pt x="982751" y="3112058"/>
                  </a:lnTo>
                  <a:lnTo>
                    <a:pt x="982751" y="2859087"/>
                  </a:lnTo>
                  <a:lnTo>
                    <a:pt x="1235049" y="2859087"/>
                  </a:lnTo>
                  <a:lnTo>
                    <a:pt x="1235049" y="2816250"/>
                  </a:lnTo>
                  <a:lnTo>
                    <a:pt x="982738" y="2816250"/>
                  </a:lnTo>
                  <a:lnTo>
                    <a:pt x="982738" y="2730817"/>
                  </a:lnTo>
                  <a:lnTo>
                    <a:pt x="1879104" y="2730817"/>
                  </a:lnTo>
                  <a:lnTo>
                    <a:pt x="1879104" y="2674937"/>
                  </a:lnTo>
                  <a:lnTo>
                    <a:pt x="982789" y="2674937"/>
                  </a:lnTo>
                  <a:lnTo>
                    <a:pt x="982789" y="2596197"/>
                  </a:lnTo>
                  <a:lnTo>
                    <a:pt x="1918322" y="2596197"/>
                  </a:lnTo>
                  <a:lnTo>
                    <a:pt x="1918322" y="2540317"/>
                  </a:lnTo>
                  <a:lnTo>
                    <a:pt x="982789" y="2540317"/>
                  </a:lnTo>
                  <a:lnTo>
                    <a:pt x="982789" y="2461577"/>
                  </a:lnTo>
                  <a:lnTo>
                    <a:pt x="1918322" y="2461577"/>
                  </a:lnTo>
                  <a:lnTo>
                    <a:pt x="1918322" y="2405926"/>
                  </a:lnTo>
                  <a:lnTo>
                    <a:pt x="1918322" y="2405697"/>
                  </a:lnTo>
                  <a:lnTo>
                    <a:pt x="1918322" y="2327516"/>
                  </a:lnTo>
                  <a:lnTo>
                    <a:pt x="1879155" y="2327516"/>
                  </a:lnTo>
                  <a:lnTo>
                    <a:pt x="1879155" y="2405697"/>
                  </a:lnTo>
                  <a:lnTo>
                    <a:pt x="982789" y="2405697"/>
                  </a:lnTo>
                  <a:lnTo>
                    <a:pt x="982789" y="2326957"/>
                  </a:lnTo>
                  <a:lnTo>
                    <a:pt x="1918322" y="2326957"/>
                  </a:lnTo>
                  <a:lnTo>
                    <a:pt x="1918322" y="2271547"/>
                  </a:lnTo>
                  <a:lnTo>
                    <a:pt x="1918322" y="2271077"/>
                  </a:lnTo>
                  <a:lnTo>
                    <a:pt x="1918322" y="2193607"/>
                  </a:lnTo>
                  <a:lnTo>
                    <a:pt x="1918322" y="2193137"/>
                  </a:lnTo>
                  <a:lnTo>
                    <a:pt x="1918322" y="2137727"/>
                  </a:lnTo>
                  <a:lnTo>
                    <a:pt x="1879155" y="2137727"/>
                  </a:lnTo>
                  <a:lnTo>
                    <a:pt x="1879155" y="2193607"/>
                  </a:lnTo>
                  <a:lnTo>
                    <a:pt x="1879155" y="2271077"/>
                  </a:lnTo>
                  <a:lnTo>
                    <a:pt x="982789" y="2271077"/>
                  </a:lnTo>
                  <a:lnTo>
                    <a:pt x="982789" y="2193607"/>
                  </a:lnTo>
                  <a:lnTo>
                    <a:pt x="1879155" y="2193607"/>
                  </a:lnTo>
                  <a:lnTo>
                    <a:pt x="1879155" y="2137727"/>
                  </a:lnTo>
                  <a:lnTo>
                    <a:pt x="982738" y="2137727"/>
                  </a:lnTo>
                  <a:lnTo>
                    <a:pt x="982738" y="2058987"/>
                  </a:lnTo>
                  <a:lnTo>
                    <a:pt x="1879104" y="2058987"/>
                  </a:lnTo>
                  <a:lnTo>
                    <a:pt x="1879104" y="2137168"/>
                  </a:lnTo>
                  <a:lnTo>
                    <a:pt x="1918322" y="2137168"/>
                  </a:lnTo>
                  <a:lnTo>
                    <a:pt x="1918322" y="2058987"/>
                  </a:lnTo>
                  <a:lnTo>
                    <a:pt x="1918322" y="2058771"/>
                  </a:lnTo>
                  <a:lnTo>
                    <a:pt x="1918322" y="2003107"/>
                  </a:lnTo>
                  <a:lnTo>
                    <a:pt x="982789" y="2003107"/>
                  </a:lnTo>
                  <a:lnTo>
                    <a:pt x="982789" y="1920925"/>
                  </a:lnTo>
                  <a:lnTo>
                    <a:pt x="1879155" y="1920925"/>
                  </a:lnTo>
                  <a:lnTo>
                    <a:pt x="1879155" y="2002815"/>
                  </a:lnTo>
                  <a:lnTo>
                    <a:pt x="1918322" y="2002815"/>
                  </a:lnTo>
                  <a:lnTo>
                    <a:pt x="1918322" y="1920557"/>
                  </a:lnTo>
                  <a:lnTo>
                    <a:pt x="1918322" y="1878647"/>
                  </a:lnTo>
                  <a:close/>
                </a:path>
              </a:pathLst>
            </a:custGeom>
            <a:solidFill>
              <a:srgbClr val="EDEDED"/>
            </a:solidFill>
          </p:spPr>
          <p:txBody>
            <a:bodyPr wrap="square" lIns="0" tIns="0" rIns="0" bIns="0" rtlCol="0"/>
            <a:lstStyle/>
            <a:p>
              <a:endParaRPr sz="1092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7" name="object 3">
            <a:extLst>
              <a:ext uri="{FF2B5EF4-FFF2-40B4-BE49-F238E27FC236}">
                <a16:creationId xmlns:a16="http://schemas.microsoft.com/office/drawing/2014/main" id="{A7744039-8C64-4BE7-8CF8-7C6E219EA7DC}"/>
              </a:ext>
            </a:extLst>
          </p:cNvPr>
          <p:cNvSpPr/>
          <p:nvPr/>
        </p:nvSpPr>
        <p:spPr>
          <a:xfrm>
            <a:off x="131961" y="80682"/>
            <a:ext cx="725459" cy="707009"/>
          </a:xfrm>
          <a:custGeom>
            <a:avLst/>
            <a:gdLst/>
            <a:ahLst/>
            <a:cxnLst/>
            <a:rect l="l" t="t" r="r" b="b"/>
            <a:pathLst>
              <a:path w="1480185" h="1480185">
                <a:moveTo>
                  <a:pt x="1479577" y="0"/>
                </a:moveTo>
                <a:lnTo>
                  <a:pt x="0" y="0"/>
                </a:lnTo>
                <a:lnTo>
                  <a:pt x="0" y="1479577"/>
                </a:lnTo>
                <a:lnTo>
                  <a:pt x="1479577" y="1479577"/>
                </a:lnTo>
                <a:lnTo>
                  <a:pt x="1479577" y="1416616"/>
                </a:lnTo>
                <a:lnTo>
                  <a:pt x="62961" y="1416616"/>
                </a:lnTo>
                <a:lnTo>
                  <a:pt x="62961" y="801368"/>
                </a:lnTo>
                <a:lnTo>
                  <a:pt x="1071575" y="801368"/>
                </a:lnTo>
                <a:lnTo>
                  <a:pt x="1086281" y="796478"/>
                </a:lnTo>
                <a:lnTo>
                  <a:pt x="1137928" y="775195"/>
                </a:lnTo>
                <a:lnTo>
                  <a:pt x="1148575" y="769798"/>
                </a:lnTo>
                <a:lnTo>
                  <a:pt x="625708" y="769798"/>
                </a:lnTo>
                <a:lnTo>
                  <a:pt x="558280" y="768101"/>
                </a:lnTo>
                <a:lnTo>
                  <a:pt x="491850" y="764833"/>
                </a:lnTo>
                <a:lnTo>
                  <a:pt x="427172" y="760289"/>
                </a:lnTo>
                <a:lnTo>
                  <a:pt x="364995" y="754763"/>
                </a:lnTo>
                <a:lnTo>
                  <a:pt x="306072" y="748549"/>
                </a:lnTo>
                <a:lnTo>
                  <a:pt x="251155" y="741943"/>
                </a:lnTo>
                <a:lnTo>
                  <a:pt x="200995" y="735237"/>
                </a:lnTo>
                <a:lnTo>
                  <a:pt x="156344" y="728728"/>
                </a:lnTo>
                <a:lnTo>
                  <a:pt x="117953" y="722709"/>
                </a:lnTo>
                <a:lnTo>
                  <a:pt x="62961" y="713318"/>
                </a:lnTo>
                <a:lnTo>
                  <a:pt x="62961" y="62961"/>
                </a:lnTo>
                <a:lnTo>
                  <a:pt x="1479577" y="62961"/>
                </a:lnTo>
                <a:lnTo>
                  <a:pt x="1479577" y="0"/>
                </a:lnTo>
                <a:close/>
              </a:path>
              <a:path w="1480185" h="1480185">
                <a:moveTo>
                  <a:pt x="1071575" y="801368"/>
                </a:moveTo>
                <a:lnTo>
                  <a:pt x="62961" y="801368"/>
                </a:lnTo>
                <a:lnTo>
                  <a:pt x="125117" y="811808"/>
                </a:lnTo>
                <a:lnTo>
                  <a:pt x="165283" y="817963"/>
                </a:lnTo>
                <a:lnTo>
                  <a:pt x="210704" y="824410"/>
                </a:lnTo>
                <a:lnTo>
                  <a:pt x="260776" y="830898"/>
                </a:lnTo>
                <a:lnTo>
                  <a:pt x="314896" y="837177"/>
                </a:lnTo>
                <a:lnTo>
                  <a:pt x="372462" y="842998"/>
                </a:lnTo>
                <a:lnTo>
                  <a:pt x="432869" y="848111"/>
                </a:lnTo>
                <a:lnTo>
                  <a:pt x="495515" y="852267"/>
                </a:lnTo>
                <a:lnTo>
                  <a:pt x="559797" y="855215"/>
                </a:lnTo>
                <a:lnTo>
                  <a:pt x="625111" y="856706"/>
                </a:lnTo>
                <a:lnTo>
                  <a:pt x="626548" y="921512"/>
                </a:lnTo>
                <a:lnTo>
                  <a:pt x="629338" y="985374"/>
                </a:lnTo>
                <a:lnTo>
                  <a:pt x="633249" y="1047680"/>
                </a:lnTo>
                <a:lnTo>
                  <a:pt x="638048" y="1107818"/>
                </a:lnTo>
                <a:lnTo>
                  <a:pt x="643503" y="1165175"/>
                </a:lnTo>
                <a:lnTo>
                  <a:pt x="649379" y="1219138"/>
                </a:lnTo>
                <a:lnTo>
                  <a:pt x="655445" y="1269096"/>
                </a:lnTo>
                <a:lnTo>
                  <a:pt x="661469" y="1314435"/>
                </a:lnTo>
                <a:lnTo>
                  <a:pt x="667216" y="1354543"/>
                </a:lnTo>
                <a:lnTo>
                  <a:pt x="676953" y="1416616"/>
                </a:lnTo>
                <a:lnTo>
                  <a:pt x="764814" y="1416616"/>
                </a:lnTo>
                <a:lnTo>
                  <a:pt x="760893" y="1392701"/>
                </a:lnTo>
                <a:lnTo>
                  <a:pt x="755982" y="1361116"/>
                </a:lnTo>
                <a:lnTo>
                  <a:pt x="750352" y="1322616"/>
                </a:lnTo>
                <a:lnTo>
                  <a:pt x="744275" y="1277953"/>
                </a:lnTo>
                <a:lnTo>
                  <a:pt x="738020" y="1227880"/>
                </a:lnTo>
                <a:lnTo>
                  <a:pt x="731860" y="1173151"/>
                </a:lnTo>
                <a:lnTo>
                  <a:pt x="726066" y="1114520"/>
                </a:lnTo>
                <a:lnTo>
                  <a:pt x="720909" y="1052738"/>
                </a:lnTo>
                <a:lnTo>
                  <a:pt x="716659" y="988560"/>
                </a:lnTo>
                <a:lnTo>
                  <a:pt x="713588" y="922738"/>
                </a:lnTo>
                <a:lnTo>
                  <a:pt x="711967" y="856026"/>
                </a:lnTo>
                <a:lnTo>
                  <a:pt x="762442" y="854023"/>
                </a:lnTo>
                <a:lnTo>
                  <a:pt x="812421" y="850694"/>
                </a:lnTo>
                <a:lnTo>
                  <a:pt x="861625" y="845925"/>
                </a:lnTo>
                <a:lnTo>
                  <a:pt x="909777" y="839602"/>
                </a:lnTo>
                <a:lnTo>
                  <a:pt x="956597" y="831610"/>
                </a:lnTo>
                <a:lnTo>
                  <a:pt x="1001807" y="821835"/>
                </a:lnTo>
                <a:lnTo>
                  <a:pt x="1045127" y="810162"/>
                </a:lnTo>
                <a:lnTo>
                  <a:pt x="1071575" y="801368"/>
                </a:lnTo>
                <a:close/>
              </a:path>
              <a:path w="1480185" h="1480185">
                <a:moveTo>
                  <a:pt x="1479577" y="504298"/>
                </a:moveTo>
                <a:lnTo>
                  <a:pt x="1416616" y="504298"/>
                </a:lnTo>
                <a:lnTo>
                  <a:pt x="1416616" y="1416616"/>
                </a:lnTo>
                <a:lnTo>
                  <a:pt x="1479577" y="1416616"/>
                </a:lnTo>
                <a:lnTo>
                  <a:pt x="1479577" y="504298"/>
                </a:lnTo>
                <a:close/>
              </a:path>
              <a:path w="1480185" h="1480185">
                <a:moveTo>
                  <a:pt x="1282285" y="62961"/>
                </a:moveTo>
                <a:lnTo>
                  <a:pt x="984441" y="62961"/>
                </a:lnTo>
                <a:lnTo>
                  <a:pt x="940800" y="82942"/>
                </a:lnTo>
                <a:lnTo>
                  <a:pt x="899285" y="107562"/>
                </a:lnTo>
                <a:lnTo>
                  <a:pt x="860032" y="136696"/>
                </a:lnTo>
                <a:lnTo>
                  <a:pt x="823359" y="170049"/>
                </a:lnTo>
                <a:lnTo>
                  <a:pt x="789309" y="207580"/>
                </a:lnTo>
                <a:lnTo>
                  <a:pt x="758109" y="249079"/>
                </a:lnTo>
                <a:lnTo>
                  <a:pt x="729939" y="294378"/>
                </a:lnTo>
                <a:lnTo>
                  <a:pt x="704980" y="343309"/>
                </a:lnTo>
                <a:lnTo>
                  <a:pt x="683413" y="395705"/>
                </a:lnTo>
                <a:lnTo>
                  <a:pt x="670090" y="436161"/>
                </a:lnTo>
                <a:lnTo>
                  <a:pt x="658739" y="479019"/>
                </a:lnTo>
                <a:lnTo>
                  <a:pt x="649247" y="523979"/>
                </a:lnTo>
                <a:lnTo>
                  <a:pt x="641501" y="570740"/>
                </a:lnTo>
                <a:lnTo>
                  <a:pt x="635387" y="619002"/>
                </a:lnTo>
                <a:lnTo>
                  <a:pt x="630774" y="668767"/>
                </a:lnTo>
                <a:lnTo>
                  <a:pt x="627604" y="718831"/>
                </a:lnTo>
                <a:lnTo>
                  <a:pt x="625708" y="769798"/>
                </a:lnTo>
                <a:lnTo>
                  <a:pt x="1148575" y="769798"/>
                </a:lnTo>
                <a:lnTo>
                  <a:pt x="1149752" y="769201"/>
                </a:lnTo>
                <a:lnTo>
                  <a:pt x="712480" y="769201"/>
                </a:lnTo>
                <a:lnTo>
                  <a:pt x="714562" y="715073"/>
                </a:lnTo>
                <a:lnTo>
                  <a:pt x="718187" y="661929"/>
                </a:lnTo>
                <a:lnTo>
                  <a:pt x="723504" y="610186"/>
                </a:lnTo>
                <a:lnTo>
                  <a:pt x="730663" y="560257"/>
                </a:lnTo>
                <a:lnTo>
                  <a:pt x="739814" y="512557"/>
                </a:lnTo>
                <a:lnTo>
                  <a:pt x="751106" y="467502"/>
                </a:lnTo>
                <a:lnTo>
                  <a:pt x="764688" y="425505"/>
                </a:lnTo>
                <a:lnTo>
                  <a:pt x="786250" y="373865"/>
                </a:lnTo>
                <a:lnTo>
                  <a:pt x="811498" y="326293"/>
                </a:lnTo>
                <a:lnTo>
                  <a:pt x="840197" y="283018"/>
                </a:lnTo>
                <a:lnTo>
                  <a:pt x="872109" y="244271"/>
                </a:lnTo>
                <a:lnTo>
                  <a:pt x="907001" y="210281"/>
                </a:lnTo>
                <a:lnTo>
                  <a:pt x="944635" y="181277"/>
                </a:lnTo>
                <a:lnTo>
                  <a:pt x="984775" y="157491"/>
                </a:lnTo>
                <a:lnTo>
                  <a:pt x="1027186" y="139151"/>
                </a:lnTo>
                <a:lnTo>
                  <a:pt x="1071632" y="126488"/>
                </a:lnTo>
                <a:lnTo>
                  <a:pt x="1122157" y="119689"/>
                </a:lnTo>
                <a:lnTo>
                  <a:pt x="1138656" y="119242"/>
                </a:lnTo>
                <a:lnTo>
                  <a:pt x="1363548" y="119242"/>
                </a:lnTo>
                <a:lnTo>
                  <a:pt x="1345676" y="102691"/>
                </a:lnTo>
                <a:lnTo>
                  <a:pt x="1326000" y="87704"/>
                </a:lnTo>
                <a:lnTo>
                  <a:pt x="1304821" y="74452"/>
                </a:lnTo>
                <a:lnTo>
                  <a:pt x="1282285" y="62961"/>
                </a:lnTo>
                <a:close/>
              </a:path>
              <a:path w="1480185" h="1480185">
                <a:moveTo>
                  <a:pt x="1363548" y="119242"/>
                </a:moveTo>
                <a:lnTo>
                  <a:pt x="1138656" y="119242"/>
                </a:lnTo>
                <a:lnTo>
                  <a:pt x="1186357" y="123194"/>
                </a:lnTo>
                <a:lnTo>
                  <a:pt x="1230359" y="134838"/>
                </a:lnTo>
                <a:lnTo>
                  <a:pt x="1269301" y="153857"/>
                </a:lnTo>
                <a:lnTo>
                  <a:pt x="1301824" y="179931"/>
                </a:lnTo>
                <a:lnTo>
                  <a:pt x="1329719" y="216530"/>
                </a:lnTo>
                <a:lnTo>
                  <a:pt x="1349357" y="260002"/>
                </a:lnTo>
                <a:lnTo>
                  <a:pt x="1360358" y="308660"/>
                </a:lnTo>
                <a:lnTo>
                  <a:pt x="1362339" y="360820"/>
                </a:lnTo>
                <a:lnTo>
                  <a:pt x="1354922" y="414793"/>
                </a:lnTo>
                <a:lnTo>
                  <a:pt x="1342112" y="457921"/>
                </a:lnTo>
                <a:lnTo>
                  <a:pt x="1323677" y="499152"/>
                </a:lnTo>
                <a:lnTo>
                  <a:pt x="1299844" y="538255"/>
                </a:lnTo>
                <a:lnTo>
                  <a:pt x="1270843" y="574999"/>
                </a:lnTo>
                <a:lnTo>
                  <a:pt x="1236905" y="609154"/>
                </a:lnTo>
                <a:lnTo>
                  <a:pt x="1198257" y="640486"/>
                </a:lnTo>
                <a:lnTo>
                  <a:pt x="1155130" y="668767"/>
                </a:lnTo>
                <a:lnTo>
                  <a:pt x="1107753" y="693763"/>
                </a:lnTo>
                <a:lnTo>
                  <a:pt x="1056355" y="715245"/>
                </a:lnTo>
                <a:lnTo>
                  <a:pt x="1013614" y="729215"/>
                </a:lnTo>
                <a:lnTo>
                  <a:pt x="968102" y="740847"/>
                </a:lnTo>
                <a:lnTo>
                  <a:pt x="920205" y="750290"/>
                </a:lnTo>
                <a:lnTo>
                  <a:pt x="870309" y="757696"/>
                </a:lnTo>
                <a:lnTo>
                  <a:pt x="818799" y="763216"/>
                </a:lnTo>
                <a:lnTo>
                  <a:pt x="766061" y="767001"/>
                </a:lnTo>
                <a:lnTo>
                  <a:pt x="712480" y="769201"/>
                </a:lnTo>
                <a:lnTo>
                  <a:pt x="1149752" y="769201"/>
                </a:lnTo>
                <a:lnTo>
                  <a:pt x="1186219" y="750714"/>
                </a:lnTo>
                <a:lnTo>
                  <a:pt x="1230991" y="723208"/>
                </a:lnTo>
                <a:lnTo>
                  <a:pt x="1272080" y="692849"/>
                </a:lnTo>
                <a:lnTo>
                  <a:pt x="1309325" y="659809"/>
                </a:lnTo>
                <a:lnTo>
                  <a:pt x="1342564" y="624261"/>
                </a:lnTo>
                <a:lnTo>
                  <a:pt x="1371633" y="586379"/>
                </a:lnTo>
                <a:lnTo>
                  <a:pt x="1396371" y="546333"/>
                </a:lnTo>
                <a:lnTo>
                  <a:pt x="1416616" y="504298"/>
                </a:lnTo>
                <a:lnTo>
                  <a:pt x="1479577" y="504298"/>
                </a:lnTo>
                <a:lnTo>
                  <a:pt x="1479577" y="196370"/>
                </a:lnTo>
                <a:lnTo>
                  <a:pt x="1416616" y="196370"/>
                </a:lnTo>
                <a:lnTo>
                  <a:pt x="1405638" y="175311"/>
                </a:lnTo>
                <a:lnTo>
                  <a:pt x="1393157" y="155378"/>
                </a:lnTo>
                <a:lnTo>
                  <a:pt x="1379141" y="136653"/>
                </a:lnTo>
                <a:lnTo>
                  <a:pt x="1363707" y="119389"/>
                </a:lnTo>
                <a:lnTo>
                  <a:pt x="1363548" y="119242"/>
                </a:lnTo>
                <a:close/>
              </a:path>
              <a:path w="1480185" h="1480185">
                <a:moveTo>
                  <a:pt x="1479577" y="62961"/>
                </a:moveTo>
                <a:lnTo>
                  <a:pt x="1416616" y="62961"/>
                </a:lnTo>
                <a:lnTo>
                  <a:pt x="1416616" y="196370"/>
                </a:lnTo>
                <a:lnTo>
                  <a:pt x="1479577" y="196370"/>
                </a:lnTo>
                <a:lnTo>
                  <a:pt x="1479577" y="62961"/>
                </a:lnTo>
                <a:close/>
              </a:path>
            </a:pathLst>
          </a:custGeom>
          <a:solidFill>
            <a:srgbClr val="D0333A"/>
          </a:solidFill>
        </p:spPr>
        <p:txBody>
          <a:bodyPr wrap="square" lIns="0" tIns="0" rIns="0" bIns="0" rtlCol="0"/>
          <a:lstStyle/>
          <a:p>
            <a:endParaRPr sz="11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76837" y="1218073"/>
            <a:ext cx="10572395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Тесты на СД4 с 2020 по 2024 год закупались за счет бюджетных средств (за 2024 г. ч/з ГП КФ). </a:t>
            </a:r>
          </a:p>
          <a:p>
            <a:pPr algn="just"/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/>
            <a:endParaRPr lang="ky-KG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</a:t>
            </a:r>
          </a:p>
          <a:p>
            <a:pPr algn="just"/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Срок годности последних картриджей истечет в июне 2026 года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это же время будет прикрашена сервисная поддержка СД счетчиков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РЦКГВГиВИЧ</a:t>
            </a:r>
            <a:r>
              <a:rPr lang="ru-RU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направил заявку в ГП КФ от 31.01.2024 г. на 9000 исследований СД4 за 2024 год с покрытием на 3-5 месяцев 2025 года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Однако поступили в апреле 2024 года (первая поставка) 45 наборов (4500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исслед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.).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Остальные 45 наборов не поставлены так как, получено письмо от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ОсОО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Медико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Интернешнл» о невозможности закупки картриджей 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FACSPresto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для подсчета СД4 лимфоцитов, в связи с прекращением производства и отсутствием остатков на складе.</a:t>
            </a:r>
          </a:p>
          <a:p>
            <a:pPr algn="just"/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/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BD FACSPresto™ System | Portable Cell Analyzer | CD4 Testing">
            <a:extLst>
              <a:ext uri="{FF2B5EF4-FFF2-40B4-BE49-F238E27FC236}">
                <a16:creationId xmlns:a16="http://schemas.microsoft.com/office/drawing/2014/main" id="{A0DC64B8-B164-43C5-A0F3-B4D76EF6B2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7389" y="1718685"/>
            <a:ext cx="2212719" cy="2087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C56A0DA7-D475-44BE-B8F3-815997DACFB2}"/>
              </a:ext>
            </a:extLst>
          </p:cNvPr>
          <p:cNvSpPr/>
          <p:nvPr/>
        </p:nvSpPr>
        <p:spPr>
          <a:xfrm>
            <a:off x="671119" y="1718685"/>
            <a:ext cx="7269038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/>
            <a:r>
              <a:rPr lang="ru-RU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 мая 2023 г. (Исх.: №91) </a:t>
            </a:r>
            <a:r>
              <a:rPr lang="ru-RU" sz="2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РЦКГВГиВИЧ</a:t>
            </a:r>
            <a:r>
              <a:rPr lang="ru-RU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получено уведомление от производителей СД4 счетчиков «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FacsPresto</a:t>
            </a:r>
            <a:r>
              <a:rPr lang="ru-RU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о намерении снять с производства  выпуск картриджей с мая 2024 года. </a:t>
            </a:r>
          </a:p>
          <a:p>
            <a:pPr algn="just"/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/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378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160972-5F62-4FFF-AC44-64022F5D0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7938" y="199721"/>
            <a:ext cx="9924176" cy="608433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Закупка новых аппаратов для СД4 и тестов</a:t>
            </a:r>
            <a:endParaRPr lang="ru-RU" sz="3200" dirty="0"/>
          </a:p>
        </p:txBody>
      </p:sp>
      <p:grpSp>
        <p:nvGrpSpPr>
          <p:cNvPr id="4" name="object 169">
            <a:extLst>
              <a:ext uri="{FF2B5EF4-FFF2-40B4-BE49-F238E27FC236}">
                <a16:creationId xmlns:a16="http://schemas.microsoft.com/office/drawing/2014/main" id="{426F9EFF-B18B-4637-ACF9-6EE96CFA5ECD}"/>
              </a:ext>
            </a:extLst>
          </p:cNvPr>
          <p:cNvGrpSpPr/>
          <p:nvPr/>
        </p:nvGrpSpPr>
        <p:grpSpPr>
          <a:xfrm>
            <a:off x="11028207" y="864"/>
            <a:ext cx="1163665" cy="6856845"/>
            <a:chOff x="18185624" y="1424"/>
            <a:chExt cx="1918970" cy="11307445"/>
          </a:xfrm>
        </p:grpSpPr>
        <p:sp>
          <p:nvSpPr>
            <p:cNvPr id="5" name="object 170">
              <a:extLst>
                <a:ext uri="{FF2B5EF4-FFF2-40B4-BE49-F238E27FC236}">
                  <a16:creationId xmlns:a16="http://schemas.microsoft.com/office/drawing/2014/main" id="{F8226293-06EC-459D-A33A-DE70EB96406B}"/>
                </a:ext>
              </a:extLst>
            </p:cNvPr>
            <p:cNvSpPr/>
            <p:nvPr/>
          </p:nvSpPr>
          <p:spPr>
            <a:xfrm>
              <a:off x="18185614" y="1332705"/>
              <a:ext cx="1918970" cy="9975850"/>
            </a:xfrm>
            <a:custGeom>
              <a:avLst/>
              <a:gdLst/>
              <a:ahLst/>
              <a:cxnLst/>
              <a:rect l="l" t="t" r="r" b="b"/>
              <a:pathLst>
                <a:path w="1918969" h="9975850">
                  <a:moveTo>
                    <a:pt x="980922" y="0"/>
                  </a:moveTo>
                  <a:lnTo>
                    <a:pt x="406" y="0"/>
                  </a:lnTo>
                  <a:lnTo>
                    <a:pt x="406" y="55880"/>
                  </a:lnTo>
                  <a:lnTo>
                    <a:pt x="406" y="134620"/>
                  </a:lnTo>
                  <a:lnTo>
                    <a:pt x="406" y="588010"/>
                  </a:lnTo>
                  <a:lnTo>
                    <a:pt x="980922" y="588010"/>
                  </a:lnTo>
                  <a:lnTo>
                    <a:pt x="980922" y="546100"/>
                  </a:lnTo>
                  <a:lnTo>
                    <a:pt x="42519" y="546100"/>
                  </a:lnTo>
                  <a:lnTo>
                    <a:pt x="42519" y="458470"/>
                  </a:lnTo>
                  <a:lnTo>
                    <a:pt x="980922" y="458470"/>
                  </a:lnTo>
                  <a:lnTo>
                    <a:pt x="980922" y="402590"/>
                  </a:lnTo>
                  <a:lnTo>
                    <a:pt x="42570" y="402590"/>
                  </a:lnTo>
                  <a:lnTo>
                    <a:pt x="42570" y="325120"/>
                  </a:lnTo>
                  <a:lnTo>
                    <a:pt x="980922" y="325120"/>
                  </a:lnTo>
                  <a:lnTo>
                    <a:pt x="980922" y="269240"/>
                  </a:lnTo>
                  <a:lnTo>
                    <a:pt x="42570" y="269240"/>
                  </a:lnTo>
                  <a:lnTo>
                    <a:pt x="42570" y="190500"/>
                  </a:lnTo>
                  <a:lnTo>
                    <a:pt x="980922" y="190500"/>
                  </a:lnTo>
                  <a:lnTo>
                    <a:pt x="980922" y="134620"/>
                  </a:lnTo>
                  <a:lnTo>
                    <a:pt x="42570" y="134620"/>
                  </a:lnTo>
                  <a:lnTo>
                    <a:pt x="42570" y="55880"/>
                  </a:lnTo>
                  <a:lnTo>
                    <a:pt x="980922" y="55880"/>
                  </a:lnTo>
                  <a:lnTo>
                    <a:pt x="980922" y="0"/>
                  </a:lnTo>
                  <a:close/>
                </a:path>
                <a:path w="1918969" h="9975850">
                  <a:moveTo>
                    <a:pt x="1645272" y="9489796"/>
                  </a:moveTo>
                  <a:lnTo>
                    <a:pt x="1639608" y="9440761"/>
                  </a:lnTo>
                  <a:lnTo>
                    <a:pt x="1623479" y="9395714"/>
                  </a:lnTo>
                  <a:lnTo>
                    <a:pt x="1598180" y="9355950"/>
                  </a:lnTo>
                  <a:lnTo>
                    <a:pt x="1589316" y="9347086"/>
                  </a:lnTo>
                  <a:lnTo>
                    <a:pt x="1589316" y="9489796"/>
                  </a:lnTo>
                  <a:lnTo>
                    <a:pt x="1581238" y="9539732"/>
                  </a:lnTo>
                  <a:lnTo>
                    <a:pt x="1558759" y="9583153"/>
                  </a:lnTo>
                  <a:lnTo>
                    <a:pt x="1524508" y="9617405"/>
                  </a:lnTo>
                  <a:lnTo>
                    <a:pt x="1481099" y="9639884"/>
                  </a:lnTo>
                  <a:lnTo>
                    <a:pt x="1431163" y="9647961"/>
                  </a:lnTo>
                  <a:lnTo>
                    <a:pt x="1381226" y="9639884"/>
                  </a:lnTo>
                  <a:lnTo>
                    <a:pt x="1337818" y="9617405"/>
                  </a:lnTo>
                  <a:lnTo>
                    <a:pt x="1303553" y="9583153"/>
                  </a:lnTo>
                  <a:lnTo>
                    <a:pt x="1281074" y="9539732"/>
                  </a:lnTo>
                  <a:lnTo>
                    <a:pt x="1272997" y="9489796"/>
                  </a:lnTo>
                  <a:lnTo>
                    <a:pt x="1281074" y="9439859"/>
                  </a:lnTo>
                  <a:lnTo>
                    <a:pt x="1303553" y="9396451"/>
                  </a:lnTo>
                  <a:lnTo>
                    <a:pt x="1337818" y="9362199"/>
                  </a:lnTo>
                  <a:lnTo>
                    <a:pt x="1381226" y="9339720"/>
                  </a:lnTo>
                  <a:lnTo>
                    <a:pt x="1431163" y="9331642"/>
                  </a:lnTo>
                  <a:lnTo>
                    <a:pt x="1481099" y="9339720"/>
                  </a:lnTo>
                  <a:lnTo>
                    <a:pt x="1524508" y="9362199"/>
                  </a:lnTo>
                  <a:lnTo>
                    <a:pt x="1558759" y="9396451"/>
                  </a:lnTo>
                  <a:lnTo>
                    <a:pt x="1581238" y="9439859"/>
                  </a:lnTo>
                  <a:lnTo>
                    <a:pt x="1589316" y="9489796"/>
                  </a:lnTo>
                  <a:lnTo>
                    <a:pt x="1589316" y="9347086"/>
                  </a:lnTo>
                  <a:lnTo>
                    <a:pt x="1525244" y="9297479"/>
                  </a:lnTo>
                  <a:lnTo>
                    <a:pt x="1480197" y="9281350"/>
                  </a:lnTo>
                  <a:lnTo>
                    <a:pt x="1431163" y="9275674"/>
                  </a:lnTo>
                  <a:lnTo>
                    <a:pt x="1382128" y="9281350"/>
                  </a:lnTo>
                  <a:lnTo>
                    <a:pt x="1337081" y="9297479"/>
                  </a:lnTo>
                  <a:lnTo>
                    <a:pt x="1297317" y="9322778"/>
                  </a:lnTo>
                  <a:lnTo>
                    <a:pt x="1264132" y="9355950"/>
                  </a:lnTo>
                  <a:lnTo>
                    <a:pt x="1238834" y="9395714"/>
                  </a:lnTo>
                  <a:lnTo>
                    <a:pt x="1222705" y="9440761"/>
                  </a:lnTo>
                  <a:lnTo>
                    <a:pt x="1217041" y="9489796"/>
                  </a:lnTo>
                  <a:lnTo>
                    <a:pt x="1222705" y="9538830"/>
                  </a:lnTo>
                  <a:lnTo>
                    <a:pt x="1238834" y="9583877"/>
                  </a:lnTo>
                  <a:lnTo>
                    <a:pt x="1264132" y="9623641"/>
                  </a:lnTo>
                  <a:lnTo>
                    <a:pt x="1297317" y="9656826"/>
                  </a:lnTo>
                  <a:lnTo>
                    <a:pt x="1337081" y="9682124"/>
                  </a:lnTo>
                  <a:lnTo>
                    <a:pt x="1382128" y="9698266"/>
                  </a:lnTo>
                  <a:lnTo>
                    <a:pt x="1431163" y="9703930"/>
                  </a:lnTo>
                  <a:lnTo>
                    <a:pt x="1480197" y="9698266"/>
                  </a:lnTo>
                  <a:lnTo>
                    <a:pt x="1525244" y="9682124"/>
                  </a:lnTo>
                  <a:lnTo>
                    <a:pt x="1564995" y="9656826"/>
                  </a:lnTo>
                  <a:lnTo>
                    <a:pt x="1573860" y="9647961"/>
                  </a:lnTo>
                  <a:lnTo>
                    <a:pt x="1598180" y="9623641"/>
                  </a:lnTo>
                  <a:lnTo>
                    <a:pt x="1623479" y="9583877"/>
                  </a:lnTo>
                  <a:lnTo>
                    <a:pt x="1639608" y="9538830"/>
                  </a:lnTo>
                  <a:lnTo>
                    <a:pt x="1645272" y="9489796"/>
                  </a:lnTo>
                  <a:close/>
                </a:path>
                <a:path w="1918969" h="9975850">
                  <a:moveTo>
                    <a:pt x="1918487" y="7439812"/>
                  </a:moveTo>
                  <a:lnTo>
                    <a:pt x="1879282" y="7439812"/>
                  </a:lnTo>
                  <a:lnTo>
                    <a:pt x="1879282" y="7518209"/>
                  </a:lnTo>
                  <a:lnTo>
                    <a:pt x="1918487" y="7518209"/>
                  </a:lnTo>
                  <a:lnTo>
                    <a:pt x="1918487" y="7439812"/>
                  </a:lnTo>
                  <a:close/>
                </a:path>
                <a:path w="1918969" h="9975850">
                  <a:moveTo>
                    <a:pt x="1918487" y="7120890"/>
                  </a:moveTo>
                  <a:lnTo>
                    <a:pt x="1879320" y="7120890"/>
                  </a:lnTo>
                  <a:lnTo>
                    <a:pt x="1879320" y="7162800"/>
                  </a:lnTo>
                  <a:lnTo>
                    <a:pt x="1879320" y="7249160"/>
                  </a:lnTo>
                  <a:lnTo>
                    <a:pt x="982954" y="7249160"/>
                  </a:lnTo>
                  <a:lnTo>
                    <a:pt x="982954" y="7162800"/>
                  </a:lnTo>
                  <a:lnTo>
                    <a:pt x="1879320" y="7162800"/>
                  </a:lnTo>
                  <a:lnTo>
                    <a:pt x="1879320" y="7120890"/>
                  </a:lnTo>
                  <a:lnTo>
                    <a:pt x="982700" y="7120890"/>
                  </a:lnTo>
                  <a:lnTo>
                    <a:pt x="980516" y="7120890"/>
                  </a:lnTo>
                  <a:lnTo>
                    <a:pt x="980516" y="7120242"/>
                  </a:lnTo>
                  <a:lnTo>
                    <a:pt x="980516" y="7119620"/>
                  </a:lnTo>
                  <a:lnTo>
                    <a:pt x="980516" y="6223000"/>
                  </a:lnTo>
                  <a:lnTo>
                    <a:pt x="980516" y="6181090"/>
                  </a:lnTo>
                  <a:lnTo>
                    <a:pt x="940866" y="6181090"/>
                  </a:lnTo>
                  <a:lnTo>
                    <a:pt x="940866" y="8101330"/>
                  </a:lnTo>
                  <a:lnTo>
                    <a:pt x="940866" y="8957666"/>
                  </a:lnTo>
                  <a:lnTo>
                    <a:pt x="901687" y="8918537"/>
                  </a:lnTo>
                  <a:lnTo>
                    <a:pt x="901687" y="8997607"/>
                  </a:lnTo>
                  <a:lnTo>
                    <a:pt x="43980" y="8997607"/>
                  </a:lnTo>
                  <a:lnTo>
                    <a:pt x="43980" y="8140776"/>
                  </a:lnTo>
                  <a:lnTo>
                    <a:pt x="901687" y="8997607"/>
                  </a:lnTo>
                  <a:lnTo>
                    <a:pt x="901687" y="8918537"/>
                  </a:lnTo>
                  <a:lnTo>
                    <a:pt x="123164" y="8140776"/>
                  </a:lnTo>
                  <a:lnTo>
                    <a:pt x="83680" y="8101330"/>
                  </a:lnTo>
                  <a:lnTo>
                    <a:pt x="940866" y="8101330"/>
                  </a:lnTo>
                  <a:lnTo>
                    <a:pt x="940866" y="6181090"/>
                  </a:lnTo>
                  <a:lnTo>
                    <a:pt x="940676" y="6181090"/>
                  </a:lnTo>
                  <a:lnTo>
                    <a:pt x="940676" y="7162800"/>
                  </a:lnTo>
                  <a:lnTo>
                    <a:pt x="940676" y="8059166"/>
                  </a:lnTo>
                  <a:lnTo>
                    <a:pt x="44297" y="8059166"/>
                  </a:lnTo>
                  <a:lnTo>
                    <a:pt x="44297" y="7162800"/>
                  </a:lnTo>
                  <a:lnTo>
                    <a:pt x="940676" y="7162800"/>
                  </a:lnTo>
                  <a:lnTo>
                    <a:pt x="940676" y="6181090"/>
                  </a:lnTo>
                  <a:lnTo>
                    <a:pt x="938517" y="6181090"/>
                  </a:lnTo>
                  <a:lnTo>
                    <a:pt x="938517" y="6223000"/>
                  </a:lnTo>
                  <a:lnTo>
                    <a:pt x="938517" y="7119620"/>
                  </a:lnTo>
                  <a:lnTo>
                    <a:pt x="42151" y="7119620"/>
                  </a:lnTo>
                  <a:lnTo>
                    <a:pt x="42151" y="6223000"/>
                  </a:lnTo>
                  <a:lnTo>
                    <a:pt x="938517" y="6223000"/>
                  </a:lnTo>
                  <a:lnTo>
                    <a:pt x="938517" y="6181090"/>
                  </a:lnTo>
                  <a:lnTo>
                    <a:pt x="0" y="6181090"/>
                  </a:lnTo>
                  <a:lnTo>
                    <a:pt x="0" y="6223000"/>
                  </a:lnTo>
                  <a:lnTo>
                    <a:pt x="0" y="7119620"/>
                  </a:lnTo>
                  <a:lnTo>
                    <a:pt x="0" y="7161530"/>
                  </a:lnTo>
                  <a:lnTo>
                    <a:pt x="2184" y="7161530"/>
                  </a:lnTo>
                  <a:lnTo>
                    <a:pt x="2184" y="7162800"/>
                  </a:lnTo>
                  <a:lnTo>
                    <a:pt x="2184" y="8059420"/>
                  </a:lnTo>
                  <a:lnTo>
                    <a:pt x="2184" y="8101330"/>
                  </a:lnTo>
                  <a:lnTo>
                    <a:pt x="2374" y="8101330"/>
                  </a:lnTo>
                  <a:lnTo>
                    <a:pt x="2374" y="9039669"/>
                  </a:lnTo>
                  <a:lnTo>
                    <a:pt x="940866" y="9039669"/>
                  </a:lnTo>
                  <a:lnTo>
                    <a:pt x="940879" y="9975850"/>
                  </a:lnTo>
                  <a:lnTo>
                    <a:pt x="1918487" y="9975850"/>
                  </a:lnTo>
                  <a:lnTo>
                    <a:pt x="1918487" y="9938448"/>
                  </a:lnTo>
                  <a:lnTo>
                    <a:pt x="1918487" y="9684245"/>
                  </a:lnTo>
                  <a:lnTo>
                    <a:pt x="1918487" y="7977289"/>
                  </a:lnTo>
                  <a:lnTo>
                    <a:pt x="1879320" y="7977289"/>
                  </a:lnTo>
                  <a:lnTo>
                    <a:pt x="1879320" y="9041155"/>
                  </a:lnTo>
                  <a:lnTo>
                    <a:pt x="1879320" y="9295359"/>
                  </a:lnTo>
                  <a:lnTo>
                    <a:pt x="1879320" y="9684245"/>
                  </a:lnTo>
                  <a:lnTo>
                    <a:pt x="1879320" y="9938448"/>
                  </a:lnTo>
                  <a:lnTo>
                    <a:pt x="1624558" y="9938448"/>
                  </a:lnTo>
                  <a:lnTo>
                    <a:pt x="1656537" y="9922485"/>
                  </a:lnTo>
                  <a:lnTo>
                    <a:pt x="1671904" y="9914814"/>
                  </a:lnTo>
                  <a:lnTo>
                    <a:pt x="1716176" y="9886391"/>
                  </a:lnTo>
                  <a:lnTo>
                    <a:pt x="1757019" y="9853498"/>
                  </a:lnTo>
                  <a:lnTo>
                    <a:pt x="1794103" y="9816490"/>
                  </a:lnTo>
                  <a:lnTo>
                    <a:pt x="1827085" y="9775723"/>
                  </a:lnTo>
                  <a:lnTo>
                    <a:pt x="1855597" y="9731515"/>
                  </a:lnTo>
                  <a:lnTo>
                    <a:pt x="1879320" y="9684245"/>
                  </a:lnTo>
                  <a:lnTo>
                    <a:pt x="1879320" y="9295359"/>
                  </a:lnTo>
                  <a:lnTo>
                    <a:pt x="1863813" y="9264459"/>
                  </a:lnTo>
                  <a:lnTo>
                    <a:pt x="1863813" y="9489796"/>
                  </a:lnTo>
                  <a:lnTo>
                    <a:pt x="1861273" y="9536874"/>
                  </a:lnTo>
                  <a:lnTo>
                    <a:pt x="1853819" y="9582506"/>
                  </a:lnTo>
                  <a:lnTo>
                    <a:pt x="1841715" y="9626409"/>
                  </a:lnTo>
                  <a:lnTo>
                    <a:pt x="1825244" y="9668345"/>
                  </a:lnTo>
                  <a:lnTo>
                    <a:pt x="1804657" y="9708020"/>
                  </a:lnTo>
                  <a:lnTo>
                    <a:pt x="1780222" y="9745167"/>
                  </a:lnTo>
                  <a:lnTo>
                    <a:pt x="1752206" y="9779546"/>
                  </a:lnTo>
                  <a:lnTo>
                    <a:pt x="1720875" y="9810877"/>
                  </a:lnTo>
                  <a:lnTo>
                    <a:pt x="1686509" y="9838893"/>
                  </a:lnTo>
                  <a:lnTo>
                    <a:pt x="1649349" y="9863328"/>
                  </a:lnTo>
                  <a:lnTo>
                    <a:pt x="1609674" y="9883915"/>
                  </a:lnTo>
                  <a:lnTo>
                    <a:pt x="1567751" y="9900387"/>
                  </a:lnTo>
                  <a:lnTo>
                    <a:pt x="1523834" y="9912490"/>
                  </a:lnTo>
                  <a:lnTo>
                    <a:pt x="1478216" y="9919945"/>
                  </a:lnTo>
                  <a:lnTo>
                    <a:pt x="1431137" y="9922485"/>
                  </a:lnTo>
                  <a:lnTo>
                    <a:pt x="1384058" y="9919945"/>
                  </a:lnTo>
                  <a:lnTo>
                    <a:pt x="1338427" y="9912490"/>
                  </a:lnTo>
                  <a:lnTo>
                    <a:pt x="1294523" y="9900387"/>
                  </a:lnTo>
                  <a:lnTo>
                    <a:pt x="1252588" y="9883915"/>
                  </a:lnTo>
                  <a:lnTo>
                    <a:pt x="1237703" y="9876193"/>
                  </a:lnTo>
                  <a:lnTo>
                    <a:pt x="1237703" y="9938448"/>
                  </a:lnTo>
                  <a:lnTo>
                    <a:pt x="982954" y="9938448"/>
                  </a:lnTo>
                  <a:lnTo>
                    <a:pt x="982954" y="9684220"/>
                  </a:lnTo>
                  <a:lnTo>
                    <a:pt x="1006690" y="9731527"/>
                  </a:lnTo>
                  <a:lnTo>
                    <a:pt x="1035202" y="9775736"/>
                  </a:lnTo>
                  <a:lnTo>
                    <a:pt x="1068171" y="9816503"/>
                  </a:lnTo>
                  <a:lnTo>
                    <a:pt x="1105255" y="9853511"/>
                  </a:lnTo>
                  <a:lnTo>
                    <a:pt x="1146098" y="9886391"/>
                  </a:lnTo>
                  <a:lnTo>
                    <a:pt x="1190358" y="9914826"/>
                  </a:lnTo>
                  <a:lnTo>
                    <a:pt x="1237703" y="9938448"/>
                  </a:lnTo>
                  <a:lnTo>
                    <a:pt x="1237703" y="9876193"/>
                  </a:lnTo>
                  <a:lnTo>
                    <a:pt x="1212913" y="9863328"/>
                  </a:lnTo>
                  <a:lnTo>
                    <a:pt x="1175766" y="9838893"/>
                  </a:lnTo>
                  <a:lnTo>
                    <a:pt x="1141387" y="9810877"/>
                  </a:lnTo>
                  <a:lnTo>
                    <a:pt x="1110056" y="9779546"/>
                  </a:lnTo>
                  <a:lnTo>
                    <a:pt x="1082040" y="9745167"/>
                  </a:lnTo>
                  <a:lnTo>
                    <a:pt x="1057617" y="9708020"/>
                  </a:lnTo>
                  <a:lnTo>
                    <a:pt x="1045273" y="9684220"/>
                  </a:lnTo>
                  <a:lnTo>
                    <a:pt x="1037031" y="9668345"/>
                  </a:lnTo>
                  <a:lnTo>
                    <a:pt x="1020546" y="9626409"/>
                  </a:lnTo>
                  <a:lnTo>
                    <a:pt x="1008456" y="9582506"/>
                  </a:lnTo>
                  <a:lnTo>
                    <a:pt x="1001001" y="9536874"/>
                  </a:lnTo>
                  <a:lnTo>
                    <a:pt x="998461" y="9489796"/>
                  </a:lnTo>
                  <a:lnTo>
                    <a:pt x="1001001" y="9442717"/>
                  </a:lnTo>
                  <a:lnTo>
                    <a:pt x="1008456" y="9397098"/>
                  </a:lnTo>
                  <a:lnTo>
                    <a:pt x="1020546" y="9353182"/>
                  </a:lnTo>
                  <a:lnTo>
                    <a:pt x="1037031" y="9311259"/>
                  </a:lnTo>
                  <a:lnTo>
                    <a:pt x="1057617" y="9271584"/>
                  </a:lnTo>
                  <a:lnTo>
                    <a:pt x="1082040" y="9234424"/>
                  </a:lnTo>
                  <a:lnTo>
                    <a:pt x="1110056" y="9200045"/>
                  </a:lnTo>
                  <a:lnTo>
                    <a:pt x="1141387" y="9168727"/>
                  </a:lnTo>
                  <a:lnTo>
                    <a:pt x="1175766" y="9140711"/>
                  </a:lnTo>
                  <a:lnTo>
                    <a:pt x="1212913" y="9116276"/>
                  </a:lnTo>
                  <a:lnTo>
                    <a:pt x="1252588" y="9095689"/>
                  </a:lnTo>
                  <a:lnTo>
                    <a:pt x="1294523" y="9079217"/>
                  </a:lnTo>
                  <a:lnTo>
                    <a:pt x="1338427" y="9067114"/>
                  </a:lnTo>
                  <a:lnTo>
                    <a:pt x="1384058" y="9059659"/>
                  </a:lnTo>
                  <a:lnTo>
                    <a:pt x="1431137" y="9057119"/>
                  </a:lnTo>
                  <a:lnTo>
                    <a:pt x="1478216" y="9059659"/>
                  </a:lnTo>
                  <a:lnTo>
                    <a:pt x="1523834" y="9067114"/>
                  </a:lnTo>
                  <a:lnTo>
                    <a:pt x="1567751" y="9079217"/>
                  </a:lnTo>
                  <a:lnTo>
                    <a:pt x="1609674" y="9095689"/>
                  </a:lnTo>
                  <a:lnTo>
                    <a:pt x="1649349" y="9116276"/>
                  </a:lnTo>
                  <a:lnTo>
                    <a:pt x="1686509" y="9140711"/>
                  </a:lnTo>
                  <a:lnTo>
                    <a:pt x="1720875" y="9168727"/>
                  </a:lnTo>
                  <a:lnTo>
                    <a:pt x="1752206" y="9200045"/>
                  </a:lnTo>
                  <a:lnTo>
                    <a:pt x="1780222" y="9234424"/>
                  </a:lnTo>
                  <a:lnTo>
                    <a:pt x="1804657" y="9271584"/>
                  </a:lnTo>
                  <a:lnTo>
                    <a:pt x="1825244" y="9311259"/>
                  </a:lnTo>
                  <a:lnTo>
                    <a:pt x="1841715" y="9353182"/>
                  </a:lnTo>
                  <a:lnTo>
                    <a:pt x="1853819" y="9397098"/>
                  </a:lnTo>
                  <a:lnTo>
                    <a:pt x="1861273" y="9442717"/>
                  </a:lnTo>
                  <a:lnTo>
                    <a:pt x="1863813" y="9489796"/>
                  </a:lnTo>
                  <a:lnTo>
                    <a:pt x="1863813" y="9264459"/>
                  </a:lnTo>
                  <a:lnTo>
                    <a:pt x="1827072" y="9203880"/>
                  </a:lnTo>
                  <a:lnTo>
                    <a:pt x="1794090" y="9163101"/>
                  </a:lnTo>
                  <a:lnTo>
                    <a:pt x="1757006" y="9126093"/>
                  </a:lnTo>
                  <a:lnTo>
                    <a:pt x="1716163" y="9093213"/>
                  </a:lnTo>
                  <a:lnTo>
                    <a:pt x="1671904" y="9064777"/>
                  </a:lnTo>
                  <a:lnTo>
                    <a:pt x="1656549" y="9057119"/>
                  </a:lnTo>
                  <a:lnTo>
                    <a:pt x="1624558" y="9041155"/>
                  </a:lnTo>
                  <a:lnTo>
                    <a:pt x="1879320" y="9041155"/>
                  </a:lnTo>
                  <a:lnTo>
                    <a:pt x="1879320" y="7977289"/>
                  </a:lnTo>
                  <a:lnTo>
                    <a:pt x="1879307" y="8140357"/>
                  </a:lnTo>
                  <a:lnTo>
                    <a:pt x="1879307" y="8998064"/>
                  </a:lnTo>
                  <a:lnTo>
                    <a:pt x="1237716" y="8998064"/>
                  </a:lnTo>
                  <a:lnTo>
                    <a:pt x="1237716" y="9041155"/>
                  </a:lnTo>
                  <a:lnTo>
                    <a:pt x="1190371" y="9064777"/>
                  </a:lnTo>
                  <a:lnTo>
                    <a:pt x="1146098" y="9093213"/>
                  </a:lnTo>
                  <a:lnTo>
                    <a:pt x="1105255" y="9126093"/>
                  </a:lnTo>
                  <a:lnTo>
                    <a:pt x="1068171" y="9163101"/>
                  </a:lnTo>
                  <a:lnTo>
                    <a:pt x="1035202" y="9203880"/>
                  </a:lnTo>
                  <a:lnTo>
                    <a:pt x="1006678" y="9248089"/>
                  </a:lnTo>
                  <a:lnTo>
                    <a:pt x="982954" y="9295371"/>
                  </a:lnTo>
                  <a:lnTo>
                    <a:pt x="982954" y="9041155"/>
                  </a:lnTo>
                  <a:lnTo>
                    <a:pt x="1237716" y="9041155"/>
                  </a:lnTo>
                  <a:lnTo>
                    <a:pt x="1237716" y="8998064"/>
                  </a:lnTo>
                  <a:lnTo>
                    <a:pt x="1022489" y="8998064"/>
                  </a:lnTo>
                  <a:lnTo>
                    <a:pt x="1062037" y="8958466"/>
                  </a:lnTo>
                  <a:lnTo>
                    <a:pt x="1879307" y="8140357"/>
                  </a:lnTo>
                  <a:lnTo>
                    <a:pt x="1879307" y="7977289"/>
                  </a:lnTo>
                  <a:lnTo>
                    <a:pt x="1879282" y="8059166"/>
                  </a:lnTo>
                  <a:lnTo>
                    <a:pt x="1839201" y="8059166"/>
                  </a:lnTo>
                  <a:lnTo>
                    <a:pt x="1839201" y="8101330"/>
                  </a:lnTo>
                  <a:lnTo>
                    <a:pt x="982941" y="8958466"/>
                  </a:lnTo>
                  <a:lnTo>
                    <a:pt x="982941" y="8101330"/>
                  </a:lnTo>
                  <a:lnTo>
                    <a:pt x="1839201" y="8101330"/>
                  </a:lnTo>
                  <a:lnTo>
                    <a:pt x="1839201" y="8059166"/>
                  </a:lnTo>
                  <a:lnTo>
                    <a:pt x="982954" y="8059166"/>
                  </a:lnTo>
                  <a:lnTo>
                    <a:pt x="982954" y="7976870"/>
                  </a:lnTo>
                  <a:lnTo>
                    <a:pt x="1918487" y="7976870"/>
                  </a:lnTo>
                  <a:lnTo>
                    <a:pt x="1918487" y="7921333"/>
                  </a:lnTo>
                  <a:lnTo>
                    <a:pt x="1918487" y="7653020"/>
                  </a:lnTo>
                  <a:lnTo>
                    <a:pt x="1879320" y="7653020"/>
                  </a:lnTo>
                  <a:lnTo>
                    <a:pt x="1879320" y="7843520"/>
                  </a:lnTo>
                  <a:lnTo>
                    <a:pt x="1879320" y="7920990"/>
                  </a:lnTo>
                  <a:lnTo>
                    <a:pt x="982954" y="7920990"/>
                  </a:lnTo>
                  <a:lnTo>
                    <a:pt x="982954" y="7843520"/>
                  </a:lnTo>
                  <a:lnTo>
                    <a:pt x="1879320" y="7843520"/>
                  </a:lnTo>
                  <a:lnTo>
                    <a:pt x="1879320" y="7653020"/>
                  </a:lnTo>
                  <a:lnTo>
                    <a:pt x="1879282" y="7708900"/>
                  </a:lnTo>
                  <a:lnTo>
                    <a:pt x="1879282" y="7786370"/>
                  </a:lnTo>
                  <a:lnTo>
                    <a:pt x="982954" y="7786370"/>
                  </a:lnTo>
                  <a:lnTo>
                    <a:pt x="982954" y="7708900"/>
                  </a:lnTo>
                  <a:lnTo>
                    <a:pt x="1879282" y="7708900"/>
                  </a:lnTo>
                  <a:lnTo>
                    <a:pt x="1879282" y="7653020"/>
                  </a:lnTo>
                  <a:lnTo>
                    <a:pt x="982954" y="7653020"/>
                  </a:lnTo>
                  <a:lnTo>
                    <a:pt x="982954" y="7574280"/>
                  </a:lnTo>
                  <a:lnTo>
                    <a:pt x="1879282" y="7574280"/>
                  </a:lnTo>
                  <a:lnTo>
                    <a:pt x="1879282" y="7652601"/>
                  </a:lnTo>
                  <a:lnTo>
                    <a:pt x="1918487" y="7652601"/>
                  </a:lnTo>
                  <a:lnTo>
                    <a:pt x="1918487" y="7574280"/>
                  </a:lnTo>
                  <a:lnTo>
                    <a:pt x="1918487" y="7518400"/>
                  </a:lnTo>
                  <a:lnTo>
                    <a:pt x="982954" y="7518400"/>
                  </a:lnTo>
                  <a:lnTo>
                    <a:pt x="982954" y="7439660"/>
                  </a:lnTo>
                  <a:lnTo>
                    <a:pt x="1918487" y="7439660"/>
                  </a:lnTo>
                  <a:lnTo>
                    <a:pt x="1918487" y="7383843"/>
                  </a:lnTo>
                  <a:lnTo>
                    <a:pt x="1918487" y="7305421"/>
                  </a:lnTo>
                  <a:lnTo>
                    <a:pt x="1879282" y="7305421"/>
                  </a:lnTo>
                  <a:lnTo>
                    <a:pt x="1879282" y="7383780"/>
                  </a:lnTo>
                  <a:lnTo>
                    <a:pt x="982954" y="7383780"/>
                  </a:lnTo>
                  <a:lnTo>
                    <a:pt x="982954" y="7305040"/>
                  </a:lnTo>
                  <a:lnTo>
                    <a:pt x="1918487" y="7305040"/>
                  </a:lnTo>
                  <a:lnTo>
                    <a:pt x="1918487" y="7249465"/>
                  </a:lnTo>
                  <a:lnTo>
                    <a:pt x="1918487" y="7249160"/>
                  </a:lnTo>
                  <a:lnTo>
                    <a:pt x="1918487" y="7162800"/>
                  </a:lnTo>
                  <a:lnTo>
                    <a:pt x="1918487" y="7162292"/>
                  </a:lnTo>
                  <a:lnTo>
                    <a:pt x="1918487" y="7120890"/>
                  </a:lnTo>
                  <a:close/>
                </a:path>
                <a:path w="1918969" h="9975850">
                  <a:moveTo>
                    <a:pt x="1918487" y="4885918"/>
                  </a:moveTo>
                  <a:lnTo>
                    <a:pt x="1879320" y="4885918"/>
                  </a:lnTo>
                  <a:lnTo>
                    <a:pt x="1879320" y="4964328"/>
                  </a:lnTo>
                  <a:lnTo>
                    <a:pt x="1918487" y="4964328"/>
                  </a:lnTo>
                  <a:lnTo>
                    <a:pt x="1918487" y="4885918"/>
                  </a:lnTo>
                  <a:close/>
                </a:path>
                <a:path w="1918969" h="9975850">
                  <a:moveTo>
                    <a:pt x="1918487" y="4302760"/>
                  </a:moveTo>
                  <a:lnTo>
                    <a:pt x="980935" y="4302760"/>
                  </a:lnTo>
                  <a:lnTo>
                    <a:pt x="980935" y="3405530"/>
                  </a:lnTo>
                  <a:lnTo>
                    <a:pt x="980935" y="3365360"/>
                  </a:lnTo>
                  <a:lnTo>
                    <a:pt x="980935" y="2424976"/>
                  </a:lnTo>
                  <a:lnTo>
                    <a:pt x="980922" y="2424976"/>
                  </a:lnTo>
                  <a:lnTo>
                    <a:pt x="980922" y="1485900"/>
                  </a:lnTo>
                  <a:lnTo>
                    <a:pt x="939342" y="1485900"/>
                  </a:lnTo>
                  <a:lnTo>
                    <a:pt x="939342" y="1529080"/>
                  </a:lnTo>
                  <a:lnTo>
                    <a:pt x="939342" y="2424430"/>
                  </a:lnTo>
                  <a:lnTo>
                    <a:pt x="939215" y="2424430"/>
                  </a:lnTo>
                  <a:lnTo>
                    <a:pt x="939215" y="2467610"/>
                  </a:lnTo>
                  <a:lnTo>
                    <a:pt x="939215" y="2555722"/>
                  </a:lnTo>
                  <a:lnTo>
                    <a:pt x="939215" y="2753410"/>
                  </a:lnTo>
                  <a:lnTo>
                    <a:pt x="939215" y="3363811"/>
                  </a:lnTo>
                  <a:lnTo>
                    <a:pt x="508203" y="3363811"/>
                  </a:lnTo>
                  <a:lnTo>
                    <a:pt x="497382" y="3297923"/>
                  </a:lnTo>
                  <a:lnTo>
                    <a:pt x="490499" y="3248914"/>
                  </a:lnTo>
                  <a:lnTo>
                    <a:pt x="483628" y="3191764"/>
                  </a:lnTo>
                  <a:lnTo>
                    <a:pt x="477558" y="3128416"/>
                  </a:lnTo>
                  <a:lnTo>
                    <a:pt x="473011" y="3060814"/>
                  </a:lnTo>
                  <a:lnTo>
                    <a:pt x="470763" y="2990862"/>
                  </a:lnTo>
                  <a:lnTo>
                    <a:pt x="524637" y="2988449"/>
                  </a:lnTo>
                  <a:lnTo>
                    <a:pt x="577176" y="2983725"/>
                  </a:lnTo>
                  <a:lnTo>
                    <a:pt x="627570" y="2976384"/>
                  </a:lnTo>
                  <a:lnTo>
                    <a:pt x="675017" y="2966123"/>
                  </a:lnTo>
                  <a:lnTo>
                    <a:pt x="718680" y="2952623"/>
                  </a:lnTo>
                  <a:lnTo>
                    <a:pt x="762203" y="2933700"/>
                  </a:lnTo>
                  <a:lnTo>
                    <a:pt x="762977" y="2933357"/>
                  </a:lnTo>
                  <a:lnTo>
                    <a:pt x="769874" y="2930360"/>
                  </a:lnTo>
                  <a:lnTo>
                    <a:pt x="815797" y="2903182"/>
                  </a:lnTo>
                  <a:lnTo>
                    <a:pt x="856081" y="2871508"/>
                  </a:lnTo>
                  <a:lnTo>
                    <a:pt x="890320" y="2835719"/>
                  </a:lnTo>
                  <a:lnTo>
                    <a:pt x="918159" y="2796222"/>
                  </a:lnTo>
                  <a:lnTo>
                    <a:pt x="939215" y="2753410"/>
                  </a:lnTo>
                  <a:lnTo>
                    <a:pt x="939215" y="2555722"/>
                  </a:lnTo>
                  <a:lnTo>
                    <a:pt x="912876" y="2513711"/>
                  </a:lnTo>
                  <a:lnTo>
                    <a:pt x="901903" y="2501874"/>
                  </a:lnTo>
                  <a:lnTo>
                    <a:pt x="901903" y="2650921"/>
                  </a:lnTo>
                  <a:lnTo>
                    <a:pt x="901611" y="2661843"/>
                  </a:lnTo>
                  <a:lnTo>
                    <a:pt x="883094" y="2739021"/>
                  </a:lnTo>
                  <a:lnTo>
                    <a:pt x="860793" y="2779496"/>
                  </a:lnTo>
                  <a:lnTo>
                    <a:pt x="830719" y="2816237"/>
                  </a:lnTo>
                  <a:lnTo>
                    <a:pt x="793369" y="2848711"/>
                  </a:lnTo>
                  <a:lnTo>
                    <a:pt x="749274" y="2876397"/>
                  </a:lnTo>
                  <a:lnTo>
                    <a:pt x="698931" y="2898749"/>
                  </a:lnTo>
                  <a:lnTo>
                    <a:pt x="659384" y="2910929"/>
                  </a:lnTo>
                  <a:lnTo>
                    <a:pt x="616077" y="2920200"/>
                  </a:lnTo>
                  <a:lnTo>
                    <a:pt x="569772" y="2926854"/>
                  </a:lnTo>
                  <a:lnTo>
                    <a:pt x="521208" y="2931147"/>
                  </a:lnTo>
                  <a:lnTo>
                    <a:pt x="471170" y="2933357"/>
                  </a:lnTo>
                  <a:lnTo>
                    <a:pt x="473494" y="2883789"/>
                  </a:lnTo>
                  <a:lnTo>
                    <a:pt x="477951" y="2835503"/>
                  </a:lnTo>
                  <a:lnTo>
                    <a:pt x="484835" y="2789224"/>
                  </a:lnTo>
                  <a:lnTo>
                    <a:pt x="494398" y="2745638"/>
                  </a:lnTo>
                  <a:lnTo>
                    <a:pt x="506920" y="2705455"/>
                  </a:lnTo>
                  <a:lnTo>
                    <a:pt x="529158" y="2655354"/>
                  </a:lnTo>
                  <a:lnTo>
                    <a:pt x="556463" y="2611424"/>
                  </a:lnTo>
                  <a:lnTo>
                    <a:pt x="588327" y="2574163"/>
                  </a:lnTo>
                  <a:lnTo>
                    <a:pt x="624217" y="2544089"/>
                  </a:lnTo>
                  <a:lnTo>
                    <a:pt x="663625" y="2521737"/>
                  </a:lnTo>
                  <a:lnTo>
                    <a:pt x="706031" y="2507589"/>
                  </a:lnTo>
                  <a:lnTo>
                    <a:pt x="750608" y="2502433"/>
                  </a:lnTo>
                  <a:lnTo>
                    <a:pt x="792861" y="2506903"/>
                  </a:lnTo>
                  <a:lnTo>
                    <a:pt x="830618" y="2520518"/>
                  </a:lnTo>
                  <a:lnTo>
                    <a:pt x="861682" y="2542781"/>
                  </a:lnTo>
                  <a:lnTo>
                    <a:pt x="891578" y="2590139"/>
                  </a:lnTo>
                  <a:lnTo>
                    <a:pt x="901903" y="2650921"/>
                  </a:lnTo>
                  <a:lnTo>
                    <a:pt x="901903" y="2501874"/>
                  </a:lnTo>
                  <a:lnTo>
                    <a:pt x="864755" y="2473972"/>
                  </a:lnTo>
                  <a:lnTo>
                    <a:pt x="852525" y="2467610"/>
                  </a:lnTo>
                  <a:lnTo>
                    <a:pt x="939215" y="2467610"/>
                  </a:lnTo>
                  <a:lnTo>
                    <a:pt x="939215" y="2424430"/>
                  </a:lnTo>
                  <a:lnTo>
                    <a:pt x="852170" y="2424430"/>
                  </a:lnTo>
                  <a:lnTo>
                    <a:pt x="852170" y="1529080"/>
                  </a:lnTo>
                  <a:lnTo>
                    <a:pt x="939342" y="1529080"/>
                  </a:lnTo>
                  <a:lnTo>
                    <a:pt x="939342" y="1485900"/>
                  </a:lnTo>
                  <a:lnTo>
                    <a:pt x="796201" y="1485900"/>
                  </a:lnTo>
                  <a:lnTo>
                    <a:pt x="796201" y="1529080"/>
                  </a:lnTo>
                  <a:lnTo>
                    <a:pt x="796201" y="2424430"/>
                  </a:lnTo>
                  <a:lnTo>
                    <a:pt x="717791" y="2424430"/>
                  </a:lnTo>
                  <a:lnTo>
                    <a:pt x="717791" y="1529080"/>
                  </a:lnTo>
                  <a:lnTo>
                    <a:pt x="796201" y="1529080"/>
                  </a:lnTo>
                  <a:lnTo>
                    <a:pt x="796201" y="1485900"/>
                  </a:lnTo>
                  <a:lnTo>
                    <a:pt x="661847" y="1485900"/>
                  </a:lnTo>
                  <a:lnTo>
                    <a:pt x="661847" y="1529080"/>
                  </a:lnTo>
                  <a:lnTo>
                    <a:pt x="661847" y="2424430"/>
                  </a:lnTo>
                  <a:lnTo>
                    <a:pt x="644575" y="2424430"/>
                  </a:lnTo>
                  <a:lnTo>
                    <a:pt x="644575" y="2467610"/>
                  </a:lnTo>
                  <a:lnTo>
                    <a:pt x="605116" y="2487980"/>
                  </a:lnTo>
                  <a:lnTo>
                    <a:pt x="566991" y="2515844"/>
                  </a:lnTo>
                  <a:lnTo>
                    <a:pt x="532345" y="2549906"/>
                  </a:lnTo>
                  <a:lnTo>
                    <a:pt x="501548" y="2589796"/>
                  </a:lnTo>
                  <a:lnTo>
                    <a:pt x="475005" y="2635161"/>
                  </a:lnTo>
                  <a:lnTo>
                    <a:pt x="453085" y="2685631"/>
                  </a:lnTo>
                  <a:lnTo>
                    <a:pt x="449846" y="2695994"/>
                  </a:lnTo>
                  <a:lnTo>
                    <a:pt x="449846" y="3363811"/>
                  </a:lnTo>
                  <a:lnTo>
                    <a:pt x="42100" y="3363811"/>
                  </a:lnTo>
                  <a:lnTo>
                    <a:pt x="42100" y="2956903"/>
                  </a:lnTo>
                  <a:lnTo>
                    <a:pt x="73012" y="2961817"/>
                  </a:lnTo>
                  <a:lnTo>
                    <a:pt x="113919" y="2967723"/>
                  </a:lnTo>
                  <a:lnTo>
                    <a:pt x="163233" y="2974035"/>
                  </a:lnTo>
                  <a:lnTo>
                    <a:pt x="219392" y="2980131"/>
                  </a:lnTo>
                  <a:lnTo>
                    <a:pt x="280822" y="2985439"/>
                  </a:lnTo>
                  <a:lnTo>
                    <a:pt x="345935" y="2989351"/>
                  </a:lnTo>
                  <a:lnTo>
                    <a:pt x="413169" y="2991256"/>
                  </a:lnTo>
                  <a:lnTo>
                    <a:pt x="415163" y="3058985"/>
                  </a:lnTo>
                  <a:lnTo>
                    <a:pt x="419315" y="3124466"/>
                  </a:lnTo>
                  <a:lnTo>
                    <a:pt x="424980" y="3186150"/>
                  </a:lnTo>
                  <a:lnTo>
                    <a:pt x="431507" y="3242475"/>
                  </a:lnTo>
                  <a:lnTo>
                    <a:pt x="438251" y="3291890"/>
                  </a:lnTo>
                  <a:lnTo>
                    <a:pt x="444576" y="3332861"/>
                  </a:lnTo>
                  <a:lnTo>
                    <a:pt x="449846" y="3363811"/>
                  </a:lnTo>
                  <a:lnTo>
                    <a:pt x="449846" y="2695994"/>
                  </a:lnTo>
                  <a:lnTo>
                    <a:pt x="428650" y="2777693"/>
                  </a:lnTo>
                  <a:lnTo>
                    <a:pt x="421068" y="2828074"/>
                  </a:lnTo>
                  <a:lnTo>
                    <a:pt x="416153" y="2880322"/>
                  </a:lnTo>
                  <a:lnTo>
                    <a:pt x="413613" y="2933700"/>
                  </a:lnTo>
                  <a:lnTo>
                    <a:pt x="344373" y="2931566"/>
                  </a:lnTo>
                  <a:lnTo>
                    <a:pt x="277291" y="2927312"/>
                  </a:lnTo>
                  <a:lnTo>
                    <a:pt x="214312" y="2921647"/>
                  </a:lnTo>
                  <a:lnTo>
                    <a:pt x="157365" y="2915247"/>
                  </a:lnTo>
                  <a:lnTo>
                    <a:pt x="108394" y="2908820"/>
                  </a:lnTo>
                  <a:lnTo>
                    <a:pt x="69316" y="2903055"/>
                  </a:lnTo>
                  <a:lnTo>
                    <a:pt x="42100" y="2898673"/>
                  </a:lnTo>
                  <a:lnTo>
                    <a:pt x="42100" y="2467610"/>
                  </a:lnTo>
                  <a:lnTo>
                    <a:pt x="644575" y="2467610"/>
                  </a:lnTo>
                  <a:lnTo>
                    <a:pt x="644575" y="2424430"/>
                  </a:lnTo>
                  <a:lnTo>
                    <a:pt x="583438" y="2424430"/>
                  </a:lnTo>
                  <a:lnTo>
                    <a:pt x="583438" y="1529080"/>
                  </a:lnTo>
                  <a:lnTo>
                    <a:pt x="661847" y="1529080"/>
                  </a:lnTo>
                  <a:lnTo>
                    <a:pt x="661847" y="1485900"/>
                  </a:lnTo>
                  <a:lnTo>
                    <a:pt x="527418" y="1485900"/>
                  </a:lnTo>
                  <a:lnTo>
                    <a:pt x="527418" y="1529080"/>
                  </a:lnTo>
                  <a:lnTo>
                    <a:pt x="527418" y="2424430"/>
                  </a:lnTo>
                  <a:lnTo>
                    <a:pt x="448995" y="2424430"/>
                  </a:lnTo>
                  <a:lnTo>
                    <a:pt x="448995" y="1529080"/>
                  </a:lnTo>
                  <a:lnTo>
                    <a:pt x="527418" y="1529080"/>
                  </a:lnTo>
                  <a:lnTo>
                    <a:pt x="527418" y="1485900"/>
                  </a:lnTo>
                  <a:lnTo>
                    <a:pt x="393052" y="1485900"/>
                  </a:lnTo>
                  <a:lnTo>
                    <a:pt x="393052" y="1529080"/>
                  </a:lnTo>
                  <a:lnTo>
                    <a:pt x="393052" y="2424430"/>
                  </a:lnTo>
                  <a:lnTo>
                    <a:pt x="314655" y="2424430"/>
                  </a:lnTo>
                  <a:lnTo>
                    <a:pt x="314655" y="1529080"/>
                  </a:lnTo>
                  <a:lnTo>
                    <a:pt x="393052" y="1529080"/>
                  </a:lnTo>
                  <a:lnTo>
                    <a:pt x="393052" y="1485900"/>
                  </a:lnTo>
                  <a:lnTo>
                    <a:pt x="258737" y="1485900"/>
                  </a:lnTo>
                  <a:lnTo>
                    <a:pt x="258737" y="1529080"/>
                  </a:lnTo>
                  <a:lnTo>
                    <a:pt x="258737" y="2424430"/>
                  </a:lnTo>
                  <a:lnTo>
                    <a:pt x="180340" y="2424430"/>
                  </a:lnTo>
                  <a:lnTo>
                    <a:pt x="180340" y="1529080"/>
                  </a:lnTo>
                  <a:lnTo>
                    <a:pt x="258737" y="1529080"/>
                  </a:lnTo>
                  <a:lnTo>
                    <a:pt x="258737" y="1485900"/>
                  </a:lnTo>
                  <a:lnTo>
                    <a:pt x="124371" y="1485900"/>
                  </a:lnTo>
                  <a:lnTo>
                    <a:pt x="124371" y="1529080"/>
                  </a:lnTo>
                  <a:lnTo>
                    <a:pt x="124371" y="2424430"/>
                  </a:lnTo>
                  <a:lnTo>
                    <a:pt x="42100" y="2424430"/>
                  </a:lnTo>
                  <a:lnTo>
                    <a:pt x="42100" y="1529080"/>
                  </a:lnTo>
                  <a:lnTo>
                    <a:pt x="124371" y="1529080"/>
                  </a:lnTo>
                  <a:lnTo>
                    <a:pt x="124371" y="1485900"/>
                  </a:lnTo>
                  <a:lnTo>
                    <a:pt x="406" y="1485900"/>
                  </a:lnTo>
                  <a:lnTo>
                    <a:pt x="406" y="1529080"/>
                  </a:lnTo>
                  <a:lnTo>
                    <a:pt x="406" y="2424430"/>
                  </a:lnTo>
                  <a:lnTo>
                    <a:pt x="406" y="2424976"/>
                  </a:lnTo>
                  <a:lnTo>
                    <a:pt x="381" y="3405530"/>
                  </a:lnTo>
                  <a:lnTo>
                    <a:pt x="419" y="4302950"/>
                  </a:lnTo>
                  <a:lnTo>
                    <a:pt x="190" y="4302950"/>
                  </a:lnTo>
                  <a:lnTo>
                    <a:pt x="190" y="5283454"/>
                  </a:lnTo>
                  <a:lnTo>
                    <a:pt x="980706" y="5283454"/>
                  </a:lnTo>
                  <a:lnTo>
                    <a:pt x="980706" y="5283200"/>
                  </a:lnTo>
                  <a:lnTo>
                    <a:pt x="1918487" y="5283200"/>
                  </a:lnTo>
                  <a:lnTo>
                    <a:pt x="1918487" y="5099050"/>
                  </a:lnTo>
                  <a:lnTo>
                    <a:pt x="1879269" y="5099050"/>
                  </a:lnTo>
                  <a:lnTo>
                    <a:pt x="1879269" y="5154930"/>
                  </a:lnTo>
                  <a:lnTo>
                    <a:pt x="1879269" y="5241290"/>
                  </a:lnTo>
                  <a:lnTo>
                    <a:pt x="982903" y="5241290"/>
                  </a:lnTo>
                  <a:lnTo>
                    <a:pt x="982903" y="5154930"/>
                  </a:lnTo>
                  <a:lnTo>
                    <a:pt x="1879269" y="5154930"/>
                  </a:lnTo>
                  <a:lnTo>
                    <a:pt x="1879269" y="5099050"/>
                  </a:lnTo>
                  <a:lnTo>
                    <a:pt x="982954" y="5099050"/>
                  </a:lnTo>
                  <a:lnTo>
                    <a:pt x="982954" y="5020310"/>
                  </a:lnTo>
                  <a:lnTo>
                    <a:pt x="1879320" y="5020310"/>
                  </a:lnTo>
                  <a:lnTo>
                    <a:pt x="1879320" y="5098707"/>
                  </a:lnTo>
                  <a:lnTo>
                    <a:pt x="1918487" y="5098707"/>
                  </a:lnTo>
                  <a:lnTo>
                    <a:pt x="1918487" y="5020310"/>
                  </a:lnTo>
                  <a:lnTo>
                    <a:pt x="1918487" y="4964430"/>
                  </a:lnTo>
                  <a:lnTo>
                    <a:pt x="982954" y="4964430"/>
                  </a:lnTo>
                  <a:lnTo>
                    <a:pt x="982954" y="4885690"/>
                  </a:lnTo>
                  <a:lnTo>
                    <a:pt x="1918487" y="4885690"/>
                  </a:lnTo>
                  <a:lnTo>
                    <a:pt x="1918487" y="4829949"/>
                  </a:lnTo>
                  <a:lnTo>
                    <a:pt x="1918487" y="4829810"/>
                  </a:lnTo>
                  <a:lnTo>
                    <a:pt x="1918487" y="4751540"/>
                  </a:lnTo>
                  <a:lnTo>
                    <a:pt x="1879320" y="4751540"/>
                  </a:lnTo>
                  <a:lnTo>
                    <a:pt x="1879320" y="4829810"/>
                  </a:lnTo>
                  <a:lnTo>
                    <a:pt x="982954" y="4829810"/>
                  </a:lnTo>
                  <a:lnTo>
                    <a:pt x="982954" y="4751070"/>
                  </a:lnTo>
                  <a:lnTo>
                    <a:pt x="1918487" y="4751070"/>
                  </a:lnTo>
                  <a:lnTo>
                    <a:pt x="1918487" y="4695571"/>
                  </a:lnTo>
                  <a:lnTo>
                    <a:pt x="1918487" y="4427220"/>
                  </a:lnTo>
                  <a:lnTo>
                    <a:pt x="1879320" y="4427220"/>
                  </a:lnTo>
                  <a:lnTo>
                    <a:pt x="1879320" y="4617720"/>
                  </a:lnTo>
                  <a:lnTo>
                    <a:pt x="1879320" y="4695190"/>
                  </a:lnTo>
                  <a:lnTo>
                    <a:pt x="982954" y="4695190"/>
                  </a:lnTo>
                  <a:lnTo>
                    <a:pt x="982954" y="4617720"/>
                  </a:lnTo>
                  <a:lnTo>
                    <a:pt x="1879320" y="4617720"/>
                  </a:lnTo>
                  <a:lnTo>
                    <a:pt x="1879320" y="4427220"/>
                  </a:lnTo>
                  <a:lnTo>
                    <a:pt x="1879269" y="4483100"/>
                  </a:lnTo>
                  <a:lnTo>
                    <a:pt x="1879269" y="4560570"/>
                  </a:lnTo>
                  <a:lnTo>
                    <a:pt x="982903" y="4560570"/>
                  </a:lnTo>
                  <a:lnTo>
                    <a:pt x="982903" y="4483100"/>
                  </a:lnTo>
                  <a:lnTo>
                    <a:pt x="1879269" y="4483100"/>
                  </a:lnTo>
                  <a:lnTo>
                    <a:pt x="1879269" y="4427220"/>
                  </a:lnTo>
                  <a:lnTo>
                    <a:pt x="982954" y="4427220"/>
                  </a:lnTo>
                  <a:lnTo>
                    <a:pt x="982954" y="4344670"/>
                  </a:lnTo>
                  <a:lnTo>
                    <a:pt x="1879320" y="4344670"/>
                  </a:lnTo>
                  <a:lnTo>
                    <a:pt x="1879320" y="4426826"/>
                  </a:lnTo>
                  <a:lnTo>
                    <a:pt x="1918487" y="4426826"/>
                  </a:lnTo>
                  <a:lnTo>
                    <a:pt x="1918487" y="4344670"/>
                  </a:lnTo>
                  <a:lnTo>
                    <a:pt x="1918487" y="4302760"/>
                  </a:lnTo>
                  <a:close/>
                </a:path>
              </a:pathLst>
            </a:custGeom>
            <a:solidFill>
              <a:srgbClr val="EDEDED"/>
            </a:solidFill>
          </p:spPr>
          <p:txBody>
            <a:bodyPr wrap="square" lIns="0" tIns="0" rIns="0" bIns="0" rtlCol="0"/>
            <a:lstStyle/>
            <a:p>
              <a:endParaRPr sz="1092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6" name="object 171">
              <a:extLst>
                <a:ext uri="{FF2B5EF4-FFF2-40B4-BE49-F238E27FC236}">
                  <a16:creationId xmlns:a16="http://schemas.microsoft.com/office/drawing/2014/main" id="{19D88F20-8741-4403-B822-EBD1A5C9A886}"/>
                </a:ext>
              </a:extLst>
            </p:cNvPr>
            <p:cNvSpPr/>
            <p:nvPr/>
          </p:nvSpPr>
          <p:spPr>
            <a:xfrm>
              <a:off x="18185779" y="1428"/>
              <a:ext cx="1918335" cy="11307445"/>
            </a:xfrm>
            <a:custGeom>
              <a:avLst/>
              <a:gdLst/>
              <a:ahLst/>
              <a:cxnLst/>
              <a:rect l="l" t="t" r="r" b="b"/>
              <a:pathLst>
                <a:path w="1918334" h="11307445">
                  <a:moveTo>
                    <a:pt x="704303" y="7064337"/>
                  </a:moveTo>
                  <a:lnTo>
                    <a:pt x="698639" y="7015302"/>
                  </a:lnTo>
                  <a:lnTo>
                    <a:pt x="682510" y="6970255"/>
                  </a:lnTo>
                  <a:lnTo>
                    <a:pt x="657199" y="6930504"/>
                  </a:lnTo>
                  <a:lnTo>
                    <a:pt x="648347" y="6921652"/>
                  </a:lnTo>
                  <a:lnTo>
                    <a:pt x="648347" y="7064337"/>
                  </a:lnTo>
                  <a:lnTo>
                    <a:pt x="640270" y="7114286"/>
                  </a:lnTo>
                  <a:lnTo>
                    <a:pt x="617791" y="7157694"/>
                  </a:lnTo>
                  <a:lnTo>
                    <a:pt x="583539" y="7191946"/>
                  </a:lnTo>
                  <a:lnTo>
                    <a:pt x="540131" y="7214425"/>
                  </a:lnTo>
                  <a:lnTo>
                    <a:pt x="490194" y="7222503"/>
                  </a:lnTo>
                  <a:lnTo>
                    <a:pt x="440258" y="7214425"/>
                  </a:lnTo>
                  <a:lnTo>
                    <a:pt x="396836" y="7191946"/>
                  </a:lnTo>
                  <a:lnTo>
                    <a:pt x="362585" y="7157694"/>
                  </a:lnTo>
                  <a:lnTo>
                    <a:pt x="340106" y="7114286"/>
                  </a:lnTo>
                  <a:lnTo>
                    <a:pt x="332028" y="7064337"/>
                  </a:lnTo>
                  <a:lnTo>
                    <a:pt x="340106" y="7014400"/>
                  </a:lnTo>
                  <a:lnTo>
                    <a:pt x="362585" y="6970992"/>
                  </a:lnTo>
                  <a:lnTo>
                    <a:pt x="396836" y="6936740"/>
                  </a:lnTo>
                  <a:lnTo>
                    <a:pt x="440258" y="6914261"/>
                  </a:lnTo>
                  <a:lnTo>
                    <a:pt x="490194" y="6906184"/>
                  </a:lnTo>
                  <a:lnTo>
                    <a:pt x="540131" y="6914261"/>
                  </a:lnTo>
                  <a:lnTo>
                    <a:pt x="583539" y="6936740"/>
                  </a:lnTo>
                  <a:lnTo>
                    <a:pt x="617791" y="6970992"/>
                  </a:lnTo>
                  <a:lnTo>
                    <a:pt x="640270" y="7014400"/>
                  </a:lnTo>
                  <a:lnTo>
                    <a:pt x="648347" y="7064337"/>
                  </a:lnTo>
                  <a:lnTo>
                    <a:pt x="648347" y="6921652"/>
                  </a:lnTo>
                  <a:lnTo>
                    <a:pt x="584263" y="6872021"/>
                  </a:lnTo>
                  <a:lnTo>
                    <a:pt x="539229" y="6855892"/>
                  </a:lnTo>
                  <a:lnTo>
                    <a:pt x="490194" y="6850227"/>
                  </a:lnTo>
                  <a:lnTo>
                    <a:pt x="441159" y="6855892"/>
                  </a:lnTo>
                  <a:lnTo>
                    <a:pt x="396113" y="6872021"/>
                  </a:lnTo>
                  <a:lnTo>
                    <a:pt x="356349" y="6897319"/>
                  </a:lnTo>
                  <a:lnTo>
                    <a:pt x="323164" y="6930504"/>
                  </a:lnTo>
                  <a:lnTo>
                    <a:pt x="297865" y="6970255"/>
                  </a:lnTo>
                  <a:lnTo>
                    <a:pt x="281724" y="7015302"/>
                  </a:lnTo>
                  <a:lnTo>
                    <a:pt x="276059" y="7064337"/>
                  </a:lnTo>
                  <a:lnTo>
                    <a:pt x="281724" y="7113371"/>
                  </a:lnTo>
                  <a:lnTo>
                    <a:pt x="297865" y="7158418"/>
                  </a:lnTo>
                  <a:lnTo>
                    <a:pt x="323164" y="7198182"/>
                  </a:lnTo>
                  <a:lnTo>
                    <a:pt x="356349" y="7231367"/>
                  </a:lnTo>
                  <a:lnTo>
                    <a:pt x="396113" y="7256666"/>
                  </a:lnTo>
                  <a:lnTo>
                    <a:pt x="441159" y="7272807"/>
                  </a:lnTo>
                  <a:lnTo>
                    <a:pt x="490194" y="7278471"/>
                  </a:lnTo>
                  <a:lnTo>
                    <a:pt x="539229" y="7272807"/>
                  </a:lnTo>
                  <a:lnTo>
                    <a:pt x="584263" y="7256666"/>
                  </a:lnTo>
                  <a:lnTo>
                    <a:pt x="624027" y="7231367"/>
                  </a:lnTo>
                  <a:lnTo>
                    <a:pt x="657199" y="7198182"/>
                  </a:lnTo>
                  <a:lnTo>
                    <a:pt x="682510" y="7158418"/>
                  </a:lnTo>
                  <a:lnTo>
                    <a:pt x="698639" y="7113371"/>
                  </a:lnTo>
                  <a:lnTo>
                    <a:pt x="704303" y="7064337"/>
                  </a:lnTo>
                  <a:close/>
                </a:path>
                <a:path w="1918334" h="11307445">
                  <a:moveTo>
                    <a:pt x="704608" y="2368169"/>
                  </a:moveTo>
                  <a:lnTo>
                    <a:pt x="698944" y="2319134"/>
                  </a:lnTo>
                  <a:lnTo>
                    <a:pt x="682815" y="2274087"/>
                  </a:lnTo>
                  <a:lnTo>
                    <a:pt x="657517" y="2234323"/>
                  </a:lnTo>
                  <a:lnTo>
                    <a:pt x="648652" y="2225459"/>
                  </a:lnTo>
                  <a:lnTo>
                    <a:pt x="648652" y="2368169"/>
                  </a:lnTo>
                  <a:lnTo>
                    <a:pt x="640588" y="2418105"/>
                  </a:lnTo>
                  <a:lnTo>
                    <a:pt x="618109" y="2461514"/>
                  </a:lnTo>
                  <a:lnTo>
                    <a:pt x="583844" y="2495778"/>
                  </a:lnTo>
                  <a:lnTo>
                    <a:pt x="540435" y="2518257"/>
                  </a:lnTo>
                  <a:lnTo>
                    <a:pt x="490512" y="2526334"/>
                  </a:lnTo>
                  <a:lnTo>
                    <a:pt x="440563" y="2518257"/>
                  </a:lnTo>
                  <a:lnTo>
                    <a:pt x="397154" y="2495778"/>
                  </a:lnTo>
                  <a:lnTo>
                    <a:pt x="362902" y="2461514"/>
                  </a:lnTo>
                  <a:lnTo>
                    <a:pt x="340423" y="2418105"/>
                  </a:lnTo>
                  <a:lnTo>
                    <a:pt x="332346" y="2368169"/>
                  </a:lnTo>
                  <a:lnTo>
                    <a:pt x="340423" y="2318232"/>
                  </a:lnTo>
                  <a:lnTo>
                    <a:pt x="362902" y="2274824"/>
                  </a:lnTo>
                  <a:lnTo>
                    <a:pt x="397154" y="2240572"/>
                  </a:lnTo>
                  <a:lnTo>
                    <a:pt x="440563" y="2218093"/>
                  </a:lnTo>
                  <a:lnTo>
                    <a:pt x="490512" y="2210016"/>
                  </a:lnTo>
                  <a:lnTo>
                    <a:pt x="540435" y="2218093"/>
                  </a:lnTo>
                  <a:lnTo>
                    <a:pt x="583844" y="2240572"/>
                  </a:lnTo>
                  <a:lnTo>
                    <a:pt x="618109" y="2274824"/>
                  </a:lnTo>
                  <a:lnTo>
                    <a:pt x="640588" y="2318232"/>
                  </a:lnTo>
                  <a:lnTo>
                    <a:pt x="648652" y="2368169"/>
                  </a:lnTo>
                  <a:lnTo>
                    <a:pt x="648652" y="2225459"/>
                  </a:lnTo>
                  <a:lnTo>
                    <a:pt x="633209" y="2210016"/>
                  </a:lnTo>
                  <a:lnTo>
                    <a:pt x="624344" y="2201151"/>
                  </a:lnTo>
                  <a:lnTo>
                    <a:pt x="584581" y="2175853"/>
                  </a:lnTo>
                  <a:lnTo>
                    <a:pt x="539534" y="2159711"/>
                  </a:lnTo>
                  <a:lnTo>
                    <a:pt x="490512" y="2154047"/>
                  </a:lnTo>
                  <a:lnTo>
                    <a:pt x="441477" y="2159711"/>
                  </a:lnTo>
                  <a:lnTo>
                    <a:pt x="396430" y="2175853"/>
                  </a:lnTo>
                  <a:lnTo>
                    <a:pt x="356666" y="2201151"/>
                  </a:lnTo>
                  <a:lnTo>
                    <a:pt x="323481" y="2234323"/>
                  </a:lnTo>
                  <a:lnTo>
                    <a:pt x="298170" y="2274087"/>
                  </a:lnTo>
                  <a:lnTo>
                    <a:pt x="282041" y="2319134"/>
                  </a:lnTo>
                  <a:lnTo>
                    <a:pt x="276377" y="2368169"/>
                  </a:lnTo>
                  <a:lnTo>
                    <a:pt x="282041" y="2417203"/>
                  </a:lnTo>
                  <a:lnTo>
                    <a:pt x="298170" y="2462250"/>
                  </a:lnTo>
                  <a:lnTo>
                    <a:pt x="323481" y="2502014"/>
                  </a:lnTo>
                  <a:lnTo>
                    <a:pt x="356666" y="2535199"/>
                  </a:lnTo>
                  <a:lnTo>
                    <a:pt x="396430" y="2560497"/>
                  </a:lnTo>
                  <a:lnTo>
                    <a:pt x="441477" y="2576639"/>
                  </a:lnTo>
                  <a:lnTo>
                    <a:pt x="490512" y="2582303"/>
                  </a:lnTo>
                  <a:lnTo>
                    <a:pt x="539534" y="2576639"/>
                  </a:lnTo>
                  <a:lnTo>
                    <a:pt x="584581" y="2560497"/>
                  </a:lnTo>
                  <a:lnTo>
                    <a:pt x="624344" y="2535199"/>
                  </a:lnTo>
                  <a:lnTo>
                    <a:pt x="633196" y="2526334"/>
                  </a:lnTo>
                  <a:lnTo>
                    <a:pt x="657517" y="2502014"/>
                  </a:lnTo>
                  <a:lnTo>
                    <a:pt x="682815" y="2462250"/>
                  </a:lnTo>
                  <a:lnTo>
                    <a:pt x="698944" y="2417203"/>
                  </a:lnTo>
                  <a:lnTo>
                    <a:pt x="704608" y="2368169"/>
                  </a:lnTo>
                  <a:close/>
                </a:path>
                <a:path w="1918334" h="11307445">
                  <a:moveTo>
                    <a:pt x="980694" y="10330828"/>
                  </a:moveTo>
                  <a:lnTo>
                    <a:pt x="938631" y="10330828"/>
                  </a:lnTo>
                  <a:lnTo>
                    <a:pt x="938631" y="10386428"/>
                  </a:lnTo>
                  <a:lnTo>
                    <a:pt x="938631" y="11255731"/>
                  </a:lnTo>
                  <a:lnTo>
                    <a:pt x="889444" y="11251286"/>
                  </a:lnTo>
                  <a:lnTo>
                    <a:pt x="841971" y="11241507"/>
                  </a:lnTo>
                  <a:lnTo>
                    <a:pt x="796531" y="11226711"/>
                  </a:lnTo>
                  <a:lnTo>
                    <a:pt x="754341" y="11207648"/>
                  </a:lnTo>
                  <a:lnTo>
                    <a:pt x="754341" y="11269726"/>
                  </a:lnTo>
                  <a:lnTo>
                    <a:pt x="226529" y="11269726"/>
                  </a:lnTo>
                  <a:lnTo>
                    <a:pt x="254050" y="11255731"/>
                  </a:lnTo>
                  <a:lnTo>
                    <a:pt x="271233" y="11246993"/>
                  </a:lnTo>
                  <a:lnTo>
                    <a:pt x="313169" y="11219993"/>
                  </a:lnTo>
                  <a:lnTo>
                    <a:pt x="352044" y="11188992"/>
                  </a:lnTo>
                  <a:lnTo>
                    <a:pt x="387578" y="11154283"/>
                  </a:lnTo>
                  <a:lnTo>
                    <a:pt x="419468" y="11116170"/>
                  </a:lnTo>
                  <a:lnTo>
                    <a:pt x="447433" y="11074933"/>
                  </a:lnTo>
                  <a:lnTo>
                    <a:pt x="471195" y="11030852"/>
                  </a:lnTo>
                  <a:lnTo>
                    <a:pt x="490435" y="10984230"/>
                  </a:lnTo>
                  <a:lnTo>
                    <a:pt x="509676" y="11030852"/>
                  </a:lnTo>
                  <a:lnTo>
                    <a:pt x="533425" y="11074933"/>
                  </a:lnTo>
                  <a:lnTo>
                    <a:pt x="561403" y="11116170"/>
                  </a:lnTo>
                  <a:lnTo>
                    <a:pt x="593293" y="11154283"/>
                  </a:lnTo>
                  <a:lnTo>
                    <a:pt x="628827" y="11188992"/>
                  </a:lnTo>
                  <a:lnTo>
                    <a:pt x="667702" y="11219993"/>
                  </a:lnTo>
                  <a:lnTo>
                    <a:pt x="709637" y="11246993"/>
                  </a:lnTo>
                  <a:lnTo>
                    <a:pt x="754341" y="11269726"/>
                  </a:lnTo>
                  <a:lnTo>
                    <a:pt x="754341" y="11207648"/>
                  </a:lnTo>
                  <a:lnTo>
                    <a:pt x="753414" y="11207217"/>
                  </a:lnTo>
                  <a:lnTo>
                    <a:pt x="712939" y="11183315"/>
                  </a:lnTo>
                  <a:lnTo>
                    <a:pt x="675411" y="11155324"/>
                  </a:lnTo>
                  <a:lnTo>
                    <a:pt x="641134" y="11123549"/>
                  </a:lnTo>
                  <a:lnTo>
                    <a:pt x="610425" y="11088294"/>
                  </a:lnTo>
                  <a:lnTo>
                    <a:pt x="583603" y="11049876"/>
                  </a:lnTo>
                  <a:lnTo>
                    <a:pt x="560959" y="11008601"/>
                  </a:lnTo>
                  <a:lnTo>
                    <a:pt x="542810" y="10964774"/>
                  </a:lnTo>
                  <a:lnTo>
                    <a:pt x="529463" y="10918711"/>
                  </a:lnTo>
                  <a:lnTo>
                    <a:pt x="521220" y="10870705"/>
                  </a:lnTo>
                  <a:lnTo>
                    <a:pt x="518414" y="10821073"/>
                  </a:lnTo>
                  <a:lnTo>
                    <a:pt x="521220" y="10771454"/>
                  </a:lnTo>
                  <a:lnTo>
                    <a:pt x="529463" y="10723448"/>
                  </a:lnTo>
                  <a:lnTo>
                    <a:pt x="542810" y="10677373"/>
                  </a:lnTo>
                  <a:lnTo>
                    <a:pt x="560959" y="10633558"/>
                  </a:lnTo>
                  <a:lnTo>
                    <a:pt x="583603" y="10592283"/>
                  </a:lnTo>
                  <a:lnTo>
                    <a:pt x="610438" y="10553865"/>
                  </a:lnTo>
                  <a:lnTo>
                    <a:pt x="641134" y="10518610"/>
                  </a:lnTo>
                  <a:lnTo>
                    <a:pt x="675411" y="10486834"/>
                  </a:lnTo>
                  <a:lnTo>
                    <a:pt x="712939" y="10458844"/>
                  </a:lnTo>
                  <a:lnTo>
                    <a:pt x="753414" y="10434942"/>
                  </a:lnTo>
                  <a:lnTo>
                    <a:pt x="796531" y="10415448"/>
                  </a:lnTo>
                  <a:lnTo>
                    <a:pt x="841984" y="10400652"/>
                  </a:lnTo>
                  <a:lnTo>
                    <a:pt x="889444" y="10390886"/>
                  </a:lnTo>
                  <a:lnTo>
                    <a:pt x="938631" y="10386428"/>
                  </a:lnTo>
                  <a:lnTo>
                    <a:pt x="938631" y="10330828"/>
                  </a:lnTo>
                  <a:lnTo>
                    <a:pt x="754341" y="10330828"/>
                  </a:lnTo>
                  <a:lnTo>
                    <a:pt x="754341" y="10372433"/>
                  </a:lnTo>
                  <a:lnTo>
                    <a:pt x="709637" y="10395153"/>
                  </a:lnTo>
                  <a:lnTo>
                    <a:pt x="667702" y="10422166"/>
                  </a:lnTo>
                  <a:lnTo>
                    <a:pt x="628827" y="10453167"/>
                  </a:lnTo>
                  <a:lnTo>
                    <a:pt x="593293" y="10487863"/>
                  </a:lnTo>
                  <a:lnTo>
                    <a:pt x="561403" y="10525989"/>
                  </a:lnTo>
                  <a:lnTo>
                    <a:pt x="533425" y="10567226"/>
                  </a:lnTo>
                  <a:lnTo>
                    <a:pt x="509676" y="10611295"/>
                  </a:lnTo>
                  <a:lnTo>
                    <a:pt x="490435" y="10657916"/>
                  </a:lnTo>
                  <a:lnTo>
                    <a:pt x="471195" y="10611295"/>
                  </a:lnTo>
                  <a:lnTo>
                    <a:pt x="462445" y="10595077"/>
                  </a:lnTo>
                  <a:lnTo>
                    <a:pt x="462445" y="10821073"/>
                  </a:lnTo>
                  <a:lnTo>
                    <a:pt x="459625" y="10870705"/>
                  </a:lnTo>
                  <a:lnTo>
                    <a:pt x="451396" y="10918711"/>
                  </a:lnTo>
                  <a:lnTo>
                    <a:pt x="438048" y="10964774"/>
                  </a:lnTo>
                  <a:lnTo>
                    <a:pt x="419900" y="11008601"/>
                  </a:lnTo>
                  <a:lnTo>
                    <a:pt x="397256" y="11049876"/>
                  </a:lnTo>
                  <a:lnTo>
                    <a:pt x="370433" y="11088294"/>
                  </a:lnTo>
                  <a:lnTo>
                    <a:pt x="339737" y="11123549"/>
                  </a:lnTo>
                  <a:lnTo>
                    <a:pt x="305460" y="11155324"/>
                  </a:lnTo>
                  <a:lnTo>
                    <a:pt x="267931" y="11183315"/>
                  </a:lnTo>
                  <a:lnTo>
                    <a:pt x="227457" y="11207217"/>
                  </a:lnTo>
                  <a:lnTo>
                    <a:pt x="184340" y="11226724"/>
                  </a:lnTo>
                  <a:lnTo>
                    <a:pt x="138899" y="11241507"/>
                  </a:lnTo>
                  <a:lnTo>
                    <a:pt x="91427" y="11251286"/>
                  </a:lnTo>
                  <a:lnTo>
                    <a:pt x="42252" y="11255731"/>
                  </a:lnTo>
                  <a:lnTo>
                    <a:pt x="42252" y="10386428"/>
                  </a:lnTo>
                  <a:lnTo>
                    <a:pt x="91427" y="10390886"/>
                  </a:lnTo>
                  <a:lnTo>
                    <a:pt x="138899" y="10400652"/>
                  </a:lnTo>
                  <a:lnTo>
                    <a:pt x="184340" y="10415448"/>
                  </a:lnTo>
                  <a:lnTo>
                    <a:pt x="227457" y="10434942"/>
                  </a:lnTo>
                  <a:lnTo>
                    <a:pt x="267944" y="10458844"/>
                  </a:lnTo>
                  <a:lnTo>
                    <a:pt x="305460" y="10486834"/>
                  </a:lnTo>
                  <a:lnTo>
                    <a:pt x="339737" y="10518610"/>
                  </a:lnTo>
                  <a:lnTo>
                    <a:pt x="370433" y="10553865"/>
                  </a:lnTo>
                  <a:lnTo>
                    <a:pt x="397268" y="10592283"/>
                  </a:lnTo>
                  <a:lnTo>
                    <a:pt x="419900" y="10633558"/>
                  </a:lnTo>
                  <a:lnTo>
                    <a:pt x="438048" y="10677385"/>
                  </a:lnTo>
                  <a:lnTo>
                    <a:pt x="451396" y="10723448"/>
                  </a:lnTo>
                  <a:lnTo>
                    <a:pt x="459625" y="10771454"/>
                  </a:lnTo>
                  <a:lnTo>
                    <a:pt x="462445" y="10821073"/>
                  </a:lnTo>
                  <a:lnTo>
                    <a:pt x="462445" y="10595077"/>
                  </a:lnTo>
                  <a:lnTo>
                    <a:pt x="419468" y="10525989"/>
                  </a:lnTo>
                  <a:lnTo>
                    <a:pt x="387578" y="10487863"/>
                  </a:lnTo>
                  <a:lnTo>
                    <a:pt x="352044" y="10453167"/>
                  </a:lnTo>
                  <a:lnTo>
                    <a:pt x="313169" y="10422166"/>
                  </a:lnTo>
                  <a:lnTo>
                    <a:pt x="271233" y="10395153"/>
                  </a:lnTo>
                  <a:lnTo>
                    <a:pt x="226529" y="10372433"/>
                  </a:lnTo>
                  <a:lnTo>
                    <a:pt x="754341" y="10372433"/>
                  </a:lnTo>
                  <a:lnTo>
                    <a:pt x="754341" y="10330828"/>
                  </a:lnTo>
                  <a:lnTo>
                    <a:pt x="190" y="10330828"/>
                  </a:lnTo>
                  <a:lnTo>
                    <a:pt x="190" y="11307128"/>
                  </a:lnTo>
                  <a:lnTo>
                    <a:pt x="980694" y="11307128"/>
                  </a:lnTo>
                  <a:lnTo>
                    <a:pt x="980694" y="11269726"/>
                  </a:lnTo>
                  <a:lnTo>
                    <a:pt x="980694" y="11255731"/>
                  </a:lnTo>
                  <a:lnTo>
                    <a:pt x="980694" y="10386428"/>
                  </a:lnTo>
                  <a:lnTo>
                    <a:pt x="980694" y="10372433"/>
                  </a:lnTo>
                  <a:lnTo>
                    <a:pt x="980694" y="10330828"/>
                  </a:lnTo>
                  <a:close/>
                </a:path>
                <a:path w="1918334" h="11307445">
                  <a:moveTo>
                    <a:pt x="1645132" y="490347"/>
                  </a:moveTo>
                  <a:lnTo>
                    <a:pt x="1639468" y="441312"/>
                  </a:lnTo>
                  <a:lnTo>
                    <a:pt x="1623326" y="396265"/>
                  </a:lnTo>
                  <a:lnTo>
                    <a:pt x="1598028" y="356501"/>
                  </a:lnTo>
                  <a:lnTo>
                    <a:pt x="1589163" y="347637"/>
                  </a:lnTo>
                  <a:lnTo>
                    <a:pt x="1589163" y="490347"/>
                  </a:lnTo>
                  <a:lnTo>
                    <a:pt x="1581086" y="540283"/>
                  </a:lnTo>
                  <a:lnTo>
                    <a:pt x="1558607" y="583692"/>
                  </a:lnTo>
                  <a:lnTo>
                    <a:pt x="1524355" y="617943"/>
                  </a:lnTo>
                  <a:lnTo>
                    <a:pt x="1480934" y="640422"/>
                  </a:lnTo>
                  <a:lnTo>
                    <a:pt x="1430997" y="648500"/>
                  </a:lnTo>
                  <a:lnTo>
                    <a:pt x="1381061" y="640422"/>
                  </a:lnTo>
                  <a:lnTo>
                    <a:pt x="1337652" y="617943"/>
                  </a:lnTo>
                  <a:lnTo>
                    <a:pt x="1303401" y="583692"/>
                  </a:lnTo>
                  <a:lnTo>
                    <a:pt x="1280922" y="540283"/>
                  </a:lnTo>
                  <a:lnTo>
                    <a:pt x="1272844" y="490347"/>
                  </a:lnTo>
                  <a:lnTo>
                    <a:pt x="1280922" y="440410"/>
                  </a:lnTo>
                  <a:lnTo>
                    <a:pt x="1303401" y="396989"/>
                  </a:lnTo>
                  <a:lnTo>
                    <a:pt x="1337652" y="362737"/>
                  </a:lnTo>
                  <a:lnTo>
                    <a:pt x="1381061" y="340258"/>
                  </a:lnTo>
                  <a:lnTo>
                    <a:pt x="1430997" y="332181"/>
                  </a:lnTo>
                  <a:lnTo>
                    <a:pt x="1480934" y="340258"/>
                  </a:lnTo>
                  <a:lnTo>
                    <a:pt x="1524355" y="362737"/>
                  </a:lnTo>
                  <a:lnTo>
                    <a:pt x="1558607" y="396989"/>
                  </a:lnTo>
                  <a:lnTo>
                    <a:pt x="1581086" y="440410"/>
                  </a:lnTo>
                  <a:lnTo>
                    <a:pt x="1589163" y="490347"/>
                  </a:lnTo>
                  <a:lnTo>
                    <a:pt x="1589163" y="347637"/>
                  </a:lnTo>
                  <a:lnTo>
                    <a:pt x="1573707" y="332181"/>
                  </a:lnTo>
                  <a:lnTo>
                    <a:pt x="1564843" y="323316"/>
                  </a:lnTo>
                  <a:lnTo>
                    <a:pt x="1525079" y="298018"/>
                  </a:lnTo>
                  <a:lnTo>
                    <a:pt x="1480032" y="281876"/>
                  </a:lnTo>
                  <a:lnTo>
                    <a:pt x="1430997" y="276212"/>
                  </a:lnTo>
                  <a:lnTo>
                    <a:pt x="1381963" y="281876"/>
                  </a:lnTo>
                  <a:lnTo>
                    <a:pt x="1336929" y="298018"/>
                  </a:lnTo>
                  <a:lnTo>
                    <a:pt x="1297165" y="323316"/>
                  </a:lnTo>
                  <a:lnTo>
                    <a:pt x="1263992" y="356501"/>
                  </a:lnTo>
                  <a:lnTo>
                    <a:pt x="1238681" y="396265"/>
                  </a:lnTo>
                  <a:lnTo>
                    <a:pt x="1222552" y="441312"/>
                  </a:lnTo>
                  <a:lnTo>
                    <a:pt x="1216888" y="490347"/>
                  </a:lnTo>
                  <a:lnTo>
                    <a:pt x="1222552" y="539381"/>
                  </a:lnTo>
                  <a:lnTo>
                    <a:pt x="1238681" y="584428"/>
                  </a:lnTo>
                  <a:lnTo>
                    <a:pt x="1263992" y="624179"/>
                  </a:lnTo>
                  <a:lnTo>
                    <a:pt x="1297165" y="657364"/>
                  </a:lnTo>
                  <a:lnTo>
                    <a:pt x="1336929" y="682663"/>
                  </a:lnTo>
                  <a:lnTo>
                    <a:pt x="1381963" y="698792"/>
                  </a:lnTo>
                  <a:lnTo>
                    <a:pt x="1430997" y="704456"/>
                  </a:lnTo>
                  <a:lnTo>
                    <a:pt x="1480032" y="698792"/>
                  </a:lnTo>
                  <a:lnTo>
                    <a:pt x="1525079" y="682663"/>
                  </a:lnTo>
                  <a:lnTo>
                    <a:pt x="1564843" y="657364"/>
                  </a:lnTo>
                  <a:lnTo>
                    <a:pt x="1573707" y="648500"/>
                  </a:lnTo>
                  <a:lnTo>
                    <a:pt x="1598028" y="624179"/>
                  </a:lnTo>
                  <a:lnTo>
                    <a:pt x="1623326" y="584428"/>
                  </a:lnTo>
                  <a:lnTo>
                    <a:pt x="1639468" y="539381"/>
                  </a:lnTo>
                  <a:lnTo>
                    <a:pt x="1645132" y="490347"/>
                  </a:lnTo>
                  <a:close/>
                </a:path>
                <a:path w="1918334" h="11307445">
                  <a:moveTo>
                    <a:pt x="1918322" y="6574091"/>
                  </a:moveTo>
                  <a:lnTo>
                    <a:pt x="980516" y="6574091"/>
                  </a:lnTo>
                  <a:lnTo>
                    <a:pt x="940752" y="6574091"/>
                  </a:lnTo>
                  <a:lnTo>
                    <a:pt x="938441" y="6574091"/>
                  </a:lnTo>
                  <a:lnTo>
                    <a:pt x="938441" y="6615697"/>
                  </a:lnTo>
                  <a:lnTo>
                    <a:pt x="938441" y="6869900"/>
                  </a:lnTo>
                  <a:lnTo>
                    <a:pt x="938441" y="7258774"/>
                  </a:lnTo>
                  <a:lnTo>
                    <a:pt x="938441" y="7512990"/>
                  </a:lnTo>
                  <a:lnTo>
                    <a:pt x="683691" y="7512990"/>
                  </a:lnTo>
                  <a:lnTo>
                    <a:pt x="715670" y="7497026"/>
                  </a:lnTo>
                  <a:lnTo>
                    <a:pt x="731037" y="7489368"/>
                  </a:lnTo>
                  <a:lnTo>
                    <a:pt x="775296" y="7460932"/>
                  </a:lnTo>
                  <a:lnTo>
                    <a:pt x="816152" y="7428039"/>
                  </a:lnTo>
                  <a:lnTo>
                    <a:pt x="853224" y="7391032"/>
                  </a:lnTo>
                  <a:lnTo>
                    <a:pt x="886206" y="7350265"/>
                  </a:lnTo>
                  <a:lnTo>
                    <a:pt x="914717" y="7306056"/>
                  </a:lnTo>
                  <a:lnTo>
                    <a:pt x="938441" y="7258774"/>
                  </a:lnTo>
                  <a:lnTo>
                    <a:pt x="938441" y="6869900"/>
                  </a:lnTo>
                  <a:lnTo>
                    <a:pt x="922947" y="6839026"/>
                  </a:lnTo>
                  <a:lnTo>
                    <a:pt x="922947" y="7064337"/>
                  </a:lnTo>
                  <a:lnTo>
                    <a:pt x="920394" y="7111416"/>
                  </a:lnTo>
                  <a:lnTo>
                    <a:pt x="912939" y="7157034"/>
                  </a:lnTo>
                  <a:lnTo>
                    <a:pt x="900849" y="7200951"/>
                  </a:lnTo>
                  <a:lnTo>
                    <a:pt x="884377" y="7242873"/>
                  </a:lnTo>
                  <a:lnTo>
                    <a:pt x="863790" y="7282548"/>
                  </a:lnTo>
                  <a:lnTo>
                    <a:pt x="839355" y="7319708"/>
                  </a:lnTo>
                  <a:lnTo>
                    <a:pt x="811339" y="7354087"/>
                  </a:lnTo>
                  <a:lnTo>
                    <a:pt x="780008" y="7385418"/>
                  </a:lnTo>
                  <a:lnTo>
                    <a:pt x="745629" y="7413434"/>
                  </a:lnTo>
                  <a:lnTo>
                    <a:pt x="708469" y="7437869"/>
                  </a:lnTo>
                  <a:lnTo>
                    <a:pt x="668794" y="7458456"/>
                  </a:lnTo>
                  <a:lnTo>
                    <a:pt x="626872" y="7474928"/>
                  </a:lnTo>
                  <a:lnTo>
                    <a:pt x="582968" y="7487031"/>
                  </a:lnTo>
                  <a:lnTo>
                    <a:pt x="537337" y="7494486"/>
                  </a:lnTo>
                  <a:lnTo>
                    <a:pt x="490258" y="7497026"/>
                  </a:lnTo>
                  <a:lnTo>
                    <a:pt x="443179" y="7494486"/>
                  </a:lnTo>
                  <a:lnTo>
                    <a:pt x="397548" y="7487031"/>
                  </a:lnTo>
                  <a:lnTo>
                    <a:pt x="353644" y="7474928"/>
                  </a:lnTo>
                  <a:lnTo>
                    <a:pt x="311721" y="7458456"/>
                  </a:lnTo>
                  <a:lnTo>
                    <a:pt x="296824" y="7450734"/>
                  </a:lnTo>
                  <a:lnTo>
                    <a:pt x="296824" y="7512990"/>
                  </a:lnTo>
                  <a:lnTo>
                    <a:pt x="42075" y="7512990"/>
                  </a:lnTo>
                  <a:lnTo>
                    <a:pt x="42075" y="7258761"/>
                  </a:lnTo>
                  <a:lnTo>
                    <a:pt x="65798" y="7306069"/>
                  </a:lnTo>
                  <a:lnTo>
                    <a:pt x="94322" y="7350265"/>
                  </a:lnTo>
                  <a:lnTo>
                    <a:pt x="127292" y="7391044"/>
                  </a:lnTo>
                  <a:lnTo>
                    <a:pt x="164376" y="7428052"/>
                  </a:lnTo>
                  <a:lnTo>
                    <a:pt x="205219" y="7460932"/>
                  </a:lnTo>
                  <a:lnTo>
                    <a:pt x="249478" y="7489368"/>
                  </a:lnTo>
                  <a:lnTo>
                    <a:pt x="296824" y="7512990"/>
                  </a:lnTo>
                  <a:lnTo>
                    <a:pt x="296824" y="7450734"/>
                  </a:lnTo>
                  <a:lnTo>
                    <a:pt x="272046" y="7437869"/>
                  </a:lnTo>
                  <a:lnTo>
                    <a:pt x="234886" y="7413434"/>
                  </a:lnTo>
                  <a:lnTo>
                    <a:pt x="200507" y="7385418"/>
                  </a:lnTo>
                  <a:lnTo>
                    <a:pt x="169176" y="7354087"/>
                  </a:lnTo>
                  <a:lnTo>
                    <a:pt x="141173" y="7319708"/>
                  </a:lnTo>
                  <a:lnTo>
                    <a:pt x="116738" y="7282548"/>
                  </a:lnTo>
                  <a:lnTo>
                    <a:pt x="96151" y="7242873"/>
                  </a:lnTo>
                  <a:lnTo>
                    <a:pt x="79667" y="7200951"/>
                  </a:lnTo>
                  <a:lnTo>
                    <a:pt x="67576" y="7157034"/>
                  </a:lnTo>
                  <a:lnTo>
                    <a:pt x="60121" y="7111416"/>
                  </a:lnTo>
                  <a:lnTo>
                    <a:pt x="57581" y="7064337"/>
                  </a:lnTo>
                  <a:lnTo>
                    <a:pt x="60121" y="7017258"/>
                  </a:lnTo>
                  <a:lnTo>
                    <a:pt x="67576" y="6971627"/>
                  </a:lnTo>
                  <a:lnTo>
                    <a:pt x="79667" y="6927723"/>
                  </a:lnTo>
                  <a:lnTo>
                    <a:pt x="96151" y="6885800"/>
                  </a:lnTo>
                  <a:lnTo>
                    <a:pt x="116738" y="6846125"/>
                  </a:lnTo>
                  <a:lnTo>
                    <a:pt x="141173" y="6808965"/>
                  </a:lnTo>
                  <a:lnTo>
                    <a:pt x="169176" y="6774586"/>
                  </a:lnTo>
                  <a:lnTo>
                    <a:pt x="200507" y="6743268"/>
                  </a:lnTo>
                  <a:lnTo>
                    <a:pt x="234886" y="6715252"/>
                  </a:lnTo>
                  <a:lnTo>
                    <a:pt x="272046" y="6690817"/>
                  </a:lnTo>
                  <a:lnTo>
                    <a:pt x="311721" y="6670230"/>
                  </a:lnTo>
                  <a:lnTo>
                    <a:pt x="353644" y="6653758"/>
                  </a:lnTo>
                  <a:lnTo>
                    <a:pt x="397548" y="6641655"/>
                  </a:lnTo>
                  <a:lnTo>
                    <a:pt x="443179" y="6634213"/>
                  </a:lnTo>
                  <a:lnTo>
                    <a:pt x="490258" y="6631660"/>
                  </a:lnTo>
                  <a:lnTo>
                    <a:pt x="537337" y="6634213"/>
                  </a:lnTo>
                  <a:lnTo>
                    <a:pt x="582968" y="6641655"/>
                  </a:lnTo>
                  <a:lnTo>
                    <a:pt x="626872" y="6653758"/>
                  </a:lnTo>
                  <a:lnTo>
                    <a:pt x="668794" y="6670230"/>
                  </a:lnTo>
                  <a:lnTo>
                    <a:pt x="708469" y="6690817"/>
                  </a:lnTo>
                  <a:lnTo>
                    <a:pt x="745629" y="6715252"/>
                  </a:lnTo>
                  <a:lnTo>
                    <a:pt x="780008" y="6743268"/>
                  </a:lnTo>
                  <a:lnTo>
                    <a:pt x="811339" y="6774586"/>
                  </a:lnTo>
                  <a:lnTo>
                    <a:pt x="839355" y="6808965"/>
                  </a:lnTo>
                  <a:lnTo>
                    <a:pt x="863790" y="6846125"/>
                  </a:lnTo>
                  <a:lnTo>
                    <a:pt x="884377" y="6885800"/>
                  </a:lnTo>
                  <a:lnTo>
                    <a:pt x="900849" y="6927723"/>
                  </a:lnTo>
                  <a:lnTo>
                    <a:pt x="912939" y="6971627"/>
                  </a:lnTo>
                  <a:lnTo>
                    <a:pt x="920394" y="7017258"/>
                  </a:lnTo>
                  <a:lnTo>
                    <a:pt x="922947" y="7064337"/>
                  </a:lnTo>
                  <a:lnTo>
                    <a:pt x="922947" y="6839026"/>
                  </a:lnTo>
                  <a:lnTo>
                    <a:pt x="886193" y="6778422"/>
                  </a:lnTo>
                  <a:lnTo>
                    <a:pt x="853224" y="6737642"/>
                  </a:lnTo>
                  <a:lnTo>
                    <a:pt x="816140" y="6700634"/>
                  </a:lnTo>
                  <a:lnTo>
                    <a:pt x="775284" y="6667754"/>
                  </a:lnTo>
                  <a:lnTo>
                    <a:pt x="731024" y="6639319"/>
                  </a:lnTo>
                  <a:lnTo>
                    <a:pt x="715670" y="6631660"/>
                  </a:lnTo>
                  <a:lnTo>
                    <a:pt x="683679" y="6615697"/>
                  </a:lnTo>
                  <a:lnTo>
                    <a:pt x="938441" y="6615697"/>
                  </a:lnTo>
                  <a:lnTo>
                    <a:pt x="938441" y="6574091"/>
                  </a:lnTo>
                  <a:lnTo>
                    <a:pt x="296849" y="6574091"/>
                  </a:lnTo>
                  <a:lnTo>
                    <a:pt x="296849" y="6615697"/>
                  </a:lnTo>
                  <a:lnTo>
                    <a:pt x="249491" y="6639319"/>
                  </a:lnTo>
                  <a:lnTo>
                    <a:pt x="205219" y="6667754"/>
                  </a:lnTo>
                  <a:lnTo>
                    <a:pt x="164376" y="6700647"/>
                  </a:lnTo>
                  <a:lnTo>
                    <a:pt x="127292" y="6737642"/>
                  </a:lnTo>
                  <a:lnTo>
                    <a:pt x="94310" y="6778422"/>
                  </a:lnTo>
                  <a:lnTo>
                    <a:pt x="65798" y="6822630"/>
                  </a:lnTo>
                  <a:lnTo>
                    <a:pt x="42075" y="6869912"/>
                  </a:lnTo>
                  <a:lnTo>
                    <a:pt x="42075" y="6615697"/>
                  </a:lnTo>
                  <a:lnTo>
                    <a:pt x="296849" y="6615697"/>
                  </a:lnTo>
                  <a:lnTo>
                    <a:pt x="296849" y="6574091"/>
                  </a:lnTo>
                  <a:lnTo>
                    <a:pt x="0" y="6574091"/>
                  </a:lnTo>
                  <a:lnTo>
                    <a:pt x="0" y="7554595"/>
                  </a:lnTo>
                  <a:lnTo>
                    <a:pt x="940752" y="7554595"/>
                  </a:lnTo>
                  <a:lnTo>
                    <a:pt x="940752" y="7555547"/>
                  </a:lnTo>
                  <a:lnTo>
                    <a:pt x="940752" y="8452167"/>
                  </a:lnTo>
                  <a:lnTo>
                    <a:pt x="940752" y="8454263"/>
                  </a:lnTo>
                  <a:lnTo>
                    <a:pt x="939012" y="8454263"/>
                  </a:lnTo>
                  <a:lnTo>
                    <a:pt x="939012" y="8680615"/>
                  </a:lnTo>
                  <a:lnTo>
                    <a:pt x="939012" y="9208427"/>
                  </a:lnTo>
                  <a:lnTo>
                    <a:pt x="925017" y="9180893"/>
                  </a:lnTo>
                  <a:lnTo>
                    <a:pt x="925017" y="9392704"/>
                  </a:lnTo>
                  <a:lnTo>
                    <a:pt x="55714" y="9392704"/>
                  </a:lnTo>
                  <a:lnTo>
                    <a:pt x="60159" y="9343517"/>
                  </a:lnTo>
                  <a:lnTo>
                    <a:pt x="69938" y="9296044"/>
                  </a:lnTo>
                  <a:lnTo>
                    <a:pt x="84734" y="9250604"/>
                  </a:lnTo>
                  <a:lnTo>
                    <a:pt x="103809" y="9208427"/>
                  </a:lnTo>
                  <a:lnTo>
                    <a:pt x="104228" y="9207487"/>
                  </a:lnTo>
                  <a:lnTo>
                    <a:pt x="128130" y="9167012"/>
                  </a:lnTo>
                  <a:lnTo>
                    <a:pt x="156121" y="9129484"/>
                  </a:lnTo>
                  <a:lnTo>
                    <a:pt x="187896" y="9095207"/>
                  </a:lnTo>
                  <a:lnTo>
                    <a:pt x="223151" y="9064511"/>
                  </a:lnTo>
                  <a:lnTo>
                    <a:pt x="261569" y="9037676"/>
                  </a:lnTo>
                  <a:lnTo>
                    <a:pt x="302856" y="9015031"/>
                  </a:lnTo>
                  <a:lnTo>
                    <a:pt x="346684" y="8996883"/>
                  </a:lnTo>
                  <a:lnTo>
                    <a:pt x="392747" y="8983535"/>
                  </a:lnTo>
                  <a:lnTo>
                    <a:pt x="440753" y="8975306"/>
                  </a:lnTo>
                  <a:lnTo>
                    <a:pt x="490385" y="8972499"/>
                  </a:lnTo>
                  <a:lnTo>
                    <a:pt x="540004" y="8975306"/>
                  </a:lnTo>
                  <a:lnTo>
                    <a:pt x="588010" y="8983535"/>
                  </a:lnTo>
                  <a:lnTo>
                    <a:pt x="634072" y="8996883"/>
                  </a:lnTo>
                  <a:lnTo>
                    <a:pt x="677900" y="9015031"/>
                  </a:lnTo>
                  <a:lnTo>
                    <a:pt x="719162" y="9037676"/>
                  </a:lnTo>
                  <a:lnTo>
                    <a:pt x="757580" y="9064511"/>
                  </a:lnTo>
                  <a:lnTo>
                    <a:pt x="792835" y="9095207"/>
                  </a:lnTo>
                  <a:lnTo>
                    <a:pt x="824611" y="9129484"/>
                  </a:lnTo>
                  <a:lnTo>
                    <a:pt x="852601" y="9167012"/>
                  </a:lnTo>
                  <a:lnTo>
                    <a:pt x="876503" y="9207487"/>
                  </a:lnTo>
                  <a:lnTo>
                    <a:pt x="895997" y="9250604"/>
                  </a:lnTo>
                  <a:lnTo>
                    <a:pt x="910793" y="9296044"/>
                  </a:lnTo>
                  <a:lnTo>
                    <a:pt x="920572" y="9343517"/>
                  </a:lnTo>
                  <a:lnTo>
                    <a:pt x="925017" y="9392704"/>
                  </a:lnTo>
                  <a:lnTo>
                    <a:pt x="925017" y="9180893"/>
                  </a:lnTo>
                  <a:lnTo>
                    <a:pt x="889292" y="9121788"/>
                  </a:lnTo>
                  <a:lnTo>
                    <a:pt x="858291" y="9082913"/>
                  </a:lnTo>
                  <a:lnTo>
                    <a:pt x="823582" y="9047378"/>
                  </a:lnTo>
                  <a:lnTo>
                    <a:pt x="785469" y="9015476"/>
                  </a:lnTo>
                  <a:lnTo>
                    <a:pt x="744232" y="8987511"/>
                  </a:lnTo>
                  <a:lnTo>
                    <a:pt x="716368" y="8972499"/>
                  </a:lnTo>
                  <a:lnTo>
                    <a:pt x="700151" y="8963762"/>
                  </a:lnTo>
                  <a:lnTo>
                    <a:pt x="653542" y="8944508"/>
                  </a:lnTo>
                  <a:lnTo>
                    <a:pt x="700151" y="8925268"/>
                  </a:lnTo>
                  <a:lnTo>
                    <a:pt x="716381" y="8916530"/>
                  </a:lnTo>
                  <a:lnTo>
                    <a:pt x="785469" y="8873541"/>
                  </a:lnTo>
                  <a:lnTo>
                    <a:pt x="823582" y="8841651"/>
                  </a:lnTo>
                  <a:lnTo>
                    <a:pt x="858291" y="8806116"/>
                  </a:lnTo>
                  <a:lnTo>
                    <a:pt x="889292" y="8767242"/>
                  </a:lnTo>
                  <a:lnTo>
                    <a:pt x="916292" y="8725306"/>
                  </a:lnTo>
                  <a:lnTo>
                    <a:pt x="939012" y="8680615"/>
                  </a:lnTo>
                  <a:lnTo>
                    <a:pt x="939012" y="8454263"/>
                  </a:lnTo>
                  <a:lnTo>
                    <a:pt x="925017" y="8454263"/>
                  </a:lnTo>
                  <a:lnTo>
                    <a:pt x="925017" y="8496325"/>
                  </a:lnTo>
                  <a:lnTo>
                    <a:pt x="920572" y="8545512"/>
                  </a:lnTo>
                  <a:lnTo>
                    <a:pt x="910793" y="8592985"/>
                  </a:lnTo>
                  <a:lnTo>
                    <a:pt x="895997" y="8638426"/>
                  </a:lnTo>
                  <a:lnTo>
                    <a:pt x="876503" y="8681542"/>
                  </a:lnTo>
                  <a:lnTo>
                    <a:pt x="852601" y="8722017"/>
                  </a:lnTo>
                  <a:lnTo>
                    <a:pt x="824611" y="8759546"/>
                  </a:lnTo>
                  <a:lnTo>
                    <a:pt x="792835" y="8793810"/>
                  </a:lnTo>
                  <a:lnTo>
                    <a:pt x="757593" y="8824519"/>
                  </a:lnTo>
                  <a:lnTo>
                    <a:pt x="719175" y="8851341"/>
                  </a:lnTo>
                  <a:lnTo>
                    <a:pt x="677900" y="8873985"/>
                  </a:lnTo>
                  <a:lnTo>
                    <a:pt x="634072" y="8892134"/>
                  </a:lnTo>
                  <a:lnTo>
                    <a:pt x="588010" y="8905481"/>
                  </a:lnTo>
                  <a:lnTo>
                    <a:pt x="540004" y="8913711"/>
                  </a:lnTo>
                  <a:lnTo>
                    <a:pt x="490385" y="8916530"/>
                  </a:lnTo>
                  <a:lnTo>
                    <a:pt x="440753" y="8913711"/>
                  </a:lnTo>
                  <a:lnTo>
                    <a:pt x="392747" y="8905481"/>
                  </a:lnTo>
                  <a:lnTo>
                    <a:pt x="346684" y="8892134"/>
                  </a:lnTo>
                  <a:lnTo>
                    <a:pt x="327215" y="8884082"/>
                  </a:lnTo>
                  <a:lnTo>
                    <a:pt x="327215" y="8944508"/>
                  </a:lnTo>
                  <a:lnTo>
                    <a:pt x="280593" y="8963762"/>
                  </a:lnTo>
                  <a:lnTo>
                    <a:pt x="236524" y="8987511"/>
                  </a:lnTo>
                  <a:lnTo>
                    <a:pt x="195275" y="9015476"/>
                  </a:lnTo>
                  <a:lnTo>
                    <a:pt x="157162" y="9047378"/>
                  </a:lnTo>
                  <a:lnTo>
                    <a:pt x="122453" y="9082913"/>
                  </a:lnTo>
                  <a:lnTo>
                    <a:pt x="91452" y="9121788"/>
                  </a:lnTo>
                  <a:lnTo>
                    <a:pt x="64452" y="9163723"/>
                  </a:lnTo>
                  <a:lnTo>
                    <a:pt x="41719" y="9208427"/>
                  </a:lnTo>
                  <a:lnTo>
                    <a:pt x="41719" y="8680615"/>
                  </a:lnTo>
                  <a:lnTo>
                    <a:pt x="64452" y="8725306"/>
                  </a:lnTo>
                  <a:lnTo>
                    <a:pt x="91452" y="8767242"/>
                  </a:lnTo>
                  <a:lnTo>
                    <a:pt x="122453" y="8806116"/>
                  </a:lnTo>
                  <a:lnTo>
                    <a:pt x="157162" y="8841651"/>
                  </a:lnTo>
                  <a:lnTo>
                    <a:pt x="195275" y="8873541"/>
                  </a:lnTo>
                  <a:lnTo>
                    <a:pt x="236524" y="8901519"/>
                  </a:lnTo>
                  <a:lnTo>
                    <a:pt x="280593" y="8925268"/>
                  </a:lnTo>
                  <a:lnTo>
                    <a:pt x="327215" y="8944508"/>
                  </a:lnTo>
                  <a:lnTo>
                    <a:pt x="327215" y="8884082"/>
                  </a:lnTo>
                  <a:lnTo>
                    <a:pt x="302856" y="8873985"/>
                  </a:lnTo>
                  <a:lnTo>
                    <a:pt x="261569" y="8851341"/>
                  </a:lnTo>
                  <a:lnTo>
                    <a:pt x="223151" y="8824519"/>
                  </a:lnTo>
                  <a:lnTo>
                    <a:pt x="187896" y="8793810"/>
                  </a:lnTo>
                  <a:lnTo>
                    <a:pt x="156121" y="8759546"/>
                  </a:lnTo>
                  <a:lnTo>
                    <a:pt x="128130" y="8722017"/>
                  </a:lnTo>
                  <a:lnTo>
                    <a:pt x="104228" y="8681542"/>
                  </a:lnTo>
                  <a:lnTo>
                    <a:pt x="103809" y="8680615"/>
                  </a:lnTo>
                  <a:lnTo>
                    <a:pt x="84734" y="8638426"/>
                  </a:lnTo>
                  <a:lnTo>
                    <a:pt x="69938" y="8592985"/>
                  </a:lnTo>
                  <a:lnTo>
                    <a:pt x="60159" y="8545512"/>
                  </a:lnTo>
                  <a:lnTo>
                    <a:pt x="55714" y="8496325"/>
                  </a:lnTo>
                  <a:lnTo>
                    <a:pt x="925017" y="8496325"/>
                  </a:lnTo>
                  <a:lnTo>
                    <a:pt x="925017" y="8454263"/>
                  </a:lnTo>
                  <a:lnTo>
                    <a:pt x="114" y="8454263"/>
                  </a:lnTo>
                  <a:lnTo>
                    <a:pt x="114" y="9434766"/>
                  </a:lnTo>
                  <a:lnTo>
                    <a:pt x="980617" y="9434766"/>
                  </a:lnTo>
                  <a:lnTo>
                    <a:pt x="980617" y="9392704"/>
                  </a:lnTo>
                  <a:lnTo>
                    <a:pt x="980617" y="9208427"/>
                  </a:lnTo>
                  <a:lnTo>
                    <a:pt x="980617" y="8680615"/>
                  </a:lnTo>
                  <a:lnTo>
                    <a:pt x="980617" y="8496325"/>
                  </a:lnTo>
                  <a:lnTo>
                    <a:pt x="980617" y="8494077"/>
                  </a:lnTo>
                  <a:lnTo>
                    <a:pt x="1918322" y="8494077"/>
                  </a:lnTo>
                  <a:lnTo>
                    <a:pt x="1918322" y="8452167"/>
                  </a:lnTo>
                  <a:lnTo>
                    <a:pt x="982319" y="8452167"/>
                  </a:lnTo>
                  <a:lnTo>
                    <a:pt x="982319" y="7555547"/>
                  </a:lnTo>
                  <a:lnTo>
                    <a:pt x="1069505" y="7555547"/>
                  </a:lnTo>
                  <a:lnTo>
                    <a:pt x="1069505" y="8451621"/>
                  </a:lnTo>
                  <a:lnTo>
                    <a:pt x="1125474" y="8451621"/>
                  </a:lnTo>
                  <a:lnTo>
                    <a:pt x="1125474" y="7555547"/>
                  </a:lnTo>
                  <a:lnTo>
                    <a:pt x="1203883" y="7555547"/>
                  </a:lnTo>
                  <a:lnTo>
                    <a:pt x="1203883" y="8451621"/>
                  </a:lnTo>
                  <a:lnTo>
                    <a:pt x="1259827" y="8451621"/>
                  </a:lnTo>
                  <a:lnTo>
                    <a:pt x="1259827" y="7555547"/>
                  </a:lnTo>
                  <a:lnTo>
                    <a:pt x="1338224" y="7555547"/>
                  </a:lnTo>
                  <a:lnTo>
                    <a:pt x="1338224" y="8451621"/>
                  </a:lnTo>
                  <a:lnTo>
                    <a:pt x="1394256" y="8451621"/>
                  </a:lnTo>
                  <a:lnTo>
                    <a:pt x="1394256" y="7555547"/>
                  </a:lnTo>
                  <a:lnTo>
                    <a:pt x="1472679" y="7555547"/>
                  </a:lnTo>
                  <a:lnTo>
                    <a:pt x="1472679" y="8451621"/>
                  </a:lnTo>
                  <a:lnTo>
                    <a:pt x="1528622" y="8451621"/>
                  </a:lnTo>
                  <a:lnTo>
                    <a:pt x="1528622" y="7555547"/>
                  </a:lnTo>
                  <a:lnTo>
                    <a:pt x="1607019" y="7555547"/>
                  </a:lnTo>
                  <a:lnTo>
                    <a:pt x="1607019" y="8451621"/>
                  </a:lnTo>
                  <a:lnTo>
                    <a:pt x="1662925" y="8451621"/>
                  </a:lnTo>
                  <a:lnTo>
                    <a:pt x="1662925" y="7555547"/>
                  </a:lnTo>
                  <a:lnTo>
                    <a:pt x="1741335" y="7555547"/>
                  </a:lnTo>
                  <a:lnTo>
                    <a:pt x="1741335" y="8451621"/>
                  </a:lnTo>
                  <a:lnTo>
                    <a:pt x="1797304" y="8451621"/>
                  </a:lnTo>
                  <a:lnTo>
                    <a:pt x="1797304" y="7555547"/>
                  </a:lnTo>
                  <a:lnTo>
                    <a:pt x="1879574" y="7555547"/>
                  </a:lnTo>
                  <a:lnTo>
                    <a:pt x="1879574" y="8451621"/>
                  </a:lnTo>
                  <a:lnTo>
                    <a:pt x="1918322" y="8451621"/>
                  </a:lnTo>
                  <a:lnTo>
                    <a:pt x="1918322" y="7555547"/>
                  </a:lnTo>
                  <a:lnTo>
                    <a:pt x="1918322" y="7555243"/>
                  </a:lnTo>
                  <a:lnTo>
                    <a:pt x="1918322" y="7554595"/>
                  </a:lnTo>
                  <a:lnTo>
                    <a:pt x="1918322" y="7513637"/>
                  </a:lnTo>
                  <a:lnTo>
                    <a:pt x="1918322" y="6574091"/>
                  </a:lnTo>
                  <a:close/>
                </a:path>
                <a:path w="1918334" h="11307445">
                  <a:moveTo>
                    <a:pt x="1918322" y="2596261"/>
                  </a:moveTo>
                  <a:lnTo>
                    <a:pt x="1879155" y="2596261"/>
                  </a:lnTo>
                  <a:lnTo>
                    <a:pt x="1879155" y="2674670"/>
                  </a:lnTo>
                  <a:lnTo>
                    <a:pt x="1918322" y="2674670"/>
                  </a:lnTo>
                  <a:lnTo>
                    <a:pt x="1918322" y="2596261"/>
                  </a:lnTo>
                  <a:close/>
                </a:path>
                <a:path w="1918334" h="11307445">
                  <a:moveTo>
                    <a:pt x="1918322" y="2461895"/>
                  </a:moveTo>
                  <a:lnTo>
                    <a:pt x="1879155" y="2461895"/>
                  </a:lnTo>
                  <a:lnTo>
                    <a:pt x="1879155" y="2540292"/>
                  </a:lnTo>
                  <a:lnTo>
                    <a:pt x="1918322" y="2540292"/>
                  </a:lnTo>
                  <a:lnTo>
                    <a:pt x="1918322" y="2461895"/>
                  </a:lnTo>
                  <a:close/>
                </a:path>
                <a:path w="1918334" h="11307445">
                  <a:moveTo>
                    <a:pt x="1918322" y="1878647"/>
                  </a:moveTo>
                  <a:lnTo>
                    <a:pt x="1918309" y="1021626"/>
                  </a:lnTo>
                  <a:lnTo>
                    <a:pt x="1918309" y="982040"/>
                  </a:lnTo>
                  <a:lnTo>
                    <a:pt x="1918309" y="0"/>
                  </a:lnTo>
                  <a:lnTo>
                    <a:pt x="1879117" y="0"/>
                  </a:lnTo>
                  <a:lnTo>
                    <a:pt x="1879117" y="1878647"/>
                  </a:lnTo>
                  <a:lnTo>
                    <a:pt x="1022972" y="1878647"/>
                  </a:lnTo>
                  <a:lnTo>
                    <a:pt x="1061847" y="1839734"/>
                  </a:lnTo>
                  <a:lnTo>
                    <a:pt x="1879117" y="1021626"/>
                  </a:lnTo>
                  <a:lnTo>
                    <a:pt x="1879117" y="938911"/>
                  </a:lnTo>
                  <a:lnTo>
                    <a:pt x="1839569" y="938911"/>
                  </a:lnTo>
                  <a:lnTo>
                    <a:pt x="1839569" y="982040"/>
                  </a:lnTo>
                  <a:lnTo>
                    <a:pt x="982751" y="1839734"/>
                  </a:lnTo>
                  <a:lnTo>
                    <a:pt x="982751" y="982040"/>
                  </a:lnTo>
                  <a:lnTo>
                    <a:pt x="1839569" y="982040"/>
                  </a:lnTo>
                  <a:lnTo>
                    <a:pt x="1839569" y="938911"/>
                  </a:lnTo>
                  <a:lnTo>
                    <a:pt x="1624342" y="938911"/>
                  </a:lnTo>
                  <a:lnTo>
                    <a:pt x="1656346" y="922934"/>
                  </a:lnTo>
                  <a:lnTo>
                    <a:pt x="1671701" y="915276"/>
                  </a:lnTo>
                  <a:lnTo>
                    <a:pt x="1715960" y="886853"/>
                  </a:lnTo>
                  <a:lnTo>
                    <a:pt x="1756816" y="853960"/>
                  </a:lnTo>
                  <a:lnTo>
                    <a:pt x="1793900" y="816952"/>
                  </a:lnTo>
                  <a:lnTo>
                    <a:pt x="1826869" y="776173"/>
                  </a:lnTo>
                  <a:lnTo>
                    <a:pt x="1855393" y="731977"/>
                  </a:lnTo>
                  <a:lnTo>
                    <a:pt x="1879117" y="684682"/>
                  </a:lnTo>
                  <a:lnTo>
                    <a:pt x="1879117" y="295833"/>
                  </a:lnTo>
                  <a:lnTo>
                    <a:pt x="1863610" y="264922"/>
                  </a:lnTo>
                  <a:lnTo>
                    <a:pt x="1863610" y="490258"/>
                  </a:lnTo>
                  <a:lnTo>
                    <a:pt x="1861058" y="537337"/>
                  </a:lnTo>
                  <a:lnTo>
                    <a:pt x="1853603" y="582968"/>
                  </a:lnTo>
                  <a:lnTo>
                    <a:pt x="1841512" y="626872"/>
                  </a:lnTo>
                  <a:lnTo>
                    <a:pt x="1825040" y="668794"/>
                  </a:lnTo>
                  <a:lnTo>
                    <a:pt x="1804454" y="708469"/>
                  </a:lnTo>
                  <a:lnTo>
                    <a:pt x="1780019" y="745629"/>
                  </a:lnTo>
                  <a:lnTo>
                    <a:pt x="1752003" y="780008"/>
                  </a:lnTo>
                  <a:lnTo>
                    <a:pt x="1720672" y="811339"/>
                  </a:lnTo>
                  <a:lnTo>
                    <a:pt x="1686306" y="839343"/>
                  </a:lnTo>
                  <a:lnTo>
                    <a:pt x="1649145" y="863777"/>
                  </a:lnTo>
                  <a:lnTo>
                    <a:pt x="1609471" y="884364"/>
                  </a:lnTo>
                  <a:lnTo>
                    <a:pt x="1567548" y="900849"/>
                  </a:lnTo>
                  <a:lnTo>
                    <a:pt x="1523644" y="912939"/>
                  </a:lnTo>
                  <a:lnTo>
                    <a:pt x="1478013" y="920394"/>
                  </a:lnTo>
                  <a:lnTo>
                    <a:pt x="1430934" y="922934"/>
                  </a:lnTo>
                  <a:lnTo>
                    <a:pt x="1383855" y="920394"/>
                  </a:lnTo>
                  <a:lnTo>
                    <a:pt x="1338224" y="912939"/>
                  </a:lnTo>
                  <a:lnTo>
                    <a:pt x="1294320" y="900849"/>
                  </a:lnTo>
                  <a:lnTo>
                    <a:pt x="1252397" y="884364"/>
                  </a:lnTo>
                  <a:lnTo>
                    <a:pt x="1237513" y="876642"/>
                  </a:lnTo>
                  <a:lnTo>
                    <a:pt x="1237513" y="938911"/>
                  </a:lnTo>
                  <a:lnTo>
                    <a:pt x="982751" y="938911"/>
                  </a:lnTo>
                  <a:lnTo>
                    <a:pt x="982751" y="684707"/>
                  </a:lnTo>
                  <a:lnTo>
                    <a:pt x="1006475" y="731989"/>
                  </a:lnTo>
                  <a:lnTo>
                    <a:pt x="1034999" y="776185"/>
                  </a:lnTo>
                  <a:lnTo>
                    <a:pt x="1067968" y="816952"/>
                  </a:lnTo>
                  <a:lnTo>
                    <a:pt x="1105052" y="853960"/>
                  </a:lnTo>
                  <a:lnTo>
                    <a:pt x="1145895" y="886853"/>
                  </a:lnTo>
                  <a:lnTo>
                    <a:pt x="1190167" y="915276"/>
                  </a:lnTo>
                  <a:lnTo>
                    <a:pt x="1237513" y="938911"/>
                  </a:lnTo>
                  <a:lnTo>
                    <a:pt x="1237513" y="876642"/>
                  </a:lnTo>
                  <a:lnTo>
                    <a:pt x="1212723" y="863777"/>
                  </a:lnTo>
                  <a:lnTo>
                    <a:pt x="1175562" y="839343"/>
                  </a:lnTo>
                  <a:lnTo>
                    <a:pt x="1141183" y="811339"/>
                  </a:lnTo>
                  <a:lnTo>
                    <a:pt x="1109853" y="780008"/>
                  </a:lnTo>
                  <a:lnTo>
                    <a:pt x="1081836" y="745629"/>
                  </a:lnTo>
                  <a:lnTo>
                    <a:pt x="1057402" y="708469"/>
                  </a:lnTo>
                  <a:lnTo>
                    <a:pt x="1036815" y="668794"/>
                  </a:lnTo>
                  <a:lnTo>
                    <a:pt x="1020343" y="626872"/>
                  </a:lnTo>
                  <a:lnTo>
                    <a:pt x="1008253" y="582968"/>
                  </a:lnTo>
                  <a:lnTo>
                    <a:pt x="1000798" y="537337"/>
                  </a:lnTo>
                  <a:lnTo>
                    <a:pt x="998245" y="490258"/>
                  </a:lnTo>
                  <a:lnTo>
                    <a:pt x="1000798" y="443179"/>
                  </a:lnTo>
                  <a:lnTo>
                    <a:pt x="1008253" y="397548"/>
                  </a:lnTo>
                  <a:lnTo>
                    <a:pt x="1020343" y="353644"/>
                  </a:lnTo>
                  <a:lnTo>
                    <a:pt x="1036815" y="311721"/>
                  </a:lnTo>
                  <a:lnTo>
                    <a:pt x="1057402" y="272046"/>
                  </a:lnTo>
                  <a:lnTo>
                    <a:pt x="1081836" y="234886"/>
                  </a:lnTo>
                  <a:lnTo>
                    <a:pt x="1109853" y="200507"/>
                  </a:lnTo>
                  <a:lnTo>
                    <a:pt x="1141183" y="169176"/>
                  </a:lnTo>
                  <a:lnTo>
                    <a:pt x="1175562" y="141160"/>
                  </a:lnTo>
                  <a:lnTo>
                    <a:pt x="1212723" y="116725"/>
                  </a:lnTo>
                  <a:lnTo>
                    <a:pt x="1252397" y="96139"/>
                  </a:lnTo>
                  <a:lnTo>
                    <a:pt x="1294320" y="79667"/>
                  </a:lnTo>
                  <a:lnTo>
                    <a:pt x="1338224" y="67564"/>
                  </a:lnTo>
                  <a:lnTo>
                    <a:pt x="1383855" y="60109"/>
                  </a:lnTo>
                  <a:lnTo>
                    <a:pt x="1430934" y="57569"/>
                  </a:lnTo>
                  <a:lnTo>
                    <a:pt x="1478013" y="60109"/>
                  </a:lnTo>
                  <a:lnTo>
                    <a:pt x="1523644" y="67564"/>
                  </a:lnTo>
                  <a:lnTo>
                    <a:pt x="1567548" y="79667"/>
                  </a:lnTo>
                  <a:lnTo>
                    <a:pt x="1609471" y="96139"/>
                  </a:lnTo>
                  <a:lnTo>
                    <a:pt x="1649145" y="116725"/>
                  </a:lnTo>
                  <a:lnTo>
                    <a:pt x="1686306" y="141160"/>
                  </a:lnTo>
                  <a:lnTo>
                    <a:pt x="1720672" y="169176"/>
                  </a:lnTo>
                  <a:lnTo>
                    <a:pt x="1752003" y="200507"/>
                  </a:lnTo>
                  <a:lnTo>
                    <a:pt x="1780019" y="234886"/>
                  </a:lnTo>
                  <a:lnTo>
                    <a:pt x="1804454" y="272046"/>
                  </a:lnTo>
                  <a:lnTo>
                    <a:pt x="1825040" y="311721"/>
                  </a:lnTo>
                  <a:lnTo>
                    <a:pt x="1841512" y="353644"/>
                  </a:lnTo>
                  <a:lnTo>
                    <a:pt x="1853603" y="397548"/>
                  </a:lnTo>
                  <a:lnTo>
                    <a:pt x="1861058" y="443179"/>
                  </a:lnTo>
                  <a:lnTo>
                    <a:pt x="1863610" y="490258"/>
                  </a:lnTo>
                  <a:lnTo>
                    <a:pt x="1863610" y="264922"/>
                  </a:lnTo>
                  <a:lnTo>
                    <a:pt x="1826869" y="204330"/>
                  </a:lnTo>
                  <a:lnTo>
                    <a:pt x="1793887" y="163550"/>
                  </a:lnTo>
                  <a:lnTo>
                    <a:pt x="1756816" y="126555"/>
                  </a:lnTo>
                  <a:lnTo>
                    <a:pt x="1715973" y="93662"/>
                  </a:lnTo>
                  <a:lnTo>
                    <a:pt x="1671701" y="65239"/>
                  </a:lnTo>
                  <a:lnTo>
                    <a:pt x="1624355" y="41617"/>
                  </a:lnTo>
                  <a:lnTo>
                    <a:pt x="1879117" y="41617"/>
                  </a:lnTo>
                  <a:lnTo>
                    <a:pt x="1879117" y="0"/>
                  </a:lnTo>
                  <a:lnTo>
                    <a:pt x="1237500" y="0"/>
                  </a:lnTo>
                  <a:lnTo>
                    <a:pt x="1237500" y="41617"/>
                  </a:lnTo>
                  <a:lnTo>
                    <a:pt x="1190155" y="65239"/>
                  </a:lnTo>
                  <a:lnTo>
                    <a:pt x="1145895" y="93662"/>
                  </a:lnTo>
                  <a:lnTo>
                    <a:pt x="1105039" y="126555"/>
                  </a:lnTo>
                  <a:lnTo>
                    <a:pt x="1067968" y="163563"/>
                  </a:lnTo>
                  <a:lnTo>
                    <a:pt x="1034986" y="204343"/>
                  </a:lnTo>
                  <a:lnTo>
                    <a:pt x="1006475" y="248551"/>
                  </a:lnTo>
                  <a:lnTo>
                    <a:pt x="982751" y="295808"/>
                  </a:lnTo>
                  <a:lnTo>
                    <a:pt x="982751" y="41617"/>
                  </a:lnTo>
                  <a:lnTo>
                    <a:pt x="1237500" y="41617"/>
                  </a:lnTo>
                  <a:lnTo>
                    <a:pt x="1237500" y="0"/>
                  </a:lnTo>
                  <a:lnTo>
                    <a:pt x="940676" y="0"/>
                  </a:lnTo>
                  <a:lnTo>
                    <a:pt x="940676" y="1117917"/>
                  </a:lnTo>
                  <a:lnTo>
                    <a:pt x="940676" y="1118400"/>
                  </a:lnTo>
                  <a:lnTo>
                    <a:pt x="940676" y="1252537"/>
                  </a:lnTo>
                  <a:lnTo>
                    <a:pt x="940676" y="1252753"/>
                  </a:lnTo>
                  <a:lnTo>
                    <a:pt x="938771" y="1252753"/>
                  </a:lnTo>
                  <a:lnTo>
                    <a:pt x="938771" y="1331163"/>
                  </a:lnTo>
                  <a:lnTo>
                    <a:pt x="940676" y="1331163"/>
                  </a:lnTo>
                  <a:lnTo>
                    <a:pt x="42405" y="1331277"/>
                  </a:lnTo>
                  <a:lnTo>
                    <a:pt x="42405" y="1252537"/>
                  </a:lnTo>
                  <a:lnTo>
                    <a:pt x="940676" y="1252537"/>
                  </a:lnTo>
                  <a:lnTo>
                    <a:pt x="940676" y="1118400"/>
                  </a:lnTo>
                  <a:lnTo>
                    <a:pt x="938707" y="1118400"/>
                  </a:lnTo>
                  <a:lnTo>
                    <a:pt x="938707" y="1196657"/>
                  </a:lnTo>
                  <a:lnTo>
                    <a:pt x="42354" y="1196657"/>
                  </a:lnTo>
                  <a:lnTo>
                    <a:pt x="42354" y="1117917"/>
                  </a:lnTo>
                  <a:lnTo>
                    <a:pt x="940676" y="1117917"/>
                  </a:lnTo>
                  <a:lnTo>
                    <a:pt x="940676" y="38"/>
                  </a:lnTo>
                  <a:lnTo>
                    <a:pt x="254" y="38"/>
                  </a:lnTo>
                  <a:lnTo>
                    <a:pt x="254" y="980541"/>
                  </a:lnTo>
                  <a:lnTo>
                    <a:pt x="938771" y="980541"/>
                  </a:lnTo>
                  <a:lnTo>
                    <a:pt x="938771" y="1062037"/>
                  </a:lnTo>
                  <a:lnTo>
                    <a:pt x="42405" y="1062037"/>
                  </a:lnTo>
                  <a:lnTo>
                    <a:pt x="42405" y="980757"/>
                  </a:lnTo>
                  <a:lnTo>
                    <a:pt x="241" y="980757"/>
                  </a:lnTo>
                  <a:lnTo>
                    <a:pt x="241" y="1387157"/>
                  </a:lnTo>
                  <a:lnTo>
                    <a:pt x="938771" y="1387157"/>
                  </a:lnTo>
                  <a:lnTo>
                    <a:pt x="938771" y="1465554"/>
                  </a:lnTo>
                  <a:lnTo>
                    <a:pt x="940676" y="1465554"/>
                  </a:lnTo>
                  <a:lnTo>
                    <a:pt x="940676" y="1521510"/>
                  </a:lnTo>
                  <a:lnTo>
                    <a:pt x="938771" y="1521510"/>
                  </a:lnTo>
                  <a:lnTo>
                    <a:pt x="938771" y="1599907"/>
                  </a:lnTo>
                  <a:lnTo>
                    <a:pt x="940676" y="1599907"/>
                  </a:lnTo>
                  <a:lnTo>
                    <a:pt x="940676" y="1655876"/>
                  </a:lnTo>
                  <a:lnTo>
                    <a:pt x="938771" y="1655876"/>
                  </a:lnTo>
                  <a:lnTo>
                    <a:pt x="938771" y="1734299"/>
                  </a:lnTo>
                  <a:lnTo>
                    <a:pt x="940676" y="1734299"/>
                  </a:lnTo>
                  <a:lnTo>
                    <a:pt x="940676" y="1790255"/>
                  </a:lnTo>
                  <a:lnTo>
                    <a:pt x="938707" y="1790255"/>
                  </a:lnTo>
                  <a:lnTo>
                    <a:pt x="938707" y="1877441"/>
                  </a:lnTo>
                  <a:lnTo>
                    <a:pt x="940676" y="1877441"/>
                  </a:lnTo>
                  <a:lnTo>
                    <a:pt x="940676" y="1877923"/>
                  </a:lnTo>
                  <a:lnTo>
                    <a:pt x="938758" y="1877923"/>
                  </a:lnTo>
                  <a:lnTo>
                    <a:pt x="938758" y="1919528"/>
                  </a:lnTo>
                  <a:lnTo>
                    <a:pt x="938758" y="2173732"/>
                  </a:lnTo>
                  <a:lnTo>
                    <a:pt x="938758" y="2562606"/>
                  </a:lnTo>
                  <a:lnTo>
                    <a:pt x="938758" y="2816822"/>
                  </a:lnTo>
                  <a:lnTo>
                    <a:pt x="684009" y="2816822"/>
                  </a:lnTo>
                  <a:lnTo>
                    <a:pt x="715987" y="2800858"/>
                  </a:lnTo>
                  <a:lnTo>
                    <a:pt x="731354" y="2793187"/>
                  </a:lnTo>
                  <a:lnTo>
                    <a:pt x="775627" y="2764764"/>
                  </a:lnTo>
                  <a:lnTo>
                    <a:pt x="816470" y="2731871"/>
                  </a:lnTo>
                  <a:lnTo>
                    <a:pt x="853554" y="2694863"/>
                  </a:lnTo>
                  <a:lnTo>
                    <a:pt x="886523" y="2654084"/>
                  </a:lnTo>
                  <a:lnTo>
                    <a:pt x="915047" y="2609888"/>
                  </a:lnTo>
                  <a:lnTo>
                    <a:pt x="938758" y="2562606"/>
                  </a:lnTo>
                  <a:lnTo>
                    <a:pt x="938758" y="2173732"/>
                  </a:lnTo>
                  <a:lnTo>
                    <a:pt x="923251" y="2142833"/>
                  </a:lnTo>
                  <a:lnTo>
                    <a:pt x="923251" y="2368156"/>
                  </a:lnTo>
                  <a:lnTo>
                    <a:pt x="920711" y="2415235"/>
                  </a:lnTo>
                  <a:lnTo>
                    <a:pt x="913257" y="2460866"/>
                  </a:lnTo>
                  <a:lnTo>
                    <a:pt x="901166" y="2504783"/>
                  </a:lnTo>
                  <a:lnTo>
                    <a:pt x="884682" y="2546705"/>
                  </a:lnTo>
                  <a:lnTo>
                    <a:pt x="864095" y="2586380"/>
                  </a:lnTo>
                  <a:lnTo>
                    <a:pt x="839660" y="2623540"/>
                  </a:lnTo>
                  <a:lnTo>
                    <a:pt x="811657" y="2657919"/>
                  </a:lnTo>
                  <a:lnTo>
                    <a:pt x="780326" y="2689250"/>
                  </a:lnTo>
                  <a:lnTo>
                    <a:pt x="745947" y="2717266"/>
                  </a:lnTo>
                  <a:lnTo>
                    <a:pt x="708787" y="2741701"/>
                  </a:lnTo>
                  <a:lnTo>
                    <a:pt x="669112" y="2762288"/>
                  </a:lnTo>
                  <a:lnTo>
                    <a:pt x="627189" y="2778760"/>
                  </a:lnTo>
                  <a:lnTo>
                    <a:pt x="583285" y="2790863"/>
                  </a:lnTo>
                  <a:lnTo>
                    <a:pt x="537654" y="2798318"/>
                  </a:lnTo>
                  <a:lnTo>
                    <a:pt x="490575" y="2800858"/>
                  </a:lnTo>
                  <a:lnTo>
                    <a:pt x="443496" y="2798318"/>
                  </a:lnTo>
                  <a:lnTo>
                    <a:pt x="397878" y="2790863"/>
                  </a:lnTo>
                  <a:lnTo>
                    <a:pt x="353961" y="2778760"/>
                  </a:lnTo>
                  <a:lnTo>
                    <a:pt x="312039" y="2762288"/>
                  </a:lnTo>
                  <a:lnTo>
                    <a:pt x="297154" y="2754566"/>
                  </a:lnTo>
                  <a:lnTo>
                    <a:pt x="297154" y="2816822"/>
                  </a:lnTo>
                  <a:lnTo>
                    <a:pt x="42392" y="2816822"/>
                  </a:lnTo>
                  <a:lnTo>
                    <a:pt x="42392" y="2562593"/>
                  </a:lnTo>
                  <a:lnTo>
                    <a:pt x="66128" y="2609888"/>
                  </a:lnTo>
                  <a:lnTo>
                    <a:pt x="94653" y="2654096"/>
                  </a:lnTo>
                  <a:lnTo>
                    <a:pt x="127622" y="2694876"/>
                  </a:lnTo>
                  <a:lnTo>
                    <a:pt x="164706" y="2731871"/>
                  </a:lnTo>
                  <a:lnTo>
                    <a:pt x="205549" y="2764764"/>
                  </a:lnTo>
                  <a:lnTo>
                    <a:pt x="249809" y="2793187"/>
                  </a:lnTo>
                  <a:lnTo>
                    <a:pt x="297154" y="2816822"/>
                  </a:lnTo>
                  <a:lnTo>
                    <a:pt x="297154" y="2754566"/>
                  </a:lnTo>
                  <a:lnTo>
                    <a:pt x="272364" y="2741701"/>
                  </a:lnTo>
                  <a:lnTo>
                    <a:pt x="235216" y="2717266"/>
                  </a:lnTo>
                  <a:lnTo>
                    <a:pt x="200837" y="2689250"/>
                  </a:lnTo>
                  <a:lnTo>
                    <a:pt x="169506" y="2657919"/>
                  </a:lnTo>
                  <a:lnTo>
                    <a:pt x="141490" y="2623540"/>
                  </a:lnTo>
                  <a:lnTo>
                    <a:pt x="117055" y="2586380"/>
                  </a:lnTo>
                  <a:lnTo>
                    <a:pt x="96469" y="2546705"/>
                  </a:lnTo>
                  <a:lnTo>
                    <a:pt x="79997" y="2504783"/>
                  </a:lnTo>
                  <a:lnTo>
                    <a:pt x="67894" y="2460866"/>
                  </a:lnTo>
                  <a:lnTo>
                    <a:pt x="60439" y="2415235"/>
                  </a:lnTo>
                  <a:lnTo>
                    <a:pt x="57899" y="2368156"/>
                  </a:lnTo>
                  <a:lnTo>
                    <a:pt x="60439" y="2321077"/>
                  </a:lnTo>
                  <a:lnTo>
                    <a:pt x="67894" y="2275459"/>
                  </a:lnTo>
                  <a:lnTo>
                    <a:pt x="79997" y="2231542"/>
                  </a:lnTo>
                  <a:lnTo>
                    <a:pt x="96469" y="2189619"/>
                  </a:lnTo>
                  <a:lnTo>
                    <a:pt x="104711" y="2173744"/>
                  </a:lnTo>
                  <a:lnTo>
                    <a:pt x="117055" y="2149957"/>
                  </a:lnTo>
                  <a:lnTo>
                    <a:pt x="141490" y="2112797"/>
                  </a:lnTo>
                  <a:lnTo>
                    <a:pt x="169506" y="2078418"/>
                  </a:lnTo>
                  <a:lnTo>
                    <a:pt x="200837" y="2047087"/>
                  </a:lnTo>
                  <a:lnTo>
                    <a:pt x="235216" y="2019084"/>
                  </a:lnTo>
                  <a:lnTo>
                    <a:pt x="272364" y="1994649"/>
                  </a:lnTo>
                  <a:lnTo>
                    <a:pt x="312039" y="1974062"/>
                  </a:lnTo>
                  <a:lnTo>
                    <a:pt x="353961" y="1957590"/>
                  </a:lnTo>
                  <a:lnTo>
                    <a:pt x="397878" y="1945487"/>
                  </a:lnTo>
                  <a:lnTo>
                    <a:pt x="443496" y="1938032"/>
                  </a:lnTo>
                  <a:lnTo>
                    <a:pt x="490575" y="1935492"/>
                  </a:lnTo>
                  <a:lnTo>
                    <a:pt x="537654" y="1938032"/>
                  </a:lnTo>
                  <a:lnTo>
                    <a:pt x="583285" y="1945487"/>
                  </a:lnTo>
                  <a:lnTo>
                    <a:pt x="627189" y="1957590"/>
                  </a:lnTo>
                  <a:lnTo>
                    <a:pt x="669112" y="1974062"/>
                  </a:lnTo>
                  <a:lnTo>
                    <a:pt x="708787" y="1994649"/>
                  </a:lnTo>
                  <a:lnTo>
                    <a:pt x="745947" y="2019084"/>
                  </a:lnTo>
                  <a:lnTo>
                    <a:pt x="780326" y="2047087"/>
                  </a:lnTo>
                  <a:lnTo>
                    <a:pt x="811657" y="2078418"/>
                  </a:lnTo>
                  <a:lnTo>
                    <a:pt x="839660" y="2112797"/>
                  </a:lnTo>
                  <a:lnTo>
                    <a:pt x="864095" y="2149957"/>
                  </a:lnTo>
                  <a:lnTo>
                    <a:pt x="884682" y="2189619"/>
                  </a:lnTo>
                  <a:lnTo>
                    <a:pt x="901166" y="2231542"/>
                  </a:lnTo>
                  <a:lnTo>
                    <a:pt x="913257" y="2275459"/>
                  </a:lnTo>
                  <a:lnTo>
                    <a:pt x="920711" y="2321077"/>
                  </a:lnTo>
                  <a:lnTo>
                    <a:pt x="923251" y="2368156"/>
                  </a:lnTo>
                  <a:lnTo>
                    <a:pt x="923251" y="2142833"/>
                  </a:lnTo>
                  <a:lnTo>
                    <a:pt x="886523" y="2082241"/>
                  </a:lnTo>
                  <a:lnTo>
                    <a:pt x="853541" y="2041474"/>
                  </a:lnTo>
                  <a:lnTo>
                    <a:pt x="816457" y="2004466"/>
                  </a:lnTo>
                  <a:lnTo>
                    <a:pt x="775614" y="1971573"/>
                  </a:lnTo>
                  <a:lnTo>
                    <a:pt x="731342" y="1943150"/>
                  </a:lnTo>
                  <a:lnTo>
                    <a:pt x="683996" y="1919528"/>
                  </a:lnTo>
                  <a:lnTo>
                    <a:pt x="938758" y="1919528"/>
                  </a:lnTo>
                  <a:lnTo>
                    <a:pt x="938758" y="1877923"/>
                  </a:lnTo>
                  <a:lnTo>
                    <a:pt x="297167" y="1877923"/>
                  </a:lnTo>
                  <a:lnTo>
                    <a:pt x="297167" y="1919528"/>
                  </a:lnTo>
                  <a:lnTo>
                    <a:pt x="249809" y="1943150"/>
                  </a:lnTo>
                  <a:lnTo>
                    <a:pt x="205549" y="1971586"/>
                  </a:lnTo>
                  <a:lnTo>
                    <a:pt x="164693" y="2004466"/>
                  </a:lnTo>
                  <a:lnTo>
                    <a:pt x="127609" y="2041474"/>
                  </a:lnTo>
                  <a:lnTo>
                    <a:pt x="94640" y="2082253"/>
                  </a:lnTo>
                  <a:lnTo>
                    <a:pt x="66116" y="2126462"/>
                  </a:lnTo>
                  <a:lnTo>
                    <a:pt x="42392" y="2173744"/>
                  </a:lnTo>
                  <a:lnTo>
                    <a:pt x="42392" y="1919528"/>
                  </a:lnTo>
                  <a:lnTo>
                    <a:pt x="297167" y="1919528"/>
                  </a:lnTo>
                  <a:lnTo>
                    <a:pt x="297167" y="1877923"/>
                  </a:lnTo>
                  <a:lnTo>
                    <a:pt x="317" y="1877923"/>
                  </a:lnTo>
                  <a:lnTo>
                    <a:pt x="317" y="2858427"/>
                  </a:lnTo>
                  <a:lnTo>
                    <a:pt x="940676" y="2858427"/>
                  </a:lnTo>
                  <a:lnTo>
                    <a:pt x="940676" y="3796754"/>
                  </a:lnTo>
                  <a:lnTo>
                    <a:pt x="940739" y="4696917"/>
                  </a:lnTo>
                  <a:lnTo>
                    <a:pt x="940676" y="5677420"/>
                  </a:lnTo>
                  <a:lnTo>
                    <a:pt x="1918309" y="5677420"/>
                  </a:lnTo>
                  <a:lnTo>
                    <a:pt x="1918309" y="5635815"/>
                  </a:lnTo>
                  <a:lnTo>
                    <a:pt x="1918309" y="5381599"/>
                  </a:lnTo>
                  <a:lnTo>
                    <a:pt x="1918309" y="4992751"/>
                  </a:lnTo>
                  <a:lnTo>
                    <a:pt x="1918309" y="4738522"/>
                  </a:lnTo>
                  <a:lnTo>
                    <a:pt x="1918309" y="4737278"/>
                  </a:lnTo>
                  <a:lnTo>
                    <a:pt x="1918322" y="3756774"/>
                  </a:lnTo>
                  <a:lnTo>
                    <a:pt x="1918309" y="3755148"/>
                  </a:lnTo>
                  <a:lnTo>
                    <a:pt x="1918309" y="3500932"/>
                  </a:lnTo>
                  <a:lnTo>
                    <a:pt x="1918309" y="3112084"/>
                  </a:lnTo>
                  <a:lnTo>
                    <a:pt x="1918309" y="2859087"/>
                  </a:lnTo>
                  <a:lnTo>
                    <a:pt x="1918322" y="2859087"/>
                  </a:lnTo>
                  <a:lnTo>
                    <a:pt x="1918322" y="2674937"/>
                  </a:lnTo>
                  <a:lnTo>
                    <a:pt x="1879117" y="2674937"/>
                  </a:lnTo>
                  <a:lnTo>
                    <a:pt x="1879117" y="5635815"/>
                  </a:lnTo>
                  <a:lnTo>
                    <a:pt x="1624342" y="5635815"/>
                  </a:lnTo>
                  <a:lnTo>
                    <a:pt x="1656346" y="5619851"/>
                  </a:lnTo>
                  <a:lnTo>
                    <a:pt x="1671701" y="5612193"/>
                  </a:lnTo>
                  <a:lnTo>
                    <a:pt x="1715960" y="5583758"/>
                  </a:lnTo>
                  <a:lnTo>
                    <a:pt x="1756816" y="5550878"/>
                  </a:lnTo>
                  <a:lnTo>
                    <a:pt x="1793900" y="5513870"/>
                  </a:lnTo>
                  <a:lnTo>
                    <a:pt x="1826869" y="5473090"/>
                  </a:lnTo>
                  <a:lnTo>
                    <a:pt x="1855393" y="5428881"/>
                  </a:lnTo>
                  <a:lnTo>
                    <a:pt x="1879117" y="5381599"/>
                  </a:lnTo>
                  <a:lnTo>
                    <a:pt x="1879117" y="4992738"/>
                  </a:lnTo>
                  <a:lnTo>
                    <a:pt x="1863610" y="4961839"/>
                  </a:lnTo>
                  <a:lnTo>
                    <a:pt x="1863610" y="5187188"/>
                  </a:lnTo>
                  <a:lnTo>
                    <a:pt x="1861058" y="5234267"/>
                  </a:lnTo>
                  <a:lnTo>
                    <a:pt x="1853603" y="5279885"/>
                  </a:lnTo>
                  <a:lnTo>
                    <a:pt x="1841512" y="5323802"/>
                  </a:lnTo>
                  <a:lnTo>
                    <a:pt x="1825040" y="5365724"/>
                  </a:lnTo>
                  <a:lnTo>
                    <a:pt x="1804454" y="5405386"/>
                  </a:lnTo>
                  <a:lnTo>
                    <a:pt x="1780019" y="5442547"/>
                  </a:lnTo>
                  <a:lnTo>
                    <a:pt x="1752003" y="5476926"/>
                  </a:lnTo>
                  <a:lnTo>
                    <a:pt x="1720672" y="5508256"/>
                  </a:lnTo>
                  <a:lnTo>
                    <a:pt x="1686306" y="5536260"/>
                  </a:lnTo>
                  <a:lnTo>
                    <a:pt x="1649145" y="5560695"/>
                  </a:lnTo>
                  <a:lnTo>
                    <a:pt x="1609471" y="5581281"/>
                  </a:lnTo>
                  <a:lnTo>
                    <a:pt x="1567548" y="5597753"/>
                  </a:lnTo>
                  <a:lnTo>
                    <a:pt x="1523644" y="5609856"/>
                  </a:lnTo>
                  <a:lnTo>
                    <a:pt x="1478013" y="5617311"/>
                  </a:lnTo>
                  <a:lnTo>
                    <a:pt x="1430934" y="5619851"/>
                  </a:lnTo>
                  <a:lnTo>
                    <a:pt x="1383855" y="5617311"/>
                  </a:lnTo>
                  <a:lnTo>
                    <a:pt x="1338224" y="5609856"/>
                  </a:lnTo>
                  <a:lnTo>
                    <a:pt x="1294320" y="5597753"/>
                  </a:lnTo>
                  <a:lnTo>
                    <a:pt x="1252397" y="5581281"/>
                  </a:lnTo>
                  <a:lnTo>
                    <a:pt x="1237513" y="5573560"/>
                  </a:lnTo>
                  <a:lnTo>
                    <a:pt x="1237513" y="5635815"/>
                  </a:lnTo>
                  <a:lnTo>
                    <a:pt x="982751" y="5635815"/>
                  </a:lnTo>
                  <a:lnTo>
                    <a:pt x="982751" y="5381612"/>
                  </a:lnTo>
                  <a:lnTo>
                    <a:pt x="1006475" y="5428894"/>
                  </a:lnTo>
                  <a:lnTo>
                    <a:pt x="1034999" y="5473103"/>
                  </a:lnTo>
                  <a:lnTo>
                    <a:pt x="1067968" y="5513870"/>
                  </a:lnTo>
                  <a:lnTo>
                    <a:pt x="1105052" y="5550878"/>
                  </a:lnTo>
                  <a:lnTo>
                    <a:pt x="1145895" y="5583771"/>
                  </a:lnTo>
                  <a:lnTo>
                    <a:pt x="1190167" y="5612193"/>
                  </a:lnTo>
                  <a:lnTo>
                    <a:pt x="1237513" y="5635815"/>
                  </a:lnTo>
                  <a:lnTo>
                    <a:pt x="1237513" y="5573560"/>
                  </a:lnTo>
                  <a:lnTo>
                    <a:pt x="1212723" y="5560695"/>
                  </a:lnTo>
                  <a:lnTo>
                    <a:pt x="1175562" y="5536260"/>
                  </a:lnTo>
                  <a:lnTo>
                    <a:pt x="1141183" y="5508256"/>
                  </a:lnTo>
                  <a:lnTo>
                    <a:pt x="1109853" y="5476926"/>
                  </a:lnTo>
                  <a:lnTo>
                    <a:pt x="1081836" y="5442547"/>
                  </a:lnTo>
                  <a:lnTo>
                    <a:pt x="1057402" y="5405386"/>
                  </a:lnTo>
                  <a:lnTo>
                    <a:pt x="1045070" y="5381612"/>
                  </a:lnTo>
                  <a:lnTo>
                    <a:pt x="1036815" y="5365724"/>
                  </a:lnTo>
                  <a:lnTo>
                    <a:pt x="1020343" y="5323802"/>
                  </a:lnTo>
                  <a:lnTo>
                    <a:pt x="1008253" y="5279885"/>
                  </a:lnTo>
                  <a:lnTo>
                    <a:pt x="1000798" y="5234267"/>
                  </a:lnTo>
                  <a:lnTo>
                    <a:pt x="998245" y="5187188"/>
                  </a:lnTo>
                  <a:lnTo>
                    <a:pt x="1000798" y="5140109"/>
                  </a:lnTo>
                  <a:lnTo>
                    <a:pt x="1008253" y="5094478"/>
                  </a:lnTo>
                  <a:lnTo>
                    <a:pt x="1020343" y="5050561"/>
                  </a:lnTo>
                  <a:lnTo>
                    <a:pt x="1036815" y="5008638"/>
                  </a:lnTo>
                  <a:lnTo>
                    <a:pt x="1045070" y="4992738"/>
                  </a:lnTo>
                  <a:lnTo>
                    <a:pt x="1057402" y="4968964"/>
                  </a:lnTo>
                  <a:lnTo>
                    <a:pt x="1081836" y="4931803"/>
                  </a:lnTo>
                  <a:lnTo>
                    <a:pt x="1109853" y="4897425"/>
                  </a:lnTo>
                  <a:lnTo>
                    <a:pt x="1141183" y="4866094"/>
                  </a:lnTo>
                  <a:lnTo>
                    <a:pt x="1175562" y="4838077"/>
                  </a:lnTo>
                  <a:lnTo>
                    <a:pt x="1212723" y="4813643"/>
                  </a:lnTo>
                  <a:lnTo>
                    <a:pt x="1252397" y="4793056"/>
                  </a:lnTo>
                  <a:lnTo>
                    <a:pt x="1294320" y="4776584"/>
                  </a:lnTo>
                  <a:lnTo>
                    <a:pt x="1338224" y="4764481"/>
                  </a:lnTo>
                  <a:lnTo>
                    <a:pt x="1383855" y="4757026"/>
                  </a:lnTo>
                  <a:lnTo>
                    <a:pt x="1430934" y="4754486"/>
                  </a:lnTo>
                  <a:lnTo>
                    <a:pt x="1478013" y="4757026"/>
                  </a:lnTo>
                  <a:lnTo>
                    <a:pt x="1523644" y="4764481"/>
                  </a:lnTo>
                  <a:lnTo>
                    <a:pt x="1567548" y="4776584"/>
                  </a:lnTo>
                  <a:lnTo>
                    <a:pt x="1609471" y="4793056"/>
                  </a:lnTo>
                  <a:lnTo>
                    <a:pt x="1649145" y="4813643"/>
                  </a:lnTo>
                  <a:lnTo>
                    <a:pt x="1686306" y="4838077"/>
                  </a:lnTo>
                  <a:lnTo>
                    <a:pt x="1720672" y="4866094"/>
                  </a:lnTo>
                  <a:lnTo>
                    <a:pt x="1752003" y="4897425"/>
                  </a:lnTo>
                  <a:lnTo>
                    <a:pt x="1780019" y="4931803"/>
                  </a:lnTo>
                  <a:lnTo>
                    <a:pt x="1804454" y="4968964"/>
                  </a:lnTo>
                  <a:lnTo>
                    <a:pt x="1825040" y="5008638"/>
                  </a:lnTo>
                  <a:lnTo>
                    <a:pt x="1841512" y="5050561"/>
                  </a:lnTo>
                  <a:lnTo>
                    <a:pt x="1853603" y="5094478"/>
                  </a:lnTo>
                  <a:lnTo>
                    <a:pt x="1861058" y="5140109"/>
                  </a:lnTo>
                  <a:lnTo>
                    <a:pt x="1863610" y="5187188"/>
                  </a:lnTo>
                  <a:lnTo>
                    <a:pt x="1863610" y="4961839"/>
                  </a:lnTo>
                  <a:lnTo>
                    <a:pt x="1826869" y="4901247"/>
                  </a:lnTo>
                  <a:lnTo>
                    <a:pt x="1793900" y="4860480"/>
                  </a:lnTo>
                  <a:lnTo>
                    <a:pt x="1756816" y="4823472"/>
                  </a:lnTo>
                  <a:lnTo>
                    <a:pt x="1715960" y="4790579"/>
                  </a:lnTo>
                  <a:lnTo>
                    <a:pt x="1671701" y="4762157"/>
                  </a:lnTo>
                  <a:lnTo>
                    <a:pt x="1656334" y="4754486"/>
                  </a:lnTo>
                  <a:lnTo>
                    <a:pt x="1624355" y="4738522"/>
                  </a:lnTo>
                  <a:lnTo>
                    <a:pt x="1879117" y="4738522"/>
                  </a:lnTo>
                  <a:lnTo>
                    <a:pt x="1879117" y="3755148"/>
                  </a:lnTo>
                  <a:lnTo>
                    <a:pt x="1624342" y="3755148"/>
                  </a:lnTo>
                  <a:lnTo>
                    <a:pt x="1656346" y="3739184"/>
                  </a:lnTo>
                  <a:lnTo>
                    <a:pt x="1715960" y="3703104"/>
                  </a:lnTo>
                  <a:lnTo>
                    <a:pt x="1756816" y="3670211"/>
                  </a:lnTo>
                  <a:lnTo>
                    <a:pt x="1793900" y="3633203"/>
                  </a:lnTo>
                  <a:lnTo>
                    <a:pt x="1826869" y="3592423"/>
                  </a:lnTo>
                  <a:lnTo>
                    <a:pt x="1855393" y="3548215"/>
                  </a:lnTo>
                  <a:lnTo>
                    <a:pt x="1879117" y="3500932"/>
                  </a:lnTo>
                  <a:lnTo>
                    <a:pt x="1879117" y="3112084"/>
                  </a:lnTo>
                  <a:lnTo>
                    <a:pt x="1863610" y="3081172"/>
                  </a:lnTo>
                  <a:lnTo>
                    <a:pt x="1863610" y="3306508"/>
                  </a:lnTo>
                  <a:lnTo>
                    <a:pt x="1861058" y="3353587"/>
                  </a:lnTo>
                  <a:lnTo>
                    <a:pt x="1853603" y="3399218"/>
                  </a:lnTo>
                  <a:lnTo>
                    <a:pt x="1841512" y="3443122"/>
                  </a:lnTo>
                  <a:lnTo>
                    <a:pt x="1825040" y="3485045"/>
                  </a:lnTo>
                  <a:lnTo>
                    <a:pt x="1804454" y="3524720"/>
                  </a:lnTo>
                  <a:lnTo>
                    <a:pt x="1780019" y="3561880"/>
                  </a:lnTo>
                  <a:lnTo>
                    <a:pt x="1752003" y="3596259"/>
                  </a:lnTo>
                  <a:lnTo>
                    <a:pt x="1720672" y="3627590"/>
                  </a:lnTo>
                  <a:lnTo>
                    <a:pt x="1686306" y="3655593"/>
                  </a:lnTo>
                  <a:lnTo>
                    <a:pt x="1649145" y="3680028"/>
                  </a:lnTo>
                  <a:lnTo>
                    <a:pt x="1609471" y="3700615"/>
                  </a:lnTo>
                  <a:lnTo>
                    <a:pt x="1567548" y="3717086"/>
                  </a:lnTo>
                  <a:lnTo>
                    <a:pt x="1523644" y="3729190"/>
                  </a:lnTo>
                  <a:lnTo>
                    <a:pt x="1478013" y="3736644"/>
                  </a:lnTo>
                  <a:lnTo>
                    <a:pt x="1430934" y="3739184"/>
                  </a:lnTo>
                  <a:lnTo>
                    <a:pt x="1383855" y="3736644"/>
                  </a:lnTo>
                  <a:lnTo>
                    <a:pt x="1338224" y="3729190"/>
                  </a:lnTo>
                  <a:lnTo>
                    <a:pt x="1294320" y="3717086"/>
                  </a:lnTo>
                  <a:lnTo>
                    <a:pt x="1252397" y="3700615"/>
                  </a:lnTo>
                  <a:lnTo>
                    <a:pt x="1237513" y="3692893"/>
                  </a:lnTo>
                  <a:lnTo>
                    <a:pt x="1237513" y="3755148"/>
                  </a:lnTo>
                  <a:lnTo>
                    <a:pt x="1237500" y="4738522"/>
                  </a:lnTo>
                  <a:lnTo>
                    <a:pt x="1190155" y="4762157"/>
                  </a:lnTo>
                  <a:lnTo>
                    <a:pt x="1145882" y="4790592"/>
                  </a:lnTo>
                  <a:lnTo>
                    <a:pt x="1105039" y="4823472"/>
                  </a:lnTo>
                  <a:lnTo>
                    <a:pt x="1067968" y="4860480"/>
                  </a:lnTo>
                  <a:lnTo>
                    <a:pt x="1034999" y="4901260"/>
                  </a:lnTo>
                  <a:lnTo>
                    <a:pt x="1006475" y="4945456"/>
                  </a:lnTo>
                  <a:lnTo>
                    <a:pt x="982751" y="4992738"/>
                  </a:lnTo>
                  <a:lnTo>
                    <a:pt x="982751" y="4738522"/>
                  </a:lnTo>
                  <a:lnTo>
                    <a:pt x="1237500" y="4738522"/>
                  </a:lnTo>
                  <a:lnTo>
                    <a:pt x="1237500" y="3755148"/>
                  </a:lnTo>
                  <a:lnTo>
                    <a:pt x="982751" y="3755148"/>
                  </a:lnTo>
                  <a:lnTo>
                    <a:pt x="982751" y="3500958"/>
                  </a:lnTo>
                  <a:lnTo>
                    <a:pt x="1006475" y="3548240"/>
                  </a:lnTo>
                  <a:lnTo>
                    <a:pt x="1034999" y="3592436"/>
                  </a:lnTo>
                  <a:lnTo>
                    <a:pt x="1067968" y="3633203"/>
                  </a:lnTo>
                  <a:lnTo>
                    <a:pt x="1105052" y="3670211"/>
                  </a:lnTo>
                  <a:lnTo>
                    <a:pt x="1145895" y="3703104"/>
                  </a:lnTo>
                  <a:lnTo>
                    <a:pt x="1190167" y="3731526"/>
                  </a:lnTo>
                  <a:lnTo>
                    <a:pt x="1237513" y="3755148"/>
                  </a:lnTo>
                  <a:lnTo>
                    <a:pt x="1237513" y="3692893"/>
                  </a:lnTo>
                  <a:lnTo>
                    <a:pt x="1212723" y="3680028"/>
                  </a:lnTo>
                  <a:lnTo>
                    <a:pt x="1175562" y="3655593"/>
                  </a:lnTo>
                  <a:lnTo>
                    <a:pt x="1141183" y="3627590"/>
                  </a:lnTo>
                  <a:lnTo>
                    <a:pt x="1109853" y="3596259"/>
                  </a:lnTo>
                  <a:lnTo>
                    <a:pt x="1081836" y="3561880"/>
                  </a:lnTo>
                  <a:lnTo>
                    <a:pt x="1057402" y="3524720"/>
                  </a:lnTo>
                  <a:lnTo>
                    <a:pt x="1036815" y="3485045"/>
                  </a:lnTo>
                  <a:lnTo>
                    <a:pt x="1020343" y="3443122"/>
                  </a:lnTo>
                  <a:lnTo>
                    <a:pt x="1008253" y="3399218"/>
                  </a:lnTo>
                  <a:lnTo>
                    <a:pt x="1000798" y="3353587"/>
                  </a:lnTo>
                  <a:lnTo>
                    <a:pt x="998245" y="3306508"/>
                  </a:lnTo>
                  <a:lnTo>
                    <a:pt x="1000798" y="3259429"/>
                  </a:lnTo>
                  <a:lnTo>
                    <a:pt x="1008253" y="3213798"/>
                  </a:lnTo>
                  <a:lnTo>
                    <a:pt x="1020343" y="3169894"/>
                  </a:lnTo>
                  <a:lnTo>
                    <a:pt x="1036815" y="3127972"/>
                  </a:lnTo>
                  <a:lnTo>
                    <a:pt x="1057402" y="3088297"/>
                  </a:lnTo>
                  <a:lnTo>
                    <a:pt x="1081836" y="3051137"/>
                  </a:lnTo>
                  <a:lnTo>
                    <a:pt x="1109853" y="3016758"/>
                  </a:lnTo>
                  <a:lnTo>
                    <a:pt x="1141183" y="2985427"/>
                  </a:lnTo>
                  <a:lnTo>
                    <a:pt x="1175562" y="2957411"/>
                  </a:lnTo>
                  <a:lnTo>
                    <a:pt x="1212723" y="2932976"/>
                  </a:lnTo>
                  <a:lnTo>
                    <a:pt x="1252397" y="2912389"/>
                  </a:lnTo>
                  <a:lnTo>
                    <a:pt x="1294320" y="2895917"/>
                  </a:lnTo>
                  <a:lnTo>
                    <a:pt x="1338224" y="2883814"/>
                  </a:lnTo>
                  <a:lnTo>
                    <a:pt x="1383855" y="2876359"/>
                  </a:lnTo>
                  <a:lnTo>
                    <a:pt x="1430934" y="2873819"/>
                  </a:lnTo>
                  <a:lnTo>
                    <a:pt x="1478013" y="2876359"/>
                  </a:lnTo>
                  <a:lnTo>
                    <a:pt x="1523644" y="2883814"/>
                  </a:lnTo>
                  <a:lnTo>
                    <a:pt x="1567548" y="2895917"/>
                  </a:lnTo>
                  <a:lnTo>
                    <a:pt x="1609471" y="2912389"/>
                  </a:lnTo>
                  <a:lnTo>
                    <a:pt x="1649145" y="2932976"/>
                  </a:lnTo>
                  <a:lnTo>
                    <a:pt x="1686306" y="2957411"/>
                  </a:lnTo>
                  <a:lnTo>
                    <a:pt x="1720672" y="2985427"/>
                  </a:lnTo>
                  <a:lnTo>
                    <a:pt x="1752003" y="3016758"/>
                  </a:lnTo>
                  <a:lnTo>
                    <a:pt x="1780019" y="3051137"/>
                  </a:lnTo>
                  <a:lnTo>
                    <a:pt x="1804454" y="3088297"/>
                  </a:lnTo>
                  <a:lnTo>
                    <a:pt x="1825040" y="3127972"/>
                  </a:lnTo>
                  <a:lnTo>
                    <a:pt x="1841512" y="3169894"/>
                  </a:lnTo>
                  <a:lnTo>
                    <a:pt x="1853603" y="3213798"/>
                  </a:lnTo>
                  <a:lnTo>
                    <a:pt x="1861058" y="3259429"/>
                  </a:lnTo>
                  <a:lnTo>
                    <a:pt x="1863610" y="3306508"/>
                  </a:lnTo>
                  <a:lnTo>
                    <a:pt x="1863610" y="3081172"/>
                  </a:lnTo>
                  <a:lnTo>
                    <a:pt x="1826869" y="3020580"/>
                  </a:lnTo>
                  <a:lnTo>
                    <a:pt x="1793887" y="2979801"/>
                  </a:lnTo>
                  <a:lnTo>
                    <a:pt x="1756816" y="2942806"/>
                  </a:lnTo>
                  <a:lnTo>
                    <a:pt x="1715973" y="2909913"/>
                  </a:lnTo>
                  <a:lnTo>
                    <a:pt x="1671701" y="2881490"/>
                  </a:lnTo>
                  <a:lnTo>
                    <a:pt x="1626793" y="2859087"/>
                  </a:lnTo>
                  <a:lnTo>
                    <a:pt x="1879117" y="2859087"/>
                  </a:lnTo>
                  <a:lnTo>
                    <a:pt x="1879117" y="2674937"/>
                  </a:lnTo>
                  <a:lnTo>
                    <a:pt x="1879104" y="2730817"/>
                  </a:lnTo>
                  <a:lnTo>
                    <a:pt x="1879104" y="2816250"/>
                  </a:lnTo>
                  <a:lnTo>
                    <a:pt x="1235049" y="2816250"/>
                  </a:lnTo>
                  <a:lnTo>
                    <a:pt x="1235049" y="2859087"/>
                  </a:lnTo>
                  <a:lnTo>
                    <a:pt x="1190155" y="2881490"/>
                  </a:lnTo>
                  <a:lnTo>
                    <a:pt x="1145895" y="2909913"/>
                  </a:lnTo>
                  <a:lnTo>
                    <a:pt x="1105039" y="2942806"/>
                  </a:lnTo>
                  <a:lnTo>
                    <a:pt x="1067968" y="2979813"/>
                  </a:lnTo>
                  <a:lnTo>
                    <a:pt x="1034986" y="3020593"/>
                  </a:lnTo>
                  <a:lnTo>
                    <a:pt x="1006475" y="3064789"/>
                  </a:lnTo>
                  <a:lnTo>
                    <a:pt x="982751" y="3112058"/>
                  </a:lnTo>
                  <a:lnTo>
                    <a:pt x="982751" y="2859087"/>
                  </a:lnTo>
                  <a:lnTo>
                    <a:pt x="1235049" y="2859087"/>
                  </a:lnTo>
                  <a:lnTo>
                    <a:pt x="1235049" y="2816250"/>
                  </a:lnTo>
                  <a:lnTo>
                    <a:pt x="982738" y="2816250"/>
                  </a:lnTo>
                  <a:lnTo>
                    <a:pt x="982738" y="2730817"/>
                  </a:lnTo>
                  <a:lnTo>
                    <a:pt x="1879104" y="2730817"/>
                  </a:lnTo>
                  <a:lnTo>
                    <a:pt x="1879104" y="2674937"/>
                  </a:lnTo>
                  <a:lnTo>
                    <a:pt x="982789" y="2674937"/>
                  </a:lnTo>
                  <a:lnTo>
                    <a:pt x="982789" y="2596197"/>
                  </a:lnTo>
                  <a:lnTo>
                    <a:pt x="1918322" y="2596197"/>
                  </a:lnTo>
                  <a:lnTo>
                    <a:pt x="1918322" y="2540317"/>
                  </a:lnTo>
                  <a:lnTo>
                    <a:pt x="982789" y="2540317"/>
                  </a:lnTo>
                  <a:lnTo>
                    <a:pt x="982789" y="2461577"/>
                  </a:lnTo>
                  <a:lnTo>
                    <a:pt x="1918322" y="2461577"/>
                  </a:lnTo>
                  <a:lnTo>
                    <a:pt x="1918322" y="2405926"/>
                  </a:lnTo>
                  <a:lnTo>
                    <a:pt x="1918322" y="2405697"/>
                  </a:lnTo>
                  <a:lnTo>
                    <a:pt x="1918322" y="2327516"/>
                  </a:lnTo>
                  <a:lnTo>
                    <a:pt x="1879155" y="2327516"/>
                  </a:lnTo>
                  <a:lnTo>
                    <a:pt x="1879155" y="2405697"/>
                  </a:lnTo>
                  <a:lnTo>
                    <a:pt x="982789" y="2405697"/>
                  </a:lnTo>
                  <a:lnTo>
                    <a:pt x="982789" y="2326957"/>
                  </a:lnTo>
                  <a:lnTo>
                    <a:pt x="1918322" y="2326957"/>
                  </a:lnTo>
                  <a:lnTo>
                    <a:pt x="1918322" y="2271547"/>
                  </a:lnTo>
                  <a:lnTo>
                    <a:pt x="1918322" y="2271077"/>
                  </a:lnTo>
                  <a:lnTo>
                    <a:pt x="1918322" y="2193607"/>
                  </a:lnTo>
                  <a:lnTo>
                    <a:pt x="1918322" y="2193137"/>
                  </a:lnTo>
                  <a:lnTo>
                    <a:pt x="1918322" y="2137727"/>
                  </a:lnTo>
                  <a:lnTo>
                    <a:pt x="1879155" y="2137727"/>
                  </a:lnTo>
                  <a:lnTo>
                    <a:pt x="1879155" y="2193607"/>
                  </a:lnTo>
                  <a:lnTo>
                    <a:pt x="1879155" y="2271077"/>
                  </a:lnTo>
                  <a:lnTo>
                    <a:pt x="982789" y="2271077"/>
                  </a:lnTo>
                  <a:lnTo>
                    <a:pt x="982789" y="2193607"/>
                  </a:lnTo>
                  <a:lnTo>
                    <a:pt x="1879155" y="2193607"/>
                  </a:lnTo>
                  <a:lnTo>
                    <a:pt x="1879155" y="2137727"/>
                  </a:lnTo>
                  <a:lnTo>
                    <a:pt x="982738" y="2137727"/>
                  </a:lnTo>
                  <a:lnTo>
                    <a:pt x="982738" y="2058987"/>
                  </a:lnTo>
                  <a:lnTo>
                    <a:pt x="1879104" y="2058987"/>
                  </a:lnTo>
                  <a:lnTo>
                    <a:pt x="1879104" y="2137168"/>
                  </a:lnTo>
                  <a:lnTo>
                    <a:pt x="1918322" y="2137168"/>
                  </a:lnTo>
                  <a:lnTo>
                    <a:pt x="1918322" y="2058987"/>
                  </a:lnTo>
                  <a:lnTo>
                    <a:pt x="1918322" y="2058771"/>
                  </a:lnTo>
                  <a:lnTo>
                    <a:pt x="1918322" y="2003107"/>
                  </a:lnTo>
                  <a:lnTo>
                    <a:pt x="982789" y="2003107"/>
                  </a:lnTo>
                  <a:lnTo>
                    <a:pt x="982789" y="1920925"/>
                  </a:lnTo>
                  <a:lnTo>
                    <a:pt x="1879155" y="1920925"/>
                  </a:lnTo>
                  <a:lnTo>
                    <a:pt x="1879155" y="2002815"/>
                  </a:lnTo>
                  <a:lnTo>
                    <a:pt x="1918322" y="2002815"/>
                  </a:lnTo>
                  <a:lnTo>
                    <a:pt x="1918322" y="1920557"/>
                  </a:lnTo>
                  <a:lnTo>
                    <a:pt x="1918322" y="1878647"/>
                  </a:lnTo>
                  <a:close/>
                </a:path>
              </a:pathLst>
            </a:custGeom>
            <a:solidFill>
              <a:srgbClr val="EDEDED"/>
            </a:solidFill>
          </p:spPr>
          <p:txBody>
            <a:bodyPr wrap="square" lIns="0" tIns="0" rIns="0" bIns="0" rtlCol="0"/>
            <a:lstStyle/>
            <a:p>
              <a:endParaRPr sz="1092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7" name="object 3">
            <a:extLst>
              <a:ext uri="{FF2B5EF4-FFF2-40B4-BE49-F238E27FC236}">
                <a16:creationId xmlns:a16="http://schemas.microsoft.com/office/drawing/2014/main" id="{A7744039-8C64-4BE7-8CF8-7C6E219EA7DC}"/>
              </a:ext>
            </a:extLst>
          </p:cNvPr>
          <p:cNvSpPr/>
          <p:nvPr/>
        </p:nvSpPr>
        <p:spPr>
          <a:xfrm>
            <a:off x="131961" y="80682"/>
            <a:ext cx="725459" cy="707009"/>
          </a:xfrm>
          <a:custGeom>
            <a:avLst/>
            <a:gdLst/>
            <a:ahLst/>
            <a:cxnLst/>
            <a:rect l="l" t="t" r="r" b="b"/>
            <a:pathLst>
              <a:path w="1480185" h="1480185">
                <a:moveTo>
                  <a:pt x="1479577" y="0"/>
                </a:moveTo>
                <a:lnTo>
                  <a:pt x="0" y="0"/>
                </a:lnTo>
                <a:lnTo>
                  <a:pt x="0" y="1479577"/>
                </a:lnTo>
                <a:lnTo>
                  <a:pt x="1479577" y="1479577"/>
                </a:lnTo>
                <a:lnTo>
                  <a:pt x="1479577" y="1416616"/>
                </a:lnTo>
                <a:lnTo>
                  <a:pt x="62961" y="1416616"/>
                </a:lnTo>
                <a:lnTo>
                  <a:pt x="62961" y="801368"/>
                </a:lnTo>
                <a:lnTo>
                  <a:pt x="1071575" y="801368"/>
                </a:lnTo>
                <a:lnTo>
                  <a:pt x="1086281" y="796478"/>
                </a:lnTo>
                <a:lnTo>
                  <a:pt x="1137928" y="775195"/>
                </a:lnTo>
                <a:lnTo>
                  <a:pt x="1148575" y="769798"/>
                </a:lnTo>
                <a:lnTo>
                  <a:pt x="625708" y="769798"/>
                </a:lnTo>
                <a:lnTo>
                  <a:pt x="558280" y="768101"/>
                </a:lnTo>
                <a:lnTo>
                  <a:pt x="491850" y="764833"/>
                </a:lnTo>
                <a:lnTo>
                  <a:pt x="427172" y="760289"/>
                </a:lnTo>
                <a:lnTo>
                  <a:pt x="364995" y="754763"/>
                </a:lnTo>
                <a:lnTo>
                  <a:pt x="306072" y="748549"/>
                </a:lnTo>
                <a:lnTo>
                  <a:pt x="251155" y="741943"/>
                </a:lnTo>
                <a:lnTo>
                  <a:pt x="200995" y="735237"/>
                </a:lnTo>
                <a:lnTo>
                  <a:pt x="156344" y="728728"/>
                </a:lnTo>
                <a:lnTo>
                  <a:pt x="117953" y="722709"/>
                </a:lnTo>
                <a:lnTo>
                  <a:pt x="62961" y="713318"/>
                </a:lnTo>
                <a:lnTo>
                  <a:pt x="62961" y="62961"/>
                </a:lnTo>
                <a:lnTo>
                  <a:pt x="1479577" y="62961"/>
                </a:lnTo>
                <a:lnTo>
                  <a:pt x="1479577" y="0"/>
                </a:lnTo>
                <a:close/>
              </a:path>
              <a:path w="1480185" h="1480185">
                <a:moveTo>
                  <a:pt x="1071575" y="801368"/>
                </a:moveTo>
                <a:lnTo>
                  <a:pt x="62961" y="801368"/>
                </a:lnTo>
                <a:lnTo>
                  <a:pt x="125117" y="811808"/>
                </a:lnTo>
                <a:lnTo>
                  <a:pt x="165283" y="817963"/>
                </a:lnTo>
                <a:lnTo>
                  <a:pt x="210704" y="824410"/>
                </a:lnTo>
                <a:lnTo>
                  <a:pt x="260776" y="830898"/>
                </a:lnTo>
                <a:lnTo>
                  <a:pt x="314896" y="837177"/>
                </a:lnTo>
                <a:lnTo>
                  <a:pt x="372462" y="842998"/>
                </a:lnTo>
                <a:lnTo>
                  <a:pt x="432869" y="848111"/>
                </a:lnTo>
                <a:lnTo>
                  <a:pt x="495515" y="852267"/>
                </a:lnTo>
                <a:lnTo>
                  <a:pt x="559797" y="855215"/>
                </a:lnTo>
                <a:lnTo>
                  <a:pt x="625111" y="856706"/>
                </a:lnTo>
                <a:lnTo>
                  <a:pt x="626548" y="921512"/>
                </a:lnTo>
                <a:lnTo>
                  <a:pt x="629338" y="985374"/>
                </a:lnTo>
                <a:lnTo>
                  <a:pt x="633249" y="1047680"/>
                </a:lnTo>
                <a:lnTo>
                  <a:pt x="638048" y="1107818"/>
                </a:lnTo>
                <a:lnTo>
                  <a:pt x="643503" y="1165175"/>
                </a:lnTo>
                <a:lnTo>
                  <a:pt x="649379" y="1219138"/>
                </a:lnTo>
                <a:lnTo>
                  <a:pt x="655445" y="1269096"/>
                </a:lnTo>
                <a:lnTo>
                  <a:pt x="661469" y="1314435"/>
                </a:lnTo>
                <a:lnTo>
                  <a:pt x="667216" y="1354543"/>
                </a:lnTo>
                <a:lnTo>
                  <a:pt x="676953" y="1416616"/>
                </a:lnTo>
                <a:lnTo>
                  <a:pt x="764814" y="1416616"/>
                </a:lnTo>
                <a:lnTo>
                  <a:pt x="760893" y="1392701"/>
                </a:lnTo>
                <a:lnTo>
                  <a:pt x="755982" y="1361116"/>
                </a:lnTo>
                <a:lnTo>
                  <a:pt x="750352" y="1322616"/>
                </a:lnTo>
                <a:lnTo>
                  <a:pt x="744275" y="1277953"/>
                </a:lnTo>
                <a:lnTo>
                  <a:pt x="738020" y="1227880"/>
                </a:lnTo>
                <a:lnTo>
                  <a:pt x="731860" y="1173151"/>
                </a:lnTo>
                <a:lnTo>
                  <a:pt x="726066" y="1114520"/>
                </a:lnTo>
                <a:lnTo>
                  <a:pt x="720909" y="1052738"/>
                </a:lnTo>
                <a:lnTo>
                  <a:pt x="716659" y="988560"/>
                </a:lnTo>
                <a:lnTo>
                  <a:pt x="713588" y="922738"/>
                </a:lnTo>
                <a:lnTo>
                  <a:pt x="711967" y="856026"/>
                </a:lnTo>
                <a:lnTo>
                  <a:pt x="762442" y="854023"/>
                </a:lnTo>
                <a:lnTo>
                  <a:pt x="812421" y="850694"/>
                </a:lnTo>
                <a:lnTo>
                  <a:pt x="861625" y="845925"/>
                </a:lnTo>
                <a:lnTo>
                  <a:pt x="909777" y="839602"/>
                </a:lnTo>
                <a:lnTo>
                  <a:pt x="956597" y="831610"/>
                </a:lnTo>
                <a:lnTo>
                  <a:pt x="1001807" y="821835"/>
                </a:lnTo>
                <a:lnTo>
                  <a:pt x="1045127" y="810162"/>
                </a:lnTo>
                <a:lnTo>
                  <a:pt x="1071575" y="801368"/>
                </a:lnTo>
                <a:close/>
              </a:path>
              <a:path w="1480185" h="1480185">
                <a:moveTo>
                  <a:pt x="1479577" y="504298"/>
                </a:moveTo>
                <a:lnTo>
                  <a:pt x="1416616" y="504298"/>
                </a:lnTo>
                <a:lnTo>
                  <a:pt x="1416616" y="1416616"/>
                </a:lnTo>
                <a:lnTo>
                  <a:pt x="1479577" y="1416616"/>
                </a:lnTo>
                <a:lnTo>
                  <a:pt x="1479577" y="504298"/>
                </a:lnTo>
                <a:close/>
              </a:path>
              <a:path w="1480185" h="1480185">
                <a:moveTo>
                  <a:pt x="1282285" y="62961"/>
                </a:moveTo>
                <a:lnTo>
                  <a:pt x="984441" y="62961"/>
                </a:lnTo>
                <a:lnTo>
                  <a:pt x="940800" y="82942"/>
                </a:lnTo>
                <a:lnTo>
                  <a:pt x="899285" y="107562"/>
                </a:lnTo>
                <a:lnTo>
                  <a:pt x="860032" y="136696"/>
                </a:lnTo>
                <a:lnTo>
                  <a:pt x="823359" y="170049"/>
                </a:lnTo>
                <a:lnTo>
                  <a:pt x="789309" y="207580"/>
                </a:lnTo>
                <a:lnTo>
                  <a:pt x="758109" y="249079"/>
                </a:lnTo>
                <a:lnTo>
                  <a:pt x="729939" y="294378"/>
                </a:lnTo>
                <a:lnTo>
                  <a:pt x="704980" y="343309"/>
                </a:lnTo>
                <a:lnTo>
                  <a:pt x="683413" y="395705"/>
                </a:lnTo>
                <a:lnTo>
                  <a:pt x="670090" y="436161"/>
                </a:lnTo>
                <a:lnTo>
                  <a:pt x="658739" y="479019"/>
                </a:lnTo>
                <a:lnTo>
                  <a:pt x="649247" y="523979"/>
                </a:lnTo>
                <a:lnTo>
                  <a:pt x="641501" y="570740"/>
                </a:lnTo>
                <a:lnTo>
                  <a:pt x="635387" y="619002"/>
                </a:lnTo>
                <a:lnTo>
                  <a:pt x="630774" y="668767"/>
                </a:lnTo>
                <a:lnTo>
                  <a:pt x="627604" y="718831"/>
                </a:lnTo>
                <a:lnTo>
                  <a:pt x="625708" y="769798"/>
                </a:lnTo>
                <a:lnTo>
                  <a:pt x="1148575" y="769798"/>
                </a:lnTo>
                <a:lnTo>
                  <a:pt x="1149752" y="769201"/>
                </a:lnTo>
                <a:lnTo>
                  <a:pt x="712480" y="769201"/>
                </a:lnTo>
                <a:lnTo>
                  <a:pt x="714562" y="715073"/>
                </a:lnTo>
                <a:lnTo>
                  <a:pt x="718187" y="661929"/>
                </a:lnTo>
                <a:lnTo>
                  <a:pt x="723504" y="610186"/>
                </a:lnTo>
                <a:lnTo>
                  <a:pt x="730663" y="560257"/>
                </a:lnTo>
                <a:lnTo>
                  <a:pt x="739814" y="512557"/>
                </a:lnTo>
                <a:lnTo>
                  <a:pt x="751106" y="467502"/>
                </a:lnTo>
                <a:lnTo>
                  <a:pt x="764688" y="425505"/>
                </a:lnTo>
                <a:lnTo>
                  <a:pt x="786250" y="373865"/>
                </a:lnTo>
                <a:lnTo>
                  <a:pt x="811498" y="326293"/>
                </a:lnTo>
                <a:lnTo>
                  <a:pt x="840197" y="283018"/>
                </a:lnTo>
                <a:lnTo>
                  <a:pt x="872109" y="244271"/>
                </a:lnTo>
                <a:lnTo>
                  <a:pt x="907001" y="210281"/>
                </a:lnTo>
                <a:lnTo>
                  <a:pt x="944635" y="181277"/>
                </a:lnTo>
                <a:lnTo>
                  <a:pt x="984775" y="157491"/>
                </a:lnTo>
                <a:lnTo>
                  <a:pt x="1027186" y="139151"/>
                </a:lnTo>
                <a:lnTo>
                  <a:pt x="1071632" y="126488"/>
                </a:lnTo>
                <a:lnTo>
                  <a:pt x="1122157" y="119689"/>
                </a:lnTo>
                <a:lnTo>
                  <a:pt x="1138656" y="119242"/>
                </a:lnTo>
                <a:lnTo>
                  <a:pt x="1363548" y="119242"/>
                </a:lnTo>
                <a:lnTo>
                  <a:pt x="1345676" y="102691"/>
                </a:lnTo>
                <a:lnTo>
                  <a:pt x="1326000" y="87704"/>
                </a:lnTo>
                <a:lnTo>
                  <a:pt x="1304821" y="74452"/>
                </a:lnTo>
                <a:lnTo>
                  <a:pt x="1282285" y="62961"/>
                </a:lnTo>
                <a:close/>
              </a:path>
              <a:path w="1480185" h="1480185">
                <a:moveTo>
                  <a:pt x="1363548" y="119242"/>
                </a:moveTo>
                <a:lnTo>
                  <a:pt x="1138656" y="119242"/>
                </a:lnTo>
                <a:lnTo>
                  <a:pt x="1186357" y="123194"/>
                </a:lnTo>
                <a:lnTo>
                  <a:pt x="1230359" y="134838"/>
                </a:lnTo>
                <a:lnTo>
                  <a:pt x="1269301" y="153857"/>
                </a:lnTo>
                <a:lnTo>
                  <a:pt x="1301824" y="179931"/>
                </a:lnTo>
                <a:lnTo>
                  <a:pt x="1329719" y="216530"/>
                </a:lnTo>
                <a:lnTo>
                  <a:pt x="1349357" y="260002"/>
                </a:lnTo>
                <a:lnTo>
                  <a:pt x="1360358" y="308660"/>
                </a:lnTo>
                <a:lnTo>
                  <a:pt x="1362339" y="360820"/>
                </a:lnTo>
                <a:lnTo>
                  <a:pt x="1354922" y="414793"/>
                </a:lnTo>
                <a:lnTo>
                  <a:pt x="1342112" y="457921"/>
                </a:lnTo>
                <a:lnTo>
                  <a:pt x="1323677" y="499152"/>
                </a:lnTo>
                <a:lnTo>
                  <a:pt x="1299844" y="538255"/>
                </a:lnTo>
                <a:lnTo>
                  <a:pt x="1270843" y="574999"/>
                </a:lnTo>
                <a:lnTo>
                  <a:pt x="1236905" y="609154"/>
                </a:lnTo>
                <a:lnTo>
                  <a:pt x="1198257" y="640486"/>
                </a:lnTo>
                <a:lnTo>
                  <a:pt x="1155130" y="668767"/>
                </a:lnTo>
                <a:lnTo>
                  <a:pt x="1107753" y="693763"/>
                </a:lnTo>
                <a:lnTo>
                  <a:pt x="1056355" y="715245"/>
                </a:lnTo>
                <a:lnTo>
                  <a:pt x="1013614" y="729215"/>
                </a:lnTo>
                <a:lnTo>
                  <a:pt x="968102" y="740847"/>
                </a:lnTo>
                <a:lnTo>
                  <a:pt x="920205" y="750290"/>
                </a:lnTo>
                <a:lnTo>
                  <a:pt x="870309" y="757696"/>
                </a:lnTo>
                <a:lnTo>
                  <a:pt x="818799" y="763216"/>
                </a:lnTo>
                <a:lnTo>
                  <a:pt x="766061" y="767001"/>
                </a:lnTo>
                <a:lnTo>
                  <a:pt x="712480" y="769201"/>
                </a:lnTo>
                <a:lnTo>
                  <a:pt x="1149752" y="769201"/>
                </a:lnTo>
                <a:lnTo>
                  <a:pt x="1186219" y="750714"/>
                </a:lnTo>
                <a:lnTo>
                  <a:pt x="1230991" y="723208"/>
                </a:lnTo>
                <a:lnTo>
                  <a:pt x="1272080" y="692849"/>
                </a:lnTo>
                <a:lnTo>
                  <a:pt x="1309325" y="659809"/>
                </a:lnTo>
                <a:lnTo>
                  <a:pt x="1342564" y="624261"/>
                </a:lnTo>
                <a:lnTo>
                  <a:pt x="1371633" y="586379"/>
                </a:lnTo>
                <a:lnTo>
                  <a:pt x="1396371" y="546333"/>
                </a:lnTo>
                <a:lnTo>
                  <a:pt x="1416616" y="504298"/>
                </a:lnTo>
                <a:lnTo>
                  <a:pt x="1479577" y="504298"/>
                </a:lnTo>
                <a:lnTo>
                  <a:pt x="1479577" y="196370"/>
                </a:lnTo>
                <a:lnTo>
                  <a:pt x="1416616" y="196370"/>
                </a:lnTo>
                <a:lnTo>
                  <a:pt x="1405638" y="175311"/>
                </a:lnTo>
                <a:lnTo>
                  <a:pt x="1393157" y="155378"/>
                </a:lnTo>
                <a:lnTo>
                  <a:pt x="1379141" y="136653"/>
                </a:lnTo>
                <a:lnTo>
                  <a:pt x="1363707" y="119389"/>
                </a:lnTo>
                <a:lnTo>
                  <a:pt x="1363548" y="119242"/>
                </a:lnTo>
                <a:close/>
              </a:path>
              <a:path w="1480185" h="1480185">
                <a:moveTo>
                  <a:pt x="1479577" y="62961"/>
                </a:moveTo>
                <a:lnTo>
                  <a:pt x="1416616" y="62961"/>
                </a:lnTo>
                <a:lnTo>
                  <a:pt x="1416616" y="196370"/>
                </a:lnTo>
                <a:lnTo>
                  <a:pt x="1479577" y="196370"/>
                </a:lnTo>
                <a:lnTo>
                  <a:pt x="1479577" y="62961"/>
                </a:lnTo>
                <a:close/>
              </a:path>
            </a:pathLst>
          </a:custGeom>
          <a:solidFill>
            <a:srgbClr val="D0333A"/>
          </a:solidFill>
        </p:spPr>
        <p:txBody>
          <a:bodyPr wrap="square" lIns="0" tIns="0" rIns="0" bIns="0" rtlCol="0"/>
          <a:lstStyle/>
          <a:p>
            <a:endParaRPr sz="11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226" y="1962842"/>
            <a:ext cx="10381262" cy="4785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результату  договоренности, с ПРООН, </a:t>
            </a:r>
          </a:p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РЦКГВГиВИЧ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подал заявку в сентябре 2023 года    </a:t>
            </a:r>
          </a:p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приобретение  9 аналогичных оборудований </a:t>
            </a:r>
          </a:p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2025 год (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Sysmex </a:t>
            </a: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Cyflow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Новые СД4 счетчики поступили в КР 9 штук в феврале 2024 года.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ru-RU" sz="1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 получения второго уведомления от местного дистрибьютора </a:t>
            </a:r>
            <a:r>
              <a:rPr lang="ru-RU" sz="16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РЦКГВГиВИЧ</a:t>
            </a:r>
            <a:r>
              <a:rPr lang="ru-RU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направил в ПРООН заявку (исх. № 06-3/416 от 26.08.2024) на закупку СД реагентов для 5000 исследований на 2025 год с учетом складских остатков (поставка в ноябре–декабре). Также была подана заявка на установку полученных СД счетчиков (исх. № 06-3/423 от 29.08.2024).</a:t>
            </a: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ходе процесса закупки со стороны ПРООН с сентября по декабрь 2024 года проводилось трехстороннее согласование и обсуждение технических деталей между </a:t>
            </a:r>
            <a:r>
              <a:rPr lang="ru-RU" sz="16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РЦКГВГиВИЧ</a:t>
            </a:r>
            <a:r>
              <a:rPr lang="ru-RU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ПРООН и производителем. В результате </a:t>
            </a:r>
            <a:r>
              <a:rPr lang="ru-RU" sz="16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РЦКГВГиВИЧ</a:t>
            </a:r>
            <a:r>
              <a:rPr lang="ru-RU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перенес сроки поставки реагентов на январь–февраль 2025 года. В ПРООН была подана обновленная заявка на закупку СД реагентов и установку СД счетчиков (исх. № 06-3/585 от 11.12.2024) в рамках поставки реагентов на 2025 год.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Sysmex product details">
            <a:extLst>
              <a:ext uri="{FF2B5EF4-FFF2-40B4-BE49-F238E27FC236}">
                <a16:creationId xmlns:a16="http://schemas.microsoft.com/office/drawing/2014/main" id="{F1C6BAA2-36E6-4E26-9E89-17B30B27A1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5150" y="1881552"/>
            <a:ext cx="1993532" cy="2093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214ABA4-2C82-4FA2-BABA-F692CA3704AC}"/>
              </a:ext>
            </a:extLst>
          </p:cNvPr>
          <p:cNvSpPr txBox="1"/>
          <p:nvPr/>
        </p:nvSpPr>
        <p:spPr>
          <a:xfrm>
            <a:off x="285226" y="1194576"/>
            <a:ext cx="1018423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 момента получении данной информации, проведены переговоры с ПРООН, о закупке аналогичных анализаторов и тестов для определения СД4 у ЛЖВ</a:t>
            </a:r>
          </a:p>
        </p:txBody>
      </p:sp>
    </p:spTree>
    <p:extLst>
      <p:ext uri="{BB962C8B-B14F-4D97-AF65-F5344CB8AC3E}">
        <p14:creationId xmlns:p14="http://schemas.microsoft.com/office/powerpoint/2010/main" val="3389769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CBB6CDB-E6E7-4E46-4B73-9EB06D691FE9}"/>
              </a:ext>
            </a:extLst>
          </p:cNvPr>
          <p:cNvSpPr txBox="1">
            <a:spLocks/>
          </p:cNvSpPr>
          <p:nvPr/>
        </p:nvSpPr>
        <p:spPr>
          <a:xfrm>
            <a:off x="60449" y="1303608"/>
            <a:ext cx="10515600" cy="5041705"/>
          </a:xfrm>
          <a:prstGeom prst="rect">
            <a:avLst/>
          </a:prstGeom>
        </p:spPr>
        <p:txBody>
          <a:bodyPr>
            <a:normAutofit/>
          </a:bodyPr>
          <a:lstStyle>
            <a:lvl1pPr marL="171442" indent="-171442" algn="l" defTabSz="685766" rtl="0" eaLnBrk="1" latinLnBrk="0" hangingPunct="1">
              <a:lnSpc>
                <a:spcPct val="90000"/>
              </a:lnSpc>
              <a:spcBef>
                <a:spcPts val="751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24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07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090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2973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856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39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22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04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prstClr val="black"/>
              </a:solidFill>
            </a:endParaRPr>
          </a:p>
        </p:txBody>
      </p:sp>
      <p:grpSp>
        <p:nvGrpSpPr>
          <p:cNvPr id="8" name="object 6"/>
          <p:cNvGrpSpPr/>
          <p:nvPr/>
        </p:nvGrpSpPr>
        <p:grpSpPr>
          <a:xfrm>
            <a:off x="9887389" y="0"/>
            <a:ext cx="2304611" cy="6858000"/>
            <a:chOff x="16304634" y="0"/>
            <a:chExt cx="3800475" cy="11309350"/>
          </a:xfrm>
        </p:grpSpPr>
        <p:sp>
          <p:nvSpPr>
            <p:cNvPr id="9" name="object 7"/>
            <p:cNvSpPr/>
            <p:nvPr/>
          </p:nvSpPr>
          <p:spPr>
            <a:xfrm>
              <a:off x="17547057" y="2500559"/>
              <a:ext cx="2558415" cy="2553970"/>
            </a:xfrm>
            <a:custGeom>
              <a:avLst/>
              <a:gdLst/>
              <a:ahLst/>
              <a:cxnLst/>
              <a:rect l="l" t="t" r="r" b="b"/>
              <a:pathLst>
                <a:path w="2558415" h="2553970">
                  <a:moveTo>
                    <a:pt x="2557983" y="1248956"/>
                  </a:moveTo>
                  <a:lnTo>
                    <a:pt x="1305814" y="1248956"/>
                  </a:lnTo>
                  <a:lnTo>
                    <a:pt x="1305814" y="0"/>
                  </a:lnTo>
                  <a:lnTo>
                    <a:pt x="254" y="0"/>
                  </a:lnTo>
                  <a:lnTo>
                    <a:pt x="254" y="1248410"/>
                  </a:lnTo>
                  <a:lnTo>
                    <a:pt x="0" y="1248410"/>
                  </a:lnTo>
                  <a:lnTo>
                    <a:pt x="0" y="2499855"/>
                  </a:lnTo>
                  <a:lnTo>
                    <a:pt x="0" y="2553957"/>
                  </a:lnTo>
                  <a:lnTo>
                    <a:pt x="1305560" y="2553957"/>
                  </a:lnTo>
                  <a:lnTo>
                    <a:pt x="1305560" y="2499855"/>
                  </a:lnTo>
                  <a:lnTo>
                    <a:pt x="2557983" y="2499855"/>
                  </a:lnTo>
                  <a:lnTo>
                    <a:pt x="2557983" y="2498636"/>
                  </a:lnTo>
                  <a:lnTo>
                    <a:pt x="1308379" y="2498636"/>
                  </a:lnTo>
                  <a:lnTo>
                    <a:pt x="1308379" y="2383066"/>
                  </a:lnTo>
                  <a:lnTo>
                    <a:pt x="2501912" y="2383066"/>
                  </a:lnTo>
                  <a:lnTo>
                    <a:pt x="2501912" y="2498560"/>
                  </a:lnTo>
                  <a:lnTo>
                    <a:pt x="2557983" y="2498560"/>
                  </a:lnTo>
                  <a:lnTo>
                    <a:pt x="2557983" y="2383066"/>
                  </a:lnTo>
                  <a:lnTo>
                    <a:pt x="2557983" y="2382482"/>
                  </a:lnTo>
                  <a:lnTo>
                    <a:pt x="2557983" y="2308136"/>
                  </a:lnTo>
                  <a:lnTo>
                    <a:pt x="1308442" y="2308136"/>
                  </a:lnTo>
                  <a:lnTo>
                    <a:pt x="1308442" y="2203996"/>
                  </a:lnTo>
                  <a:lnTo>
                    <a:pt x="2501963" y="2203996"/>
                  </a:lnTo>
                  <a:lnTo>
                    <a:pt x="2501963" y="2307971"/>
                  </a:lnTo>
                  <a:lnTo>
                    <a:pt x="2557983" y="2307971"/>
                  </a:lnTo>
                  <a:lnTo>
                    <a:pt x="2557983" y="2203996"/>
                  </a:lnTo>
                  <a:lnTo>
                    <a:pt x="2557983" y="2203551"/>
                  </a:lnTo>
                  <a:lnTo>
                    <a:pt x="2557983" y="2129066"/>
                  </a:lnTo>
                  <a:lnTo>
                    <a:pt x="1308442" y="2129066"/>
                  </a:lnTo>
                  <a:lnTo>
                    <a:pt x="1308442" y="2024926"/>
                  </a:lnTo>
                  <a:lnTo>
                    <a:pt x="2501963" y="2024926"/>
                  </a:lnTo>
                  <a:lnTo>
                    <a:pt x="2501963" y="2129028"/>
                  </a:lnTo>
                  <a:lnTo>
                    <a:pt x="2557983" y="2129028"/>
                  </a:lnTo>
                  <a:lnTo>
                    <a:pt x="2557983" y="1487881"/>
                  </a:lnTo>
                  <a:lnTo>
                    <a:pt x="2501963" y="1487881"/>
                  </a:lnTo>
                  <a:lnTo>
                    <a:pt x="2501963" y="1666786"/>
                  </a:lnTo>
                  <a:lnTo>
                    <a:pt x="2501963" y="1770926"/>
                  </a:lnTo>
                  <a:lnTo>
                    <a:pt x="2501963" y="1845856"/>
                  </a:lnTo>
                  <a:lnTo>
                    <a:pt x="2501963" y="1949996"/>
                  </a:lnTo>
                  <a:lnTo>
                    <a:pt x="1308442" y="1949996"/>
                  </a:lnTo>
                  <a:lnTo>
                    <a:pt x="1308442" y="1845856"/>
                  </a:lnTo>
                  <a:lnTo>
                    <a:pt x="2501963" y="1845856"/>
                  </a:lnTo>
                  <a:lnTo>
                    <a:pt x="2501963" y="1770926"/>
                  </a:lnTo>
                  <a:lnTo>
                    <a:pt x="1308442" y="1770926"/>
                  </a:lnTo>
                  <a:lnTo>
                    <a:pt x="1308442" y="1666786"/>
                  </a:lnTo>
                  <a:lnTo>
                    <a:pt x="2501963" y="1666786"/>
                  </a:lnTo>
                  <a:lnTo>
                    <a:pt x="2501963" y="1487881"/>
                  </a:lnTo>
                  <a:lnTo>
                    <a:pt x="2501912" y="1591856"/>
                  </a:lnTo>
                  <a:lnTo>
                    <a:pt x="1308379" y="1591856"/>
                  </a:lnTo>
                  <a:lnTo>
                    <a:pt x="1308379" y="1487716"/>
                  </a:lnTo>
                  <a:lnTo>
                    <a:pt x="2557983" y="1487716"/>
                  </a:lnTo>
                  <a:lnTo>
                    <a:pt x="2557983" y="1413370"/>
                  </a:lnTo>
                  <a:lnTo>
                    <a:pt x="2557983" y="1412786"/>
                  </a:lnTo>
                  <a:lnTo>
                    <a:pt x="2557983" y="1303807"/>
                  </a:lnTo>
                  <a:lnTo>
                    <a:pt x="2501963" y="1303807"/>
                  </a:lnTo>
                  <a:lnTo>
                    <a:pt x="2501963" y="1412786"/>
                  </a:lnTo>
                  <a:lnTo>
                    <a:pt x="1308442" y="1412786"/>
                  </a:lnTo>
                  <a:lnTo>
                    <a:pt x="1308442" y="1303566"/>
                  </a:lnTo>
                  <a:lnTo>
                    <a:pt x="2557983" y="1303566"/>
                  </a:lnTo>
                  <a:lnTo>
                    <a:pt x="2557983" y="1248956"/>
                  </a:lnTo>
                  <a:close/>
                </a:path>
              </a:pathLst>
            </a:custGeom>
            <a:solidFill>
              <a:srgbClr val="D0333A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092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0" name="object 8"/>
            <p:cNvSpPr/>
            <p:nvPr/>
          </p:nvSpPr>
          <p:spPr>
            <a:xfrm>
              <a:off x="18799417" y="5000402"/>
              <a:ext cx="1306195" cy="2501265"/>
            </a:xfrm>
            <a:custGeom>
              <a:avLst/>
              <a:gdLst/>
              <a:ahLst/>
              <a:cxnLst/>
              <a:rect l="l" t="t" r="r" b="b"/>
              <a:pathLst>
                <a:path w="1306194" h="2501265">
                  <a:moveTo>
                    <a:pt x="1305572" y="1306423"/>
                  </a:moveTo>
                  <a:lnTo>
                    <a:pt x="1250226" y="1306423"/>
                  </a:lnTo>
                  <a:lnTo>
                    <a:pt x="1250226" y="2499423"/>
                  </a:lnTo>
                  <a:lnTo>
                    <a:pt x="1140688" y="2499423"/>
                  </a:lnTo>
                  <a:lnTo>
                    <a:pt x="1140688" y="1306893"/>
                  </a:lnTo>
                  <a:lnTo>
                    <a:pt x="1066152" y="1306893"/>
                  </a:lnTo>
                  <a:lnTo>
                    <a:pt x="1066152" y="2499423"/>
                  </a:lnTo>
                  <a:lnTo>
                    <a:pt x="961758" y="2499423"/>
                  </a:lnTo>
                  <a:lnTo>
                    <a:pt x="961758" y="1306893"/>
                  </a:lnTo>
                  <a:lnTo>
                    <a:pt x="887209" y="1306893"/>
                  </a:lnTo>
                  <a:lnTo>
                    <a:pt x="887209" y="2499423"/>
                  </a:lnTo>
                  <a:lnTo>
                    <a:pt x="782802" y="2499423"/>
                  </a:lnTo>
                  <a:lnTo>
                    <a:pt x="782802" y="1306423"/>
                  </a:lnTo>
                  <a:lnTo>
                    <a:pt x="708253" y="1306423"/>
                  </a:lnTo>
                  <a:lnTo>
                    <a:pt x="708253" y="2499423"/>
                  </a:lnTo>
                  <a:lnTo>
                    <a:pt x="603834" y="2499423"/>
                  </a:lnTo>
                  <a:lnTo>
                    <a:pt x="603834" y="1306423"/>
                  </a:lnTo>
                  <a:lnTo>
                    <a:pt x="529412" y="1306423"/>
                  </a:lnTo>
                  <a:lnTo>
                    <a:pt x="529412" y="2499423"/>
                  </a:lnTo>
                  <a:lnTo>
                    <a:pt x="425018" y="2499423"/>
                  </a:lnTo>
                  <a:lnTo>
                    <a:pt x="425018" y="1306423"/>
                  </a:lnTo>
                  <a:lnTo>
                    <a:pt x="350469" y="1306423"/>
                  </a:lnTo>
                  <a:lnTo>
                    <a:pt x="350469" y="2499423"/>
                  </a:lnTo>
                  <a:lnTo>
                    <a:pt x="246049" y="2499423"/>
                  </a:lnTo>
                  <a:lnTo>
                    <a:pt x="246049" y="1306893"/>
                  </a:lnTo>
                  <a:lnTo>
                    <a:pt x="171475" y="1306893"/>
                  </a:lnTo>
                  <a:lnTo>
                    <a:pt x="171475" y="2499423"/>
                  </a:lnTo>
                  <a:lnTo>
                    <a:pt x="55397" y="2499423"/>
                  </a:lnTo>
                  <a:lnTo>
                    <a:pt x="55397" y="1306893"/>
                  </a:lnTo>
                  <a:lnTo>
                    <a:pt x="0" y="1306893"/>
                  </a:lnTo>
                  <a:lnTo>
                    <a:pt x="0" y="2499423"/>
                  </a:lnTo>
                  <a:lnTo>
                    <a:pt x="0" y="2500693"/>
                  </a:lnTo>
                  <a:lnTo>
                    <a:pt x="1305572" y="2500693"/>
                  </a:lnTo>
                  <a:lnTo>
                    <a:pt x="1305572" y="2499957"/>
                  </a:lnTo>
                  <a:lnTo>
                    <a:pt x="1305572" y="2499423"/>
                  </a:lnTo>
                  <a:lnTo>
                    <a:pt x="1305572" y="1306423"/>
                  </a:lnTo>
                  <a:close/>
                </a:path>
                <a:path w="1306194" h="2501265">
                  <a:moveTo>
                    <a:pt x="1305572" y="0"/>
                  </a:moveTo>
                  <a:lnTo>
                    <a:pt x="0" y="0"/>
                  </a:lnTo>
                  <a:lnTo>
                    <a:pt x="0" y="1305560"/>
                  </a:lnTo>
                  <a:lnTo>
                    <a:pt x="1305572" y="1305560"/>
                  </a:lnTo>
                  <a:lnTo>
                    <a:pt x="1305572" y="0"/>
                  </a:lnTo>
                  <a:close/>
                </a:path>
              </a:pathLst>
            </a:custGeom>
            <a:solidFill>
              <a:srgbClr val="262E60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092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1" name="object 9"/>
            <p:cNvSpPr/>
            <p:nvPr/>
          </p:nvSpPr>
          <p:spPr>
            <a:xfrm>
              <a:off x="17546892" y="0"/>
              <a:ext cx="2558415" cy="6306820"/>
            </a:xfrm>
            <a:custGeom>
              <a:avLst/>
              <a:gdLst/>
              <a:ahLst/>
              <a:cxnLst/>
              <a:rect l="l" t="t" r="r" b="b"/>
              <a:pathLst>
                <a:path w="2558415" h="6306820">
                  <a:moveTo>
                    <a:pt x="937856" y="5653964"/>
                  </a:moveTo>
                  <a:lnTo>
                    <a:pt x="934123" y="5607786"/>
                  </a:lnTo>
                  <a:lnTo>
                    <a:pt x="923302" y="5563959"/>
                  </a:lnTo>
                  <a:lnTo>
                    <a:pt x="905992" y="5523065"/>
                  </a:lnTo>
                  <a:lnTo>
                    <a:pt x="882777" y="5485701"/>
                  </a:lnTo>
                  <a:lnTo>
                    <a:pt x="863333" y="5463044"/>
                  </a:lnTo>
                  <a:lnTo>
                    <a:pt x="863333" y="5653964"/>
                  </a:lnTo>
                  <a:lnTo>
                    <a:pt x="857770" y="5702198"/>
                  </a:lnTo>
                  <a:lnTo>
                    <a:pt x="841908" y="5746508"/>
                  </a:lnTo>
                  <a:lnTo>
                    <a:pt x="817016" y="5785612"/>
                  </a:lnTo>
                  <a:lnTo>
                    <a:pt x="784390" y="5818251"/>
                  </a:lnTo>
                  <a:lnTo>
                    <a:pt x="745286" y="5843130"/>
                  </a:lnTo>
                  <a:lnTo>
                    <a:pt x="700989" y="5858992"/>
                  </a:lnTo>
                  <a:lnTo>
                    <a:pt x="652754" y="5864568"/>
                  </a:lnTo>
                  <a:lnTo>
                    <a:pt x="604532" y="5858992"/>
                  </a:lnTo>
                  <a:lnTo>
                    <a:pt x="560222" y="5843130"/>
                  </a:lnTo>
                  <a:lnTo>
                    <a:pt x="521119" y="5818251"/>
                  </a:lnTo>
                  <a:lnTo>
                    <a:pt x="488492" y="5785612"/>
                  </a:lnTo>
                  <a:lnTo>
                    <a:pt x="463600" y="5746508"/>
                  </a:lnTo>
                  <a:lnTo>
                    <a:pt x="447738" y="5702198"/>
                  </a:lnTo>
                  <a:lnTo>
                    <a:pt x="442163" y="5653964"/>
                  </a:lnTo>
                  <a:lnTo>
                    <a:pt x="447738" y="5605742"/>
                  </a:lnTo>
                  <a:lnTo>
                    <a:pt x="463600" y="5561444"/>
                  </a:lnTo>
                  <a:lnTo>
                    <a:pt x="488492" y="5522341"/>
                  </a:lnTo>
                  <a:lnTo>
                    <a:pt x="521119" y="5489702"/>
                  </a:lnTo>
                  <a:lnTo>
                    <a:pt x="560222" y="5464822"/>
                  </a:lnTo>
                  <a:lnTo>
                    <a:pt x="604532" y="5448960"/>
                  </a:lnTo>
                  <a:lnTo>
                    <a:pt x="652754" y="5443385"/>
                  </a:lnTo>
                  <a:lnTo>
                    <a:pt x="700989" y="5448960"/>
                  </a:lnTo>
                  <a:lnTo>
                    <a:pt x="745286" y="5464822"/>
                  </a:lnTo>
                  <a:lnTo>
                    <a:pt x="784390" y="5489702"/>
                  </a:lnTo>
                  <a:lnTo>
                    <a:pt x="817016" y="5522341"/>
                  </a:lnTo>
                  <a:lnTo>
                    <a:pt x="841908" y="5561444"/>
                  </a:lnTo>
                  <a:lnTo>
                    <a:pt x="857770" y="5605742"/>
                  </a:lnTo>
                  <a:lnTo>
                    <a:pt x="863333" y="5653964"/>
                  </a:lnTo>
                  <a:lnTo>
                    <a:pt x="863333" y="5463044"/>
                  </a:lnTo>
                  <a:lnTo>
                    <a:pt x="821029" y="5423954"/>
                  </a:lnTo>
                  <a:lnTo>
                    <a:pt x="783666" y="5400751"/>
                  </a:lnTo>
                  <a:lnTo>
                    <a:pt x="742772" y="5383441"/>
                  </a:lnTo>
                  <a:lnTo>
                    <a:pt x="698944" y="5372620"/>
                  </a:lnTo>
                  <a:lnTo>
                    <a:pt x="652754" y="5368874"/>
                  </a:lnTo>
                  <a:lnTo>
                    <a:pt x="606577" y="5372620"/>
                  </a:lnTo>
                  <a:lnTo>
                    <a:pt x="562737" y="5383441"/>
                  </a:lnTo>
                  <a:lnTo>
                    <a:pt x="521843" y="5400751"/>
                  </a:lnTo>
                  <a:lnTo>
                    <a:pt x="484492" y="5423954"/>
                  </a:lnTo>
                  <a:lnTo>
                    <a:pt x="451256" y="5452478"/>
                  </a:lnTo>
                  <a:lnTo>
                    <a:pt x="422732" y="5485701"/>
                  </a:lnTo>
                  <a:lnTo>
                    <a:pt x="399516" y="5523065"/>
                  </a:lnTo>
                  <a:lnTo>
                    <a:pt x="382206" y="5563959"/>
                  </a:lnTo>
                  <a:lnTo>
                    <a:pt x="371386" y="5607786"/>
                  </a:lnTo>
                  <a:lnTo>
                    <a:pt x="367639" y="5653964"/>
                  </a:lnTo>
                  <a:lnTo>
                    <a:pt x="371386" y="5700153"/>
                  </a:lnTo>
                  <a:lnTo>
                    <a:pt x="382206" y="5743994"/>
                  </a:lnTo>
                  <a:lnTo>
                    <a:pt x="399516" y="5784888"/>
                  </a:lnTo>
                  <a:lnTo>
                    <a:pt x="422732" y="5822251"/>
                  </a:lnTo>
                  <a:lnTo>
                    <a:pt x="451256" y="5855487"/>
                  </a:lnTo>
                  <a:lnTo>
                    <a:pt x="484492" y="5883999"/>
                  </a:lnTo>
                  <a:lnTo>
                    <a:pt x="521843" y="5907214"/>
                  </a:lnTo>
                  <a:lnTo>
                    <a:pt x="562737" y="5924524"/>
                  </a:lnTo>
                  <a:lnTo>
                    <a:pt x="606577" y="5935357"/>
                  </a:lnTo>
                  <a:lnTo>
                    <a:pt x="652754" y="5939091"/>
                  </a:lnTo>
                  <a:lnTo>
                    <a:pt x="698944" y="5935357"/>
                  </a:lnTo>
                  <a:lnTo>
                    <a:pt x="742772" y="5924524"/>
                  </a:lnTo>
                  <a:lnTo>
                    <a:pt x="783666" y="5907214"/>
                  </a:lnTo>
                  <a:lnTo>
                    <a:pt x="821029" y="5883999"/>
                  </a:lnTo>
                  <a:lnTo>
                    <a:pt x="843673" y="5864568"/>
                  </a:lnTo>
                  <a:lnTo>
                    <a:pt x="854265" y="5855487"/>
                  </a:lnTo>
                  <a:lnTo>
                    <a:pt x="882777" y="5822251"/>
                  </a:lnTo>
                  <a:lnTo>
                    <a:pt x="905992" y="5784888"/>
                  </a:lnTo>
                  <a:lnTo>
                    <a:pt x="923302" y="5743994"/>
                  </a:lnTo>
                  <a:lnTo>
                    <a:pt x="934123" y="5700153"/>
                  </a:lnTo>
                  <a:lnTo>
                    <a:pt x="937856" y="5653964"/>
                  </a:lnTo>
                  <a:close/>
                </a:path>
                <a:path w="2558415" h="6306820">
                  <a:moveTo>
                    <a:pt x="1305560" y="5001209"/>
                  </a:moveTo>
                  <a:lnTo>
                    <a:pt x="1249540" y="5001209"/>
                  </a:lnTo>
                  <a:lnTo>
                    <a:pt x="1249540" y="5056606"/>
                  </a:lnTo>
                  <a:lnTo>
                    <a:pt x="1249540" y="5395087"/>
                  </a:lnTo>
                  <a:lnTo>
                    <a:pt x="1249540" y="5912878"/>
                  </a:lnTo>
                  <a:lnTo>
                    <a:pt x="1249540" y="6251359"/>
                  </a:lnTo>
                  <a:lnTo>
                    <a:pt x="910336" y="6251359"/>
                  </a:lnTo>
                  <a:lnTo>
                    <a:pt x="954709" y="6230112"/>
                  </a:lnTo>
                  <a:lnTo>
                    <a:pt x="954887" y="6230036"/>
                  </a:lnTo>
                  <a:lnTo>
                    <a:pt x="997483" y="6205499"/>
                  </a:lnTo>
                  <a:lnTo>
                    <a:pt x="1037983" y="6177927"/>
                  </a:lnTo>
                  <a:lnTo>
                    <a:pt x="1076223" y="6147460"/>
                  </a:lnTo>
                  <a:lnTo>
                    <a:pt x="1112062" y="6114275"/>
                  </a:lnTo>
                  <a:lnTo>
                    <a:pt x="1145324" y="6078499"/>
                  </a:lnTo>
                  <a:lnTo>
                    <a:pt x="1175854" y="6040323"/>
                  </a:lnTo>
                  <a:lnTo>
                    <a:pt x="1203515" y="5999886"/>
                  </a:lnTo>
                  <a:lnTo>
                    <a:pt x="1228191" y="5957240"/>
                  </a:lnTo>
                  <a:lnTo>
                    <a:pt x="1249540" y="5912878"/>
                  </a:lnTo>
                  <a:lnTo>
                    <a:pt x="1249540" y="5395087"/>
                  </a:lnTo>
                  <a:lnTo>
                    <a:pt x="1228902" y="5352237"/>
                  </a:lnTo>
                  <a:lnTo>
                    <a:pt x="1228902" y="5653976"/>
                  </a:lnTo>
                  <a:lnTo>
                    <a:pt x="1226985" y="5701157"/>
                  </a:lnTo>
                  <a:lnTo>
                    <a:pt x="1221346" y="5747309"/>
                  </a:lnTo>
                  <a:lnTo>
                    <a:pt x="1212126" y="5792267"/>
                  </a:lnTo>
                  <a:lnTo>
                    <a:pt x="1199476" y="5835878"/>
                  </a:lnTo>
                  <a:lnTo>
                    <a:pt x="1183551" y="5878017"/>
                  </a:lnTo>
                  <a:lnTo>
                    <a:pt x="1164501" y="5918517"/>
                  </a:lnTo>
                  <a:lnTo>
                    <a:pt x="1142377" y="5957367"/>
                  </a:lnTo>
                  <a:lnTo>
                    <a:pt x="1117600" y="5994019"/>
                  </a:lnTo>
                  <a:lnTo>
                    <a:pt x="1090053" y="6028715"/>
                  </a:lnTo>
                  <a:lnTo>
                    <a:pt x="1059967" y="6061176"/>
                  </a:lnTo>
                  <a:lnTo>
                    <a:pt x="1027506" y="6091263"/>
                  </a:lnTo>
                  <a:lnTo>
                    <a:pt x="992809" y="6118809"/>
                  </a:lnTo>
                  <a:lnTo>
                    <a:pt x="956030" y="6143676"/>
                  </a:lnTo>
                  <a:lnTo>
                    <a:pt x="917321" y="6165710"/>
                  </a:lnTo>
                  <a:lnTo>
                    <a:pt x="876820" y="6184773"/>
                  </a:lnTo>
                  <a:lnTo>
                    <a:pt x="834682" y="6200699"/>
                  </a:lnTo>
                  <a:lnTo>
                    <a:pt x="791070" y="6213348"/>
                  </a:lnTo>
                  <a:lnTo>
                    <a:pt x="746112" y="6222568"/>
                  </a:lnTo>
                  <a:lnTo>
                    <a:pt x="699960" y="6228207"/>
                  </a:lnTo>
                  <a:lnTo>
                    <a:pt x="652780" y="6230112"/>
                  </a:lnTo>
                  <a:lnTo>
                    <a:pt x="605599" y="6228207"/>
                  </a:lnTo>
                  <a:lnTo>
                    <a:pt x="559447" y="6222568"/>
                  </a:lnTo>
                  <a:lnTo>
                    <a:pt x="514489" y="6213348"/>
                  </a:lnTo>
                  <a:lnTo>
                    <a:pt x="470877" y="6200699"/>
                  </a:lnTo>
                  <a:lnTo>
                    <a:pt x="428739" y="6184773"/>
                  </a:lnTo>
                  <a:lnTo>
                    <a:pt x="395224" y="6168999"/>
                  </a:lnTo>
                  <a:lnTo>
                    <a:pt x="395224" y="6251359"/>
                  </a:lnTo>
                  <a:lnTo>
                    <a:pt x="56007" y="6251359"/>
                  </a:lnTo>
                  <a:lnTo>
                    <a:pt x="56007" y="5912866"/>
                  </a:lnTo>
                  <a:lnTo>
                    <a:pt x="77444" y="5957367"/>
                  </a:lnTo>
                  <a:lnTo>
                    <a:pt x="102069" y="5999899"/>
                  </a:lnTo>
                  <a:lnTo>
                    <a:pt x="129717" y="6040336"/>
                  </a:lnTo>
                  <a:lnTo>
                    <a:pt x="160261" y="6078512"/>
                  </a:lnTo>
                  <a:lnTo>
                    <a:pt x="193522" y="6114275"/>
                  </a:lnTo>
                  <a:lnTo>
                    <a:pt x="229362" y="6147473"/>
                  </a:lnTo>
                  <a:lnTo>
                    <a:pt x="267601" y="6177927"/>
                  </a:lnTo>
                  <a:lnTo>
                    <a:pt x="308102" y="6205512"/>
                  </a:lnTo>
                  <a:lnTo>
                    <a:pt x="350697" y="6230036"/>
                  </a:lnTo>
                  <a:lnTo>
                    <a:pt x="395224" y="6251359"/>
                  </a:lnTo>
                  <a:lnTo>
                    <a:pt x="395224" y="6168999"/>
                  </a:lnTo>
                  <a:lnTo>
                    <a:pt x="388239" y="6165710"/>
                  </a:lnTo>
                  <a:lnTo>
                    <a:pt x="349529" y="6143676"/>
                  </a:lnTo>
                  <a:lnTo>
                    <a:pt x="312750" y="6118809"/>
                  </a:lnTo>
                  <a:lnTo>
                    <a:pt x="278053" y="6091263"/>
                  </a:lnTo>
                  <a:lnTo>
                    <a:pt x="245592" y="6061176"/>
                  </a:lnTo>
                  <a:lnTo>
                    <a:pt x="215519" y="6028715"/>
                  </a:lnTo>
                  <a:lnTo>
                    <a:pt x="187972" y="5994019"/>
                  </a:lnTo>
                  <a:lnTo>
                    <a:pt x="163106" y="5957240"/>
                  </a:lnTo>
                  <a:lnTo>
                    <a:pt x="141071" y="5918517"/>
                  </a:lnTo>
                  <a:lnTo>
                    <a:pt x="122008" y="5878017"/>
                  </a:lnTo>
                  <a:lnTo>
                    <a:pt x="106083" y="5835878"/>
                  </a:lnTo>
                  <a:lnTo>
                    <a:pt x="93446" y="5792267"/>
                  </a:lnTo>
                  <a:lnTo>
                    <a:pt x="84226" y="5747309"/>
                  </a:lnTo>
                  <a:lnTo>
                    <a:pt x="78587" y="5701157"/>
                  </a:lnTo>
                  <a:lnTo>
                    <a:pt x="76669" y="5653976"/>
                  </a:lnTo>
                  <a:lnTo>
                    <a:pt x="78587" y="5606796"/>
                  </a:lnTo>
                  <a:lnTo>
                    <a:pt x="84226" y="5560657"/>
                  </a:lnTo>
                  <a:lnTo>
                    <a:pt x="93446" y="5515699"/>
                  </a:lnTo>
                  <a:lnTo>
                    <a:pt x="106083" y="5472074"/>
                  </a:lnTo>
                  <a:lnTo>
                    <a:pt x="122008" y="5429936"/>
                  </a:lnTo>
                  <a:lnTo>
                    <a:pt x="138404" y="5395112"/>
                  </a:lnTo>
                  <a:lnTo>
                    <a:pt x="163182" y="5350599"/>
                  </a:lnTo>
                  <a:lnTo>
                    <a:pt x="187972" y="5313946"/>
                  </a:lnTo>
                  <a:lnTo>
                    <a:pt x="215519" y="5279250"/>
                  </a:lnTo>
                  <a:lnTo>
                    <a:pt x="245592" y="5246789"/>
                  </a:lnTo>
                  <a:lnTo>
                    <a:pt x="278053" y="5216715"/>
                  </a:lnTo>
                  <a:lnTo>
                    <a:pt x="312750" y="5189169"/>
                  </a:lnTo>
                  <a:lnTo>
                    <a:pt x="349529" y="5164302"/>
                  </a:lnTo>
                  <a:lnTo>
                    <a:pt x="388239" y="5142255"/>
                  </a:lnTo>
                  <a:lnTo>
                    <a:pt x="428739" y="5123205"/>
                  </a:lnTo>
                  <a:lnTo>
                    <a:pt x="470877" y="5107279"/>
                  </a:lnTo>
                  <a:lnTo>
                    <a:pt x="514489" y="5094630"/>
                  </a:lnTo>
                  <a:lnTo>
                    <a:pt x="559447" y="5085410"/>
                  </a:lnTo>
                  <a:lnTo>
                    <a:pt x="605599" y="5079771"/>
                  </a:lnTo>
                  <a:lnTo>
                    <a:pt x="652780" y="5077866"/>
                  </a:lnTo>
                  <a:lnTo>
                    <a:pt x="699960" y="5079771"/>
                  </a:lnTo>
                  <a:lnTo>
                    <a:pt x="746112" y="5085410"/>
                  </a:lnTo>
                  <a:lnTo>
                    <a:pt x="791070" y="5094630"/>
                  </a:lnTo>
                  <a:lnTo>
                    <a:pt x="834682" y="5107279"/>
                  </a:lnTo>
                  <a:lnTo>
                    <a:pt x="876820" y="5123205"/>
                  </a:lnTo>
                  <a:lnTo>
                    <a:pt x="917321" y="5142255"/>
                  </a:lnTo>
                  <a:lnTo>
                    <a:pt x="956030" y="5164302"/>
                  </a:lnTo>
                  <a:lnTo>
                    <a:pt x="992809" y="5189169"/>
                  </a:lnTo>
                  <a:lnTo>
                    <a:pt x="1027506" y="5216715"/>
                  </a:lnTo>
                  <a:lnTo>
                    <a:pt x="1059967" y="5246789"/>
                  </a:lnTo>
                  <a:lnTo>
                    <a:pt x="1090053" y="5279250"/>
                  </a:lnTo>
                  <a:lnTo>
                    <a:pt x="1117600" y="5313946"/>
                  </a:lnTo>
                  <a:lnTo>
                    <a:pt x="1142466" y="5350726"/>
                  </a:lnTo>
                  <a:lnTo>
                    <a:pt x="1164501" y="5389448"/>
                  </a:lnTo>
                  <a:lnTo>
                    <a:pt x="1183551" y="5429936"/>
                  </a:lnTo>
                  <a:lnTo>
                    <a:pt x="1199476" y="5472074"/>
                  </a:lnTo>
                  <a:lnTo>
                    <a:pt x="1212126" y="5515699"/>
                  </a:lnTo>
                  <a:lnTo>
                    <a:pt x="1221346" y="5560657"/>
                  </a:lnTo>
                  <a:lnTo>
                    <a:pt x="1226985" y="5606796"/>
                  </a:lnTo>
                  <a:lnTo>
                    <a:pt x="1228902" y="5653976"/>
                  </a:lnTo>
                  <a:lnTo>
                    <a:pt x="1228902" y="5352237"/>
                  </a:lnTo>
                  <a:lnTo>
                    <a:pt x="1203502" y="5308066"/>
                  </a:lnTo>
                  <a:lnTo>
                    <a:pt x="1175842" y="5267630"/>
                  </a:lnTo>
                  <a:lnTo>
                    <a:pt x="1145298" y="5229453"/>
                  </a:lnTo>
                  <a:lnTo>
                    <a:pt x="1112037" y="5193690"/>
                  </a:lnTo>
                  <a:lnTo>
                    <a:pt x="1076210" y="5160492"/>
                  </a:lnTo>
                  <a:lnTo>
                    <a:pt x="1037958" y="5130038"/>
                  </a:lnTo>
                  <a:lnTo>
                    <a:pt x="997458" y="5102466"/>
                  </a:lnTo>
                  <a:lnTo>
                    <a:pt x="954722" y="5077866"/>
                  </a:lnTo>
                  <a:lnTo>
                    <a:pt x="910336" y="5056606"/>
                  </a:lnTo>
                  <a:lnTo>
                    <a:pt x="1249540" y="5056606"/>
                  </a:lnTo>
                  <a:lnTo>
                    <a:pt x="1249540" y="5001209"/>
                  </a:lnTo>
                  <a:lnTo>
                    <a:pt x="395249" y="5001209"/>
                  </a:lnTo>
                  <a:lnTo>
                    <a:pt x="395249" y="5056606"/>
                  </a:lnTo>
                  <a:lnTo>
                    <a:pt x="350710" y="5077930"/>
                  </a:lnTo>
                  <a:lnTo>
                    <a:pt x="308102" y="5102466"/>
                  </a:lnTo>
                  <a:lnTo>
                    <a:pt x="267601" y="5130038"/>
                  </a:lnTo>
                  <a:lnTo>
                    <a:pt x="229362" y="5160505"/>
                  </a:lnTo>
                  <a:lnTo>
                    <a:pt x="193522" y="5193703"/>
                  </a:lnTo>
                  <a:lnTo>
                    <a:pt x="160261" y="5229466"/>
                  </a:lnTo>
                  <a:lnTo>
                    <a:pt x="129717" y="5267642"/>
                  </a:lnTo>
                  <a:lnTo>
                    <a:pt x="102057" y="5308079"/>
                  </a:lnTo>
                  <a:lnTo>
                    <a:pt x="77381" y="5350726"/>
                  </a:lnTo>
                  <a:lnTo>
                    <a:pt x="56007" y="5395112"/>
                  </a:lnTo>
                  <a:lnTo>
                    <a:pt x="56007" y="5056606"/>
                  </a:lnTo>
                  <a:lnTo>
                    <a:pt x="395249" y="5056606"/>
                  </a:lnTo>
                  <a:lnTo>
                    <a:pt x="395249" y="5001209"/>
                  </a:lnTo>
                  <a:lnTo>
                    <a:pt x="0" y="5001209"/>
                  </a:lnTo>
                  <a:lnTo>
                    <a:pt x="0" y="6306769"/>
                  </a:lnTo>
                  <a:lnTo>
                    <a:pt x="1305560" y="6306769"/>
                  </a:lnTo>
                  <a:lnTo>
                    <a:pt x="1305560" y="6251359"/>
                  </a:lnTo>
                  <a:lnTo>
                    <a:pt x="1305560" y="5912878"/>
                  </a:lnTo>
                  <a:lnTo>
                    <a:pt x="1305560" y="5395087"/>
                  </a:lnTo>
                  <a:lnTo>
                    <a:pt x="1305560" y="5056606"/>
                  </a:lnTo>
                  <a:lnTo>
                    <a:pt x="1305560" y="5001209"/>
                  </a:lnTo>
                  <a:close/>
                </a:path>
                <a:path w="2558415" h="6306820">
                  <a:moveTo>
                    <a:pt x="2558148" y="1249908"/>
                  </a:moveTo>
                  <a:lnTo>
                    <a:pt x="1252588" y="1249908"/>
                  </a:lnTo>
                  <a:lnTo>
                    <a:pt x="1252588" y="2555468"/>
                  </a:lnTo>
                  <a:lnTo>
                    <a:pt x="2558148" y="2555468"/>
                  </a:lnTo>
                  <a:lnTo>
                    <a:pt x="2558148" y="1249908"/>
                  </a:lnTo>
                  <a:close/>
                </a:path>
                <a:path w="2558415" h="6306820">
                  <a:moveTo>
                    <a:pt x="2558148" y="0"/>
                  </a:moveTo>
                  <a:lnTo>
                    <a:pt x="1252588" y="0"/>
                  </a:lnTo>
                  <a:lnTo>
                    <a:pt x="1252588" y="54610"/>
                  </a:lnTo>
                  <a:lnTo>
                    <a:pt x="1252588" y="163830"/>
                  </a:lnTo>
                  <a:lnTo>
                    <a:pt x="1252588" y="1249680"/>
                  </a:lnTo>
                  <a:lnTo>
                    <a:pt x="1308544" y="1249680"/>
                  </a:lnTo>
                  <a:lnTo>
                    <a:pt x="1308544" y="1134110"/>
                  </a:lnTo>
                  <a:lnTo>
                    <a:pt x="2502077" y="1134110"/>
                  </a:lnTo>
                  <a:lnTo>
                    <a:pt x="2502077" y="1249667"/>
                  </a:lnTo>
                  <a:lnTo>
                    <a:pt x="2558148" y="1249667"/>
                  </a:lnTo>
                  <a:lnTo>
                    <a:pt x="2558148" y="1134110"/>
                  </a:lnTo>
                  <a:lnTo>
                    <a:pt x="2558148" y="1133576"/>
                  </a:lnTo>
                  <a:lnTo>
                    <a:pt x="2558148" y="1059180"/>
                  </a:lnTo>
                  <a:lnTo>
                    <a:pt x="1308595" y="1059180"/>
                  </a:lnTo>
                  <a:lnTo>
                    <a:pt x="1308595" y="955040"/>
                  </a:lnTo>
                  <a:lnTo>
                    <a:pt x="2502128" y="955040"/>
                  </a:lnTo>
                  <a:lnTo>
                    <a:pt x="2502128" y="1059065"/>
                  </a:lnTo>
                  <a:lnTo>
                    <a:pt x="2558148" y="1059065"/>
                  </a:lnTo>
                  <a:lnTo>
                    <a:pt x="2558148" y="417855"/>
                  </a:lnTo>
                  <a:lnTo>
                    <a:pt x="2502128" y="417855"/>
                  </a:lnTo>
                  <a:lnTo>
                    <a:pt x="2502128" y="880110"/>
                  </a:lnTo>
                  <a:lnTo>
                    <a:pt x="1308595" y="880110"/>
                  </a:lnTo>
                  <a:lnTo>
                    <a:pt x="1308595" y="775970"/>
                  </a:lnTo>
                  <a:lnTo>
                    <a:pt x="2502128" y="775970"/>
                  </a:lnTo>
                  <a:lnTo>
                    <a:pt x="2502128" y="701040"/>
                  </a:lnTo>
                  <a:lnTo>
                    <a:pt x="1308595" y="701040"/>
                  </a:lnTo>
                  <a:lnTo>
                    <a:pt x="1308595" y="596900"/>
                  </a:lnTo>
                  <a:lnTo>
                    <a:pt x="2502128" y="596900"/>
                  </a:lnTo>
                  <a:lnTo>
                    <a:pt x="2502128" y="521970"/>
                  </a:lnTo>
                  <a:lnTo>
                    <a:pt x="1308595" y="521970"/>
                  </a:lnTo>
                  <a:lnTo>
                    <a:pt x="1308595" y="417830"/>
                  </a:lnTo>
                  <a:lnTo>
                    <a:pt x="2558148" y="417830"/>
                  </a:lnTo>
                  <a:lnTo>
                    <a:pt x="2558148" y="343408"/>
                  </a:lnTo>
                  <a:lnTo>
                    <a:pt x="2558148" y="342900"/>
                  </a:lnTo>
                  <a:lnTo>
                    <a:pt x="2558148" y="239014"/>
                  </a:lnTo>
                  <a:lnTo>
                    <a:pt x="2502077" y="239014"/>
                  </a:lnTo>
                  <a:lnTo>
                    <a:pt x="2502077" y="342900"/>
                  </a:lnTo>
                  <a:lnTo>
                    <a:pt x="1308544" y="342900"/>
                  </a:lnTo>
                  <a:lnTo>
                    <a:pt x="1308544" y="238760"/>
                  </a:lnTo>
                  <a:lnTo>
                    <a:pt x="2558148" y="238760"/>
                  </a:lnTo>
                  <a:lnTo>
                    <a:pt x="2558148" y="164465"/>
                  </a:lnTo>
                  <a:lnTo>
                    <a:pt x="2558148" y="163830"/>
                  </a:lnTo>
                  <a:lnTo>
                    <a:pt x="2558148" y="54914"/>
                  </a:lnTo>
                  <a:lnTo>
                    <a:pt x="2502128" y="54914"/>
                  </a:lnTo>
                  <a:lnTo>
                    <a:pt x="2502128" y="163830"/>
                  </a:lnTo>
                  <a:lnTo>
                    <a:pt x="1308595" y="163830"/>
                  </a:lnTo>
                  <a:lnTo>
                    <a:pt x="1308595" y="54610"/>
                  </a:lnTo>
                  <a:lnTo>
                    <a:pt x="2558148" y="54610"/>
                  </a:lnTo>
                  <a:lnTo>
                    <a:pt x="2558148" y="0"/>
                  </a:lnTo>
                  <a:close/>
                </a:path>
              </a:pathLst>
            </a:custGeom>
            <a:solidFill>
              <a:srgbClr val="D0333A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092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" name="object 10"/>
            <p:cNvSpPr/>
            <p:nvPr/>
          </p:nvSpPr>
          <p:spPr>
            <a:xfrm>
              <a:off x="17547057" y="7555706"/>
              <a:ext cx="2558415" cy="3752850"/>
            </a:xfrm>
            <a:custGeom>
              <a:avLst/>
              <a:gdLst/>
              <a:ahLst/>
              <a:cxnLst/>
              <a:rect l="l" t="t" r="r" b="b"/>
              <a:pathLst>
                <a:path w="2558415" h="3752850">
                  <a:moveTo>
                    <a:pt x="2190318" y="3099612"/>
                  </a:moveTo>
                  <a:lnTo>
                    <a:pt x="2186571" y="3053435"/>
                  </a:lnTo>
                  <a:lnTo>
                    <a:pt x="2175751" y="3009595"/>
                  </a:lnTo>
                  <a:lnTo>
                    <a:pt x="2158441" y="2968714"/>
                  </a:lnTo>
                  <a:lnTo>
                    <a:pt x="2135238" y="2931350"/>
                  </a:lnTo>
                  <a:lnTo>
                    <a:pt x="2115794" y="2908706"/>
                  </a:lnTo>
                  <a:lnTo>
                    <a:pt x="2115794" y="3099612"/>
                  </a:lnTo>
                  <a:lnTo>
                    <a:pt x="2110219" y="3147847"/>
                  </a:lnTo>
                  <a:lnTo>
                    <a:pt x="2094357" y="3192145"/>
                  </a:lnTo>
                  <a:lnTo>
                    <a:pt x="2069477" y="3231261"/>
                  </a:lnTo>
                  <a:lnTo>
                    <a:pt x="2036851" y="3263887"/>
                  </a:lnTo>
                  <a:lnTo>
                    <a:pt x="1997748" y="3288779"/>
                  </a:lnTo>
                  <a:lnTo>
                    <a:pt x="1953450" y="3304641"/>
                  </a:lnTo>
                  <a:lnTo>
                    <a:pt x="1905228" y="3310217"/>
                  </a:lnTo>
                  <a:lnTo>
                    <a:pt x="1856994" y="3304641"/>
                  </a:lnTo>
                  <a:lnTo>
                    <a:pt x="1812696" y="3288779"/>
                  </a:lnTo>
                  <a:lnTo>
                    <a:pt x="1773580" y="3263887"/>
                  </a:lnTo>
                  <a:lnTo>
                    <a:pt x="1740954" y="3231261"/>
                  </a:lnTo>
                  <a:lnTo>
                    <a:pt x="1716062" y="3192145"/>
                  </a:lnTo>
                  <a:lnTo>
                    <a:pt x="1700199" y="3147847"/>
                  </a:lnTo>
                  <a:lnTo>
                    <a:pt x="1694624" y="3099612"/>
                  </a:lnTo>
                  <a:lnTo>
                    <a:pt x="1700199" y="3051391"/>
                  </a:lnTo>
                  <a:lnTo>
                    <a:pt x="1716062" y="3007080"/>
                  </a:lnTo>
                  <a:lnTo>
                    <a:pt x="1740954" y="2967977"/>
                  </a:lnTo>
                  <a:lnTo>
                    <a:pt x="1773580" y="2935351"/>
                  </a:lnTo>
                  <a:lnTo>
                    <a:pt x="1812696" y="2910471"/>
                  </a:lnTo>
                  <a:lnTo>
                    <a:pt x="1856994" y="2894609"/>
                  </a:lnTo>
                  <a:lnTo>
                    <a:pt x="1905228" y="2889034"/>
                  </a:lnTo>
                  <a:lnTo>
                    <a:pt x="1953450" y="2894609"/>
                  </a:lnTo>
                  <a:lnTo>
                    <a:pt x="1997748" y="2910471"/>
                  </a:lnTo>
                  <a:lnTo>
                    <a:pt x="2036851" y="2935351"/>
                  </a:lnTo>
                  <a:lnTo>
                    <a:pt x="2069477" y="2967977"/>
                  </a:lnTo>
                  <a:lnTo>
                    <a:pt x="2094357" y="3007080"/>
                  </a:lnTo>
                  <a:lnTo>
                    <a:pt x="2110219" y="3051391"/>
                  </a:lnTo>
                  <a:lnTo>
                    <a:pt x="2115794" y="3099612"/>
                  </a:lnTo>
                  <a:lnTo>
                    <a:pt x="2115794" y="2908706"/>
                  </a:lnTo>
                  <a:lnTo>
                    <a:pt x="2073490" y="2869603"/>
                  </a:lnTo>
                  <a:lnTo>
                    <a:pt x="2036127" y="2846387"/>
                  </a:lnTo>
                  <a:lnTo>
                    <a:pt x="1995233" y="2829077"/>
                  </a:lnTo>
                  <a:lnTo>
                    <a:pt x="1951405" y="2818257"/>
                  </a:lnTo>
                  <a:lnTo>
                    <a:pt x="1905228" y="2814523"/>
                  </a:lnTo>
                  <a:lnTo>
                    <a:pt x="1859038" y="2818257"/>
                  </a:lnTo>
                  <a:lnTo>
                    <a:pt x="1815198" y="2829077"/>
                  </a:lnTo>
                  <a:lnTo>
                    <a:pt x="1774317" y="2846387"/>
                  </a:lnTo>
                  <a:lnTo>
                    <a:pt x="1736953" y="2869603"/>
                  </a:lnTo>
                  <a:lnTo>
                    <a:pt x="1703717" y="2898114"/>
                  </a:lnTo>
                  <a:lnTo>
                    <a:pt x="1675193" y="2931350"/>
                  </a:lnTo>
                  <a:lnTo>
                    <a:pt x="1651977" y="2968714"/>
                  </a:lnTo>
                  <a:lnTo>
                    <a:pt x="1634667" y="3009595"/>
                  </a:lnTo>
                  <a:lnTo>
                    <a:pt x="1623847" y="3053435"/>
                  </a:lnTo>
                  <a:lnTo>
                    <a:pt x="1620113" y="3099612"/>
                  </a:lnTo>
                  <a:lnTo>
                    <a:pt x="1623847" y="3145802"/>
                  </a:lnTo>
                  <a:lnTo>
                    <a:pt x="1634667" y="3189643"/>
                  </a:lnTo>
                  <a:lnTo>
                    <a:pt x="1651977" y="3230537"/>
                  </a:lnTo>
                  <a:lnTo>
                    <a:pt x="1675193" y="3267887"/>
                  </a:lnTo>
                  <a:lnTo>
                    <a:pt x="1703717" y="3301136"/>
                  </a:lnTo>
                  <a:lnTo>
                    <a:pt x="1736953" y="3329648"/>
                  </a:lnTo>
                  <a:lnTo>
                    <a:pt x="1774317" y="3352863"/>
                  </a:lnTo>
                  <a:lnTo>
                    <a:pt x="1815198" y="3370173"/>
                  </a:lnTo>
                  <a:lnTo>
                    <a:pt x="1859038" y="3380994"/>
                  </a:lnTo>
                  <a:lnTo>
                    <a:pt x="1905228" y="3384740"/>
                  </a:lnTo>
                  <a:lnTo>
                    <a:pt x="1951405" y="3380994"/>
                  </a:lnTo>
                  <a:lnTo>
                    <a:pt x="1995233" y="3370173"/>
                  </a:lnTo>
                  <a:lnTo>
                    <a:pt x="2036127" y="3352863"/>
                  </a:lnTo>
                  <a:lnTo>
                    <a:pt x="2073490" y="3329648"/>
                  </a:lnTo>
                  <a:lnTo>
                    <a:pt x="2106714" y="3301136"/>
                  </a:lnTo>
                  <a:lnTo>
                    <a:pt x="2135238" y="3267887"/>
                  </a:lnTo>
                  <a:lnTo>
                    <a:pt x="2158441" y="3230537"/>
                  </a:lnTo>
                  <a:lnTo>
                    <a:pt x="2175751" y="3189643"/>
                  </a:lnTo>
                  <a:lnTo>
                    <a:pt x="2186571" y="3145802"/>
                  </a:lnTo>
                  <a:lnTo>
                    <a:pt x="2190318" y="3099612"/>
                  </a:lnTo>
                  <a:close/>
                </a:path>
                <a:path w="2558415" h="3752850">
                  <a:moveTo>
                    <a:pt x="2557932" y="1250950"/>
                  </a:moveTo>
                  <a:lnTo>
                    <a:pt x="2501912" y="1250950"/>
                  </a:lnTo>
                  <a:lnTo>
                    <a:pt x="2501912" y="2502243"/>
                  </a:lnTo>
                  <a:lnTo>
                    <a:pt x="2501912" y="2840723"/>
                  </a:lnTo>
                  <a:lnTo>
                    <a:pt x="2501912" y="3358515"/>
                  </a:lnTo>
                  <a:lnTo>
                    <a:pt x="2501912" y="3696995"/>
                  </a:lnTo>
                  <a:lnTo>
                    <a:pt x="2162708" y="3696995"/>
                  </a:lnTo>
                  <a:lnTo>
                    <a:pt x="2207069" y="3675748"/>
                  </a:lnTo>
                  <a:lnTo>
                    <a:pt x="2207247" y="3675672"/>
                  </a:lnTo>
                  <a:lnTo>
                    <a:pt x="2249843" y="3651135"/>
                  </a:lnTo>
                  <a:lnTo>
                    <a:pt x="2290343" y="3623564"/>
                  </a:lnTo>
                  <a:lnTo>
                    <a:pt x="2328583" y="3593096"/>
                  </a:lnTo>
                  <a:lnTo>
                    <a:pt x="2364422" y="3559911"/>
                  </a:lnTo>
                  <a:lnTo>
                    <a:pt x="2397683" y="3524148"/>
                  </a:lnTo>
                  <a:lnTo>
                    <a:pt x="2428227" y="3485959"/>
                  </a:lnTo>
                  <a:lnTo>
                    <a:pt x="2455875" y="3445522"/>
                  </a:lnTo>
                  <a:lnTo>
                    <a:pt x="2480551" y="3402876"/>
                  </a:lnTo>
                  <a:lnTo>
                    <a:pt x="2501912" y="3358515"/>
                  </a:lnTo>
                  <a:lnTo>
                    <a:pt x="2501912" y="2840723"/>
                  </a:lnTo>
                  <a:lnTo>
                    <a:pt x="2481262" y="2797848"/>
                  </a:lnTo>
                  <a:lnTo>
                    <a:pt x="2481262" y="3099612"/>
                  </a:lnTo>
                  <a:lnTo>
                    <a:pt x="2479344" y="3146793"/>
                  </a:lnTo>
                  <a:lnTo>
                    <a:pt x="2473706" y="3192945"/>
                  </a:lnTo>
                  <a:lnTo>
                    <a:pt x="2464485" y="3237903"/>
                  </a:lnTo>
                  <a:lnTo>
                    <a:pt x="2451836" y="3281515"/>
                  </a:lnTo>
                  <a:lnTo>
                    <a:pt x="2435910" y="3323653"/>
                  </a:lnTo>
                  <a:lnTo>
                    <a:pt x="2416860" y="3364153"/>
                  </a:lnTo>
                  <a:lnTo>
                    <a:pt x="2394737" y="3403003"/>
                  </a:lnTo>
                  <a:lnTo>
                    <a:pt x="2369959" y="3439655"/>
                  </a:lnTo>
                  <a:lnTo>
                    <a:pt x="2342413" y="3474351"/>
                  </a:lnTo>
                  <a:lnTo>
                    <a:pt x="2312339" y="3506813"/>
                  </a:lnTo>
                  <a:lnTo>
                    <a:pt x="2279866" y="3536899"/>
                  </a:lnTo>
                  <a:lnTo>
                    <a:pt x="2245182" y="3564445"/>
                  </a:lnTo>
                  <a:lnTo>
                    <a:pt x="2208403" y="3589312"/>
                  </a:lnTo>
                  <a:lnTo>
                    <a:pt x="2169680" y="3611346"/>
                  </a:lnTo>
                  <a:lnTo>
                    <a:pt x="2129193" y="3630409"/>
                  </a:lnTo>
                  <a:lnTo>
                    <a:pt x="2087054" y="3646335"/>
                  </a:lnTo>
                  <a:lnTo>
                    <a:pt x="2043430" y="3658984"/>
                  </a:lnTo>
                  <a:lnTo>
                    <a:pt x="1998472" y="3668204"/>
                  </a:lnTo>
                  <a:lnTo>
                    <a:pt x="1952332" y="3673843"/>
                  </a:lnTo>
                  <a:lnTo>
                    <a:pt x="1905152" y="3675748"/>
                  </a:lnTo>
                  <a:lnTo>
                    <a:pt x="1857971" y="3673843"/>
                  </a:lnTo>
                  <a:lnTo>
                    <a:pt x="1811820" y="3668204"/>
                  </a:lnTo>
                  <a:lnTo>
                    <a:pt x="1766862" y="3658984"/>
                  </a:lnTo>
                  <a:lnTo>
                    <a:pt x="1723237" y="3646335"/>
                  </a:lnTo>
                  <a:lnTo>
                    <a:pt x="1681111" y="3630409"/>
                  </a:lnTo>
                  <a:lnTo>
                    <a:pt x="1647583" y="3614636"/>
                  </a:lnTo>
                  <a:lnTo>
                    <a:pt x="1647583" y="3696995"/>
                  </a:lnTo>
                  <a:lnTo>
                    <a:pt x="1308379" y="3696995"/>
                  </a:lnTo>
                  <a:lnTo>
                    <a:pt x="1308379" y="3358502"/>
                  </a:lnTo>
                  <a:lnTo>
                    <a:pt x="1329804" y="3403003"/>
                  </a:lnTo>
                  <a:lnTo>
                    <a:pt x="1354429" y="3445535"/>
                  </a:lnTo>
                  <a:lnTo>
                    <a:pt x="1382090" y="3485985"/>
                  </a:lnTo>
                  <a:lnTo>
                    <a:pt x="1412621" y="3524161"/>
                  </a:lnTo>
                  <a:lnTo>
                    <a:pt x="1445895" y="3559924"/>
                  </a:lnTo>
                  <a:lnTo>
                    <a:pt x="1481721" y="3593109"/>
                  </a:lnTo>
                  <a:lnTo>
                    <a:pt x="1519974" y="3623576"/>
                  </a:lnTo>
                  <a:lnTo>
                    <a:pt x="1560461" y="3651148"/>
                  </a:lnTo>
                  <a:lnTo>
                    <a:pt x="1603057" y="3675672"/>
                  </a:lnTo>
                  <a:lnTo>
                    <a:pt x="1647583" y="3696995"/>
                  </a:lnTo>
                  <a:lnTo>
                    <a:pt x="1647583" y="3614636"/>
                  </a:lnTo>
                  <a:lnTo>
                    <a:pt x="1640611" y="3611346"/>
                  </a:lnTo>
                  <a:lnTo>
                    <a:pt x="1601901" y="3589312"/>
                  </a:lnTo>
                  <a:lnTo>
                    <a:pt x="1565122" y="3564445"/>
                  </a:lnTo>
                  <a:lnTo>
                    <a:pt x="1530426" y="3536899"/>
                  </a:lnTo>
                  <a:lnTo>
                    <a:pt x="1497965" y="3506813"/>
                  </a:lnTo>
                  <a:lnTo>
                    <a:pt x="1467878" y="3474351"/>
                  </a:lnTo>
                  <a:lnTo>
                    <a:pt x="1440332" y="3439655"/>
                  </a:lnTo>
                  <a:lnTo>
                    <a:pt x="1415465" y="3402876"/>
                  </a:lnTo>
                  <a:lnTo>
                    <a:pt x="1393431" y="3364153"/>
                  </a:lnTo>
                  <a:lnTo>
                    <a:pt x="1374381" y="3323653"/>
                  </a:lnTo>
                  <a:lnTo>
                    <a:pt x="1358455" y="3281515"/>
                  </a:lnTo>
                  <a:lnTo>
                    <a:pt x="1345806" y="3237903"/>
                  </a:lnTo>
                  <a:lnTo>
                    <a:pt x="1336586" y="3192945"/>
                  </a:lnTo>
                  <a:lnTo>
                    <a:pt x="1330947" y="3146793"/>
                  </a:lnTo>
                  <a:lnTo>
                    <a:pt x="1329029" y="3099612"/>
                  </a:lnTo>
                  <a:lnTo>
                    <a:pt x="1330947" y="3052432"/>
                  </a:lnTo>
                  <a:lnTo>
                    <a:pt x="1336586" y="3006293"/>
                  </a:lnTo>
                  <a:lnTo>
                    <a:pt x="1345806" y="2961335"/>
                  </a:lnTo>
                  <a:lnTo>
                    <a:pt x="1358455" y="2917710"/>
                  </a:lnTo>
                  <a:lnTo>
                    <a:pt x="1374381" y="2875572"/>
                  </a:lnTo>
                  <a:lnTo>
                    <a:pt x="1390764" y="2840748"/>
                  </a:lnTo>
                  <a:lnTo>
                    <a:pt x="1415554" y="2796235"/>
                  </a:lnTo>
                  <a:lnTo>
                    <a:pt x="1440332" y="2759583"/>
                  </a:lnTo>
                  <a:lnTo>
                    <a:pt x="1467878" y="2724899"/>
                  </a:lnTo>
                  <a:lnTo>
                    <a:pt x="1497965" y="2692438"/>
                  </a:lnTo>
                  <a:lnTo>
                    <a:pt x="1530426" y="2662351"/>
                  </a:lnTo>
                  <a:lnTo>
                    <a:pt x="1565122" y="2634805"/>
                  </a:lnTo>
                  <a:lnTo>
                    <a:pt x="1601901" y="2609939"/>
                  </a:lnTo>
                  <a:lnTo>
                    <a:pt x="1640611" y="2587904"/>
                  </a:lnTo>
                  <a:lnTo>
                    <a:pt x="1681111" y="2568854"/>
                  </a:lnTo>
                  <a:lnTo>
                    <a:pt x="1723237" y="2552928"/>
                  </a:lnTo>
                  <a:lnTo>
                    <a:pt x="1766862" y="2540279"/>
                  </a:lnTo>
                  <a:lnTo>
                    <a:pt x="1811820" y="2531059"/>
                  </a:lnTo>
                  <a:lnTo>
                    <a:pt x="1857971" y="2525420"/>
                  </a:lnTo>
                  <a:lnTo>
                    <a:pt x="1905152" y="2523502"/>
                  </a:lnTo>
                  <a:lnTo>
                    <a:pt x="1952332" y="2525420"/>
                  </a:lnTo>
                  <a:lnTo>
                    <a:pt x="1998472" y="2531059"/>
                  </a:lnTo>
                  <a:lnTo>
                    <a:pt x="2043430" y="2540279"/>
                  </a:lnTo>
                  <a:lnTo>
                    <a:pt x="2087054" y="2552928"/>
                  </a:lnTo>
                  <a:lnTo>
                    <a:pt x="2129193" y="2568854"/>
                  </a:lnTo>
                  <a:lnTo>
                    <a:pt x="2169680" y="2587904"/>
                  </a:lnTo>
                  <a:lnTo>
                    <a:pt x="2208403" y="2609939"/>
                  </a:lnTo>
                  <a:lnTo>
                    <a:pt x="2245182" y="2634805"/>
                  </a:lnTo>
                  <a:lnTo>
                    <a:pt x="2279866" y="2662351"/>
                  </a:lnTo>
                  <a:lnTo>
                    <a:pt x="2312339" y="2692438"/>
                  </a:lnTo>
                  <a:lnTo>
                    <a:pt x="2342413" y="2724899"/>
                  </a:lnTo>
                  <a:lnTo>
                    <a:pt x="2369959" y="2759583"/>
                  </a:lnTo>
                  <a:lnTo>
                    <a:pt x="2394826" y="2796362"/>
                  </a:lnTo>
                  <a:lnTo>
                    <a:pt x="2416860" y="2835084"/>
                  </a:lnTo>
                  <a:lnTo>
                    <a:pt x="2435910" y="2875572"/>
                  </a:lnTo>
                  <a:lnTo>
                    <a:pt x="2451836" y="2917710"/>
                  </a:lnTo>
                  <a:lnTo>
                    <a:pt x="2464485" y="2961335"/>
                  </a:lnTo>
                  <a:lnTo>
                    <a:pt x="2473706" y="3006293"/>
                  </a:lnTo>
                  <a:lnTo>
                    <a:pt x="2479344" y="3052432"/>
                  </a:lnTo>
                  <a:lnTo>
                    <a:pt x="2481262" y="3099612"/>
                  </a:lnTo>
                  <a:lnTo>
                    <a:pt x="2481262" y="2797848"/>
                  </a:lnTo>
                  <a:lnTo>
                    <a:pt x="2455862" y="2753703"/>
                  </a:lnTo>
                  <a:lnTo>
                    <a:pt x="2428202" y="2713266"/>
                  </a:lnTo>
                  <a:lnTo>
                    <a:pt x="2397671" y="2675090"/>
                  </a:lnTo>
                  <a:lnTo>
                    <a:pt x="2364409" y="2639326"/>
                  </a:lnTo>
                  <a:lnTo>
                    <a:pt x="2328570" y="2606141"/>
                  </a:lnTo>
                  <a:lnTo>
                    <a:pt x="2290330" y="2575674"/>
                  </a:lnTo>
                  <a:lnTo>
                    <a:pt x="2249830" y="2548102"/>
                  </a:lnTo>
                  <a:lnTo>
                    <a:pt x="2207095" y="2523502"/>
                  </a:lnTo>
                  <a:lnTo>
                    <a:pt x="2162695" y="2502243"/>
                  </a:lnTo>
                  <a:lnTo>
                    <a:pt x="2501912" y="2502243"/>
                  </a:lnTo>
                  <a:lnTo>
                    <a:pt x="2501912" y="1250950"/>
                  </a:lnTo>
                  <a:lnTo>
                    <a:pt x="1647609" y="1250950"/>
                  </a:lnTo>
                  <a:lnTo>
                    <a:pt x="1647609" y="2502243"/>
                  </a:lnTo>
                  <a:lnTo>
                    <a:pt x="1603070" y="2523566"/>
                  </a:lnTo>
                  <a:lnTo>
                    <a:pt x="1560461" y="2548102"/>
                  </a:lnTo>
                  <a:lnTo>
                    <a:pt x="1519961" y="2575674"/>
                  </a:lnTo>
                  <a:lnTo>
                    <a:pt x="1481721" y="2606141"/>
                  </a:lnTo>
                  <a:lnTo>
                    <a:pt x="1445882" y="2639326"/>
                  </a:lnTo>
                  <a:lnTo>
                    <a:pt x="1412621" y="2675102"/>
                  </a:lnTo>
                  <a:lnTo>
                    <a:pt x="1382077" y="2713278"/>
                  </a:lnTo>
                  <a:lnTo>
                    <a:pt x="1354416" y="2753715"/>
                  </a:lnTo>
                  <a:lnTo>
                    <a:pt x="1329740" y="2796362"/>
                  </a:lnTo>
                  <a:lnTo>
                    <a:pt x="1308379" y="2840748"/>
                  </a:lnTo>
                  <a:lnTo>
                    <a:pt x="1308379" y="2502243"/>
                  </a:lnTo>
                  <a:lnTo>
                    <a:pt x="1647609" y="2502243"/>
                  </a:lnTo>
                  <a:lnTo>
                    <a:pt x="1647609" y="1250950"/>
                  </a:lnTo>
                  <a:lnTo>
                    <a:pt x="1308315" y="1250950"/>
                  </a:lnTo>
                  <a:lnTo>
                    <a:pt x="1308315" y="1250721"/>
                  </a:lnTo>
                  <a:lnTo>
                    <a:pt x="1308315" y="1194714"/>
                  </a:lnTo>
                  <a:lnTo>
                    <a:pt x="1252918" y="1194714"/>
                  </a:lnTo>
                  <a:lnTo>
                    <a:pt x="1252918" y="1250721"/>
                  </a:lnTo>
                  <a:lnTo>
                    <a:pt x="1252918" y="1250950"/>
                  </a:lnTo>
                  <a:lnTo>
                    <a:pt x="1252359" y="1250950"/>
                  </a:lnTo>
                  <a:lnTo>
                    <a:pt x="1252359" y="2391041"/>
                  </a:lnTo>
                  <a:lnTo>
                    <a:pt x="1249553" y="2388247"/>
                  </a:lnTo>
                  <a:lnTo>
                    <a:pt x="1249553" y="2520873"/>
                  </a:lnTo>
                  <a:lnTo>
                    <a:pt x="1249553" y="3678377"/>
                  </a:lnTo>
                  <a:lnTo>
                    <a:pt x="1201089" y="3674707"/>
                  </a:lnTo>
                  <a:lnTo>
                    <a:pt x="1153807" y="3667137"/>
                  </a:lnTo>
                  <a:lnTo>
                    <a:pt x="1107884" y="3655822"/>
                  </a:lnTo>
                  <a:lnTo>
                    <a:pt x="1063447" y="3640925"/>
                  </a:lnTo>
                  <a:lnTo>
                    <a:pt x="1020699" y="3622624"/>
                  </a:lnTo>
                  <a:lnTo>
                    <a:pt x="1004176" y="3613924"/>
                  </a:lnTo>
                  <a:lnTo>
                    <a:pt x="1004176" y="3696995"/>
                  </a:lnTo>
                  <a:lnTo>
                    <a:pt x="301396" y="3696995"/>
                  </a:lnTo>
                  <a:lnTo>
                    <a:pt x="339331" y="3678377"/>
                  </a:lnTo>
                  <a:lnTo>
                    <a:pt x="345033" y="3675570"/>
                  </a:lnTo>
                  <a:lnTo>
                    <a:pt x="386778" y="3651072"/>
                  </a:lnTo>
                  <a:lnTo>
                    <a:pt x="426478" y="3623653"/>
                  </a:lnTo>
                  <a:lnTo>
                    <a:pt x="463981" y="3593465"/>
                  </a:lnTo>
                  <a:lnTo>
                    <a:pt x="499160" y="3560635"/>
                  </a:lnTo>
                  <a:lnTo>
                    <a:pt x="531850" y="3525342"/>
                  </a:lnTo>
                  <a:lnTo>
                    <a:pt x="561898" y="3487712"/>
                  </a:lnTo>
                  <a:lnTo>
                    <a:pt x="589165" y="3447897"/>
                  </a:lnTo>
                  <a:lnTo>
                    <a:pt x="613498" y="3406051"/>
                  </a:lnTo>
                  <a:lnTo>
                    <a:pt x="634758" y="3362325"/>
                  </a:lnTo>
                  <a:lnTo>
                    <a:pt x="652780" y="3316859"/>
                  </a:lnTo>
                  <a:lnTo>
                    <a:pt x="670801" y="3362325"/>
                  </a:lnTo>
                  <a:lnTo>
                    <a:pt x="692061" y="3406051"/>
                  </a:lnTo>
                  <a:lnTo>
                    <a:pt x="716394" y="3447897"/>
                  </a:lnTo>
                  <a:lnTo>
                    <a:pt x="743661" y="3487712"/>
                  </a:lnTo>
                  <a:lnTo>
                    <a:pt x="773722" y="3525342"/>
                  </a:lnTo>
                  <a:lnTo>
                    <a:pt x="806411" y="3560635"/>
                  </a:lnTo>
                  <a:lnTo>
                    <a:pt x="841578" y="3593465"/>
                  </a:lnTo>
                  <a:lnTo>
                    <a:pt x="879094" y="3623653"/>
                  </a:lnTo>
                  <a:lnTo>
                    <a:pt x="918794" y="3651072"/>
                  </a:lnTo>
                  <a:lnTo>
                    <a:pt x="960539" y="3675570"/>
                  </a:lnTo>
                  <a:lnTo>
                    <a:pt x="1004176" y="3696995"/>
                  </a:lnTo>
                  <a:lnTo>
                    <a:pt x="1004176" y="3613924"/>
                  </a:lnTo>
                  <a:lnTo>
                    <a:pt x="979792" y="3601059"/>
                  </a:lnTo>
                  <a:lnTo>
                    <a:pt x="940879" y="3576409"/>
                  </a:lnTo>
                  <a:lnTo>
                    <a:pt x="904125" y="3548837"/>
                  </a:lnTo>
                  <a:lnTo>
                    <a:pt x="869721" y="3518509"/>
                  </a:lnTo>
                  <a:lnTo>
                    <a:pt x="837793" y="3485578"/>
                  </a:lnTo>
                  <a:lnTo>
                    <a:pt x="808545" y="3450221"/>
                  </a:lnTo>
                  <a:lnTo>
                    <a:pt x="782116" y="3412604"/>
                  </a:lnTo>
                  <a:lnTo>
                    <a:pt x="758672" y="3372878"/>
                  </a:lnTo>
                  <a:lnTo>
                    <a:pt x="738390" y="3331222"/>
                  </a:lnTo>
                  <a:lnTo>
                    <a:pt x="721423" y="3287788"/>
                  </a:lnTo>
                  <a:lnTo>
                    <a:pt x="707936" y="3242754"/>
                  </a:lnTo>
                  <a:lnTo>
                    <a:pt x="698106" y="3196259"/>
                  </a:lnTo>
                  <a:lnTo>
                    <a:pt x="692073" y="3148495"/>
                  </a:lnTo>
                  <a:lnTo>
                    <a:pt x="690041" y="3099612"/>
                  </a:lnTo>
                  <a:lnTo>
                    <a:pt x="692086" y="3050730"/>
                  </a:lnTo>
                  <a:lnTo>
                    <a:pt x="698106" y="3002965"/>
                  </a:lnTo>
                  <a:lnTo>
                    <a:pt x="707936" y="2956483"/>
                  </a:lnTo>
                  <a:lnTo>
                    <a:pt x="721423" y="2911437"/>
                  </a:lnTo>
                  <a:lnTo>
                    <a:pt x="732777" y="2882379"/>
                  </a:lnTo>
                  <a:lnTo>
                    <a:pt x="738390" y="2868003"/>
                  </a:lnTo>
                  <a:lnTo>
                    <a:pt x="758672" y="2826347"/>
                  </a:lnTo>
                  <a:lnTo>
                    <a:pt x="782116" y="2786621"/>
                  </a:lnTo>
                  <a:lnTo>
                    <a:pt x="808545" y="2749004"/>
                  </a:lnTo>
                  <a:lnTo>
                    <a:pt x="837806" y="2713647"/>
                  </a:lnTo>
                  <a:lnTo>
                    <a:pt x="869721" y="2680728"/>
                  </a:lnTo>
                  <a:lnTo>
                    <a:pt x="904138" y="2650401"/>
                  </a:lnTo>
                  <a:lnTo>
                    <a:pt x="940879" y="2622829"/>
                  </a:lnTo>
                  <a:lnTo>
                    <a:pt x="979792" y="2598191"/>
                  </a:lnTo>
                  <a:lnTo>
                    <a:pt x="1020699" y="2576626"/>
                  </a:lnTo>
                  <a:lnTo>
                    <a:pt x="1063459" y="2558313"/>
                  </a:lnTo>
                  <a:lnTo>
                    <a:pt x="1107884" y="2543429"/>
                  </a:lnTo>
                  <a:lnTo>
                    <a:pt x="1153820" y="2532113"/>
                  </a:lnTo>
                  <a:lnTo>
                    <a:pt x="1201089" y="2524544"/>
                  </a:lnTo>
                  <a:lnTo>
                    <a:pt x="1249553" y="2520873"/>
                  </a:lnTo>
                  <a:lnTo>
                    <a:pt x="1249553" y="2388247"/>
                  </a:lnTo>
                  <a:lnTo>
                    <a:pt x="1200200" y="2338946"/>
                  </a:lnTo>
                  <a:lnTo>
                    <a:pt x="1200200" y="2444242"/>
                  </a:lnTo>
                  <a:lnTo>
                    <a:pt x="1004176" y="2444242"/>
                  </a:lnTo>
                  <a:lnTo>
                    <a:pt x="1004176" y="2502243"/>
                  </a:lnTo>
                  <a:lnTo>
                    <a:pt x="960539" y="2523667"/>
                  </a:lnTo>
                  <a:lnTo>
                    <a:pt x="918794" y="2548166"/>
                  </a:lnTo>
                  <a:lnTo>
                    <a:pt x="879094" y="2575585"/>
                  </a:lnTo>
                  <a:lnTo>
                    <a:pt x="841578" y="2605773"/>
                  </a:lnTo>
                  <a:lnTo>
                    <a:pt x="806411" y="2638602"/>
                  </a:lnTo>
                  <a:lnTo>
                    <a:pt x="773722" y="2673896"/>
                  </a:lnTo>
                  <a:lnTo>
                    <a:pt x="743661" y="2711526"/>
                  </a:lnTo>
                  <a:lnTo>
                    <a:pt x="716394" y="2751340"/>
                  </a:lnTo>
                  <a:lnTo>
                    <a:pt x="692061" y="2793174"/>
                  </a:lnTo>
                  <a:lnTo>
                    <a:pt x="670801" y="2836913"/>
                  </a:lnTo>
                  <a:lnTo>
                    <a:pt x="652780" y="2882379"/>
                  </a:lnTo>
                  <a:lnTo>
                    <a:pt x="634758" y="2836913"/>
                  </a:lnTo>
                  <a:lnTo>
                    <a:pt x="615518" y="2797340"/>
                  </a:lnTo>
                  <a:lnTo>
                    <a:pt x="615518" y="3099612"/>
                  </a:lnTo>
                  <a:lnTo>
                    <a:pt x="613473" y="3148495"/>
                  </a:lnTo>
                  <a:lnTo>
                    <a:pt x="607453" y="3196259"/>
                  </a:lnTo>
                  <a:lnTo>
                    <a:pt x="597611" y="3242754"/>
                  </a:lnTo>
                  <a:lnTo>
                    <a:pt x="584136" y="3287801"/>
                  </a:lnTo>
                  <a:lnTo>
                    <a:pt x="567169" y="3331235"/>
                  </a:lnTo>
                  <a:lnTo>
                    <a:pt x="546887" y="3372891"/>
                  </a:lnTo>
                  <a:lnTo>
                    <a:pt x="523443" y="3412617"/>
                  </a:lnTo>
                  <a:lnTo>
                    <a:pt x="497014" y="3450234"/>
                  </a:lnTo>
                  <a:lnTo>
                    <a:pt x="467753" y="3485591"/>
                  </a:lnTo>
                  <a:lnTo>
                    <a:pt x="435838" y="3518509"/>
                  </a:lnTo>
                  <a:lnTo>
                    <a:pt x="401421" y="3548850"/>
                  </a:lnTo>
                  <a:lnTo>
                    <a:pt x="364680" y="3576421"/>
                  </a:lnTo>
                  <a:lnTo>
                    <a:pt x="325767" y="3601059"/>
                  </a:lnTo>
                  <a:lnTo>
                    <a:pt x="284861" y="3622624"/>
                  </a:lnTo>
                  <a:lnTo>
                    <a:pt x="242112" y="3640937"/>
                  </a:lnTo>
                  <a:lnTo>
                    <a:pt x="197688" y="3655822"/>
                  </a:lnTo>
                  <a:lnTo>
                    <a:pt x="151752" y="3667137"/>
                  </a:lnTo>
                  <a:lnTo>
                    <a:pt x="104470" y="3674707"/>
                  </a:lnTo>
                  <a:lnTo>
                    <a:pt x="56019" y="3678377"/>
                  </a:lnTo>
                  <a:lnTo>
                    <a:pt x="56019" y="2520873"/>
                  </a:lnTo>
                  <a:lnTo>
                    <a:pt x="104470" y="2524544"/>
                  </a:lnTo>
                  <a:lnTo>
                    <a:pt x="151752" y="2532113"/>
                  </a:lnTo>
                  <a:lnTo>
                    <a:pt x="197688" y="2543429"/>
                  </a:lnTo>
                  <a:lnTo>
                    <a:pt x="242112" y="2558313"/>
                  </a:lnTo>
                  <a:lnTo>
                    <a:pt x="284861" y="2576626"/>
                  </a:lnTo>
                  <a:lnTo>
                    <a:pt x="325780" y="2598191"/>
                  </a:lnTo>
                  <a:lnTo>
                    <a:pt x="364693" y="2622829"/>
                  </a:lnTo>
                  <a:lnTo>
                    <a:pt x="401434" y="2650401"/>
                  </a:lnTo>
                  <a:lnTo>
                    <a:pt x="435838" y="2680728"/>
                  </a:lnTo>
                  <a:lnTo>
                    <a:pt x="467753" y="2713659"/>
                  </a:lnTo>
                  <a:lnTo>
                    <a:pt x="497014" y="2749016"/>
                  </a:lnTo>
                  <a:lnTo>
                    <a:pt x="523443" y="2786634"/>
                  </a:lnTo>
                  <a:lnTo>
                    <a:pt x="546887" y="2826347"/>
                  </a:lnTo>
                  <a:lnTo>
                    <a:pt x="567169" y="2868003"/>
                  </a:lnTo>
                  <a:lnTo>
                    <a:pt x="584136" y="2911437"/>
                  </a:lnTo>
                  <a:lnTo>
                    <a:pt x="597611" y="2956483"/>
                  </a:lnTo>
                  <a:lnTo>
                    <a:pt x="607453" y="3002965"/>
                  </a:lnTo>
                  <a:lnTo>
                    <a:pt x="613473" y="3050730"/>
                  </a:lnTo>
                  <a:lnTo>
                    <a:pt x="615518" y="3099612"/>
                  </a:lnTo>
                  <a:lnTo>
                    <a:pt x="615518" y="2797340"/>
                  </a:lnTo>
                  <a:lnTo>
                    <a:pt x="589165" y="2751340"/>
                  </a:lnTo>
                  <a:lnTo>
                    <a:pt x="561898" y="2711526"/>
                  </a:lnTo>
                  <a:lnTo>
                    <a:pt x="531850" y="2673896"/>
                  </a:lnTo>
                  <a:lnTo>
                    <a:pt x="499160" y="2638602"/>
                  </a:lnTo>
                  <a:lnTo>
                    <a:pt x="463981" y="2605773"/>
                  </a:lnTo>
                  <a:lnTo>
                    <a:pt x="426478" y="2575585"/>
                  </a:lnTo>
                  <a:lnTo>
                    <a:pt x="386778" y="2548166"/>
                  </a:lnTo>
                  <a:lnTo>
                    <a:pt x="345033" y="2523667"/>
                  </a:lnTo>
                  <a:lnTo>
                    <a:pt x="301396" y="2502243"/>
                  </a:lnTo>
                  <a:lnTo>
                    <a:pt x="1004176" y="2502243"/>
                  </a:lnTo>
                  <a:lnTo>
                    <a:pt x="1004176" y="2444242"/>
                  </a:lnTo>
                  <a:lnTo>
                    <a:pt x="58166" y="2444242"/>
                  </a:lnTo>
                  <a:lnTo>
                    <a:pt x="58166" y="1303375"/>
                  </a:lnTo>
                  <a:lnTo>
                    <a:pt x="1200200" y="2444242"/>
                  </a:lnTo>
                  <a:lnTo>
                    <a:pt x="1200200" y="2338946"/>
                  </a:lnTo>
                  <a:lnTo>
                    <a:pt x="163588" y="1303375"/>
                  </a:lnTo>
                  <a:lnTo>
                    <a:pt x="110871" y="1250721"/>
                  </a:lnTo>
                  <a:lnTo>
                    <a:pt x="1252918" y="1250721"/>
                  </a:lnTo>
                  <a:lnTo>
                    <a:pt x="1252918" y="1194714"/>
                  </a:lnTo>
                  <a:lnTo>
                    <a:pt x="2768" y="1194714"/>
                  </a:lnTo>
                  <a:lnTo>
                    <a:pt x="2768" y="2446845"/>
                  </a:lnTo>
                  <a:lnTo>
                    <a:pt x="0" y="2446845"/>
                  </a:lnTo>
                  <a:lnTo>
                    <a:pt x="0" y="3752405"/>
                  </a:lnTo>
                  <a:lnTo>
                    <a:pt x="1252359" y="3752405"/>
                  </a:lnTo>
                  <a:lnTo>
                    <a:pt x="1305560" y="3752405"/>
                  </a:lnTo>
                  <a:lnTo>
                    <a:pt x="2557932" y="3752405"/>
                  </a:lnTo>
                  <a:lnTo>
                    <a:pt x="2557932" y="3696995"/>
                  </a:lnTo>
                  <a:lnTo>
                    <a:pt x="2557932" y="3358515"/>
                  </a:lnTo>
                  <a:lnTo>
                    <a:pt x="2557932" y="2840723"/>
                  </a:lnTo>
                  <a:lnTo>
                    <a:pt x="2557932" y="2502243"/>
                  </a:lnTo>
                  <a:lnTo>
                    <a:pt x="2557932" y="2500985"/>
                  </a:lnTo>
                  <a:lnTo>
                    <a:pt x="2557932" y="2446845"/>
                  </a:lnTo>
                  <a:lnTo>
                    <a:pt x="2557932" y="1250950"/>
                  </a:lnTo>
                  <a:close/>
                </a:path>
                <a:path w="2558415" h="3752850">
                  <a:moveTo>
                    <a:pt x="2557932" y="0"/>
                  </a:moveTo>
                  <a:lnTo>
                    <a:pt x="1252359" y="0"/>
                  </a:lnTo>
                  <a:lnTo>
                    <a:pt x="1252359" y="495"/>
                  </a:lnTo>
                  <a:lnTo>
                    <a:pt x="1252359" y="1270"/>
                  </a:lnTo>
                  <a:lnTo>
                    <a:pt x="2557932" y="1270"/>
                  </a:lnTo>
                  <a:lnTo>
                    <a:pt x="2557932" y="495"/>
                  </a:lnTo>
                  <a:lnTo>
                    <a:pt x="2557932" y="0"/>
                  </a:lnTo>
                  <a:close/>
                </a:path>
              </a:pathLst>
            </a:custGeom>
            <a:solidFill>
              <a:srgbClr val="262E60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092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3" name="object 11"/>
            <p:cNvSpPr/>
            <p:nvPr/>
          </p:nvSpPr>
          <p:spPr>
            <a:xfrm>
              <a:off x="17547146" y="0"/>
              <a:ext cx="2558415" cy="8807450"/>
            </a:xfrm>
            <a:custGeom>
              <a:avLst/>
              <a:gdLst/>
              <a:ahLst/>
              <a:cxnLst/>
              <a:rect l="l" t="t" r="r" b="b"/>
              <a:pathLst>
                <a:path w="2558415" h="8807450">
                  <a:moveTo>
                    <a:pt x="1305636" y="7501344"/>
                  </a:moveTo>
                  <a:lnTo>
                    <a:pt x="1250073" y="7501344"/>
                  </a:lnTo>
                  <a:lnTo>
                    <a:pt x="1250073" y="7556906"/>
                  </a:lnTo>
                  <a:lnTo>
                    <a:pt x="1250073" y="7675448"/>
                  </a:lnTo>
                  <a:lnTo>
                    <a:pt x="1250073" y="7938668"/>
                  </a:lnTo>
                  <a:lnTo>
                    <a:pt x="1250073" y="8751418"/>
                  </a:lnTo>
                  <a:lnTo>
                    <a:pt x="676173" y="8751418"/>
                  </a:lnTo>
                  <a:lnTo>
                    <a:pt x="666864" y="8696579"/>
                  </a:lnTo>
                  <a:lnTo>
                    <a:pt x="660882" y="8657717"/>
                  </a:lnTo>
                  <a:lnTo>
                    <a:pt x="654469" y="8612429"/>
                  </a:lnTo>
                  <a:lnTo>
                    <a:pt x="647966" y="8561578"/>
                  </a:lnTo>
                  <a:lnTo>
                    <a:pt x="641731" y="8506041"/>
                  </a:lnTo>
                  <a:lnTo>
                    <a:pt x="636104" y="8446719"/>
                  </a:lnTo>
                  <a:lnTo>
                    <a:pt x="631431" y="8384489"/>
                  </a:lnTo>
                  <a:lnTo>
                    <a:pt x="628065" y="8320240"/>
                  </a:lnTo>
                  <a:lnTo>
                    <a:pt x="626338" y="8254835"/>
                  </a:lnTo>
                  <a:lnTo>
                    <a:pt x="677697" y="8252828"/>
                  </a:lnTo>
                  <a:lnTo>
                    <a:pt x="728319" y="8249310"/>
                  </a:lnTo>
                  <a:lnTo>
                    <a:pt x="777798" y="8244141"/>
                  </a:lnTo>
                  <a:lnTo>
                    <a:pt x="825754" y="8237169"/>
                  </a:lnTo>
                  <a:lnTo>
                    <a:pt x="871766" y="8228241"/>
                  </a:lnTo>
                  <a:lnTo>
                    <a:pt x="915466" y="8217205"/>
                  </a:lnTo>
                  <a:lnTo>
                    <a:pt x="956437" y="8203908"/>
                  </a:lnTo>
                  <a:lnTo>
                    <a:pt x="1008202" y="8182305"/>
                  </a:lnTo>
                  <a:lnTo>
                    <a:pt x="1015847" y="8178254"/>
                  </a:lnTo>
                  <a:lnTo>
                    <a:pt x="1056081" y="8156956"/>
                  </a:lnTo>
                  <a:lnTo>
                    <a:pt x="1099883" y="8128076"/>
                  </a:lnTo>
                  <a:lnTo>
                    <a:pt x="1139380" y="8095894"/>
                  </a:lnTo>
                  <a:lnTo>
                    <a:pt x="1174356" y="8060639"/>
                  </a:lnTo>
                  <a:lnTo>
                    <a:pt x="1204607" y="8022526"/>
                  </a:lnTo>
                  <a:lnTo>
                    <a:pt x="1229918" y="7981797"/>
                  </a:lnTo>
                  <a:lnTo>
                    <a:pt x="1250073" y="7938668"/>
                  </a:lnTo>
                  <a:lnTo>
                    <a:pt x="1250073" y="7675448"/>
                  </a:lnTo>
                  <a:lnTo>
                    <a:pt x="1239926" y="7655547"/>
                  </a:lnTo>
                  <a:lnTo>
                    <a:pt x="1228229" y="7636865"/>
                  </a:lnTo>
                  <a:lnTo>
                    <a:pt x="1215009" y="7619492"/>
                  </a:lnTo>
                  <a:lnTo>
                    <a:pt x="1201394" y="7604798"/>
                  </a:lnTo>
                  <a:lnTo>
                    <a:pt x="1200404" y="7603718"/>
                  </a:lnTo>
                  <a:lnTo>
                    <a:pt x="1200404" y="7802181"/>
                  </a:lnTo>
                  <a:lnTo>
                    <a:pt x="1200010" y="7816748"/>
                  </a:lnTo>
                  <a:lnTo>
                    <a:pt x="1194015" y="7861325"/>
                  </a:lnTo>
                  <a:lnTo>
                    <a:pt x="1181087" y="7905331"/>
                  </a:lnTo>
                  <a:lnTo>
                    <a:pt x="1161846" y="7947025"/>
                  </a:lnTo>
                  <a:lnTo>
                    <a:pt x="1136599" y="7986115"/>
                  </a:lnTo>
                  <a:lnTo>
                    <a:pt x="1105611" y="8022310"/>
                  </a:lnTo>
                  <a:lnTo>
                    <a:pt x="1069187" y="8055318"/>
                  </a:lnTo>
                  <a:lnTo>
                    <a:pt x="1027607" y="8084833"/>
                  </a:lnTo>
                  <a:lnTo>
                    <a:pt x="981163" y="8110550"/>
                  </a:lnTo>
                  <a:lnTo>
                    <a:pt x="930148" y="8132191"/>
                  </a:lnTo>
                  <a:lnTo>
                    <a:pt x="886637" y="8145970"/>
                  </a:lnTo>
                  <a:lnTo>
                    <a:pt x="839533" y="8157032"/>
                  </a:lnTo>
                  <a:lnTo>
                    <a:pt x="789432" y="8165579"/>
                  </a:lnTo>
                  <a:lnTo>
                    <a:pt x="736892" y="8171828"/>
                  </a:lnTo>
                  <a:lnTo>
                    <a:pt x="682510" y="8175993"/>
                  </a:lnTo>
                  <a:lnTo>
                    <a:pt x="626859" y="8178254"/>
                  </a:lnTo>
                  <a:lnTo>
                    <a:pt x="629259" y="8123161"/>
                  </a:lnTo>
                  <a:lnTo>
                    <a:pt x="633590" y="8069148"/>
                  </a:lnTo>
                  <a:lnTo>
                    <a:pt x="640054" y="8016773"/>
                  </a:lnTo>
                  <a:lnTo>
                    <a:pt x="648893" y="7966557"/>
                  </a:lnTo>
                  <a:lnTo>
                    <a:pt x="660298" y="7919059"/>
                  </a:lnTo>
                  <a:lnTo>
                    <a:pt x="674471" y="7874813"/>
                  </a:lnTo>
                  <a:lnTo>
                    <a:pt x="696023" y="7824025"/>
                  </a:lnTo>
                  <a:lnTo>
                    <a:pt x="721461" y="7777772"/>
                  </a:lnTo>
                  <a:lnTo>
                    <a:pt x="750506" y="7736332"/>
                  </a:lnTo>
                  <a:lnTo>
                    <a:pt x="782853" y="7699984"/>
                  </a:lnTo>
                  <a:lnTo>
                    <a:pt x="818235" y="7669022"/>
                  </a:lnTo>
                  <a:lnTo>
                    <a:pt x="856348" y="7643736"/>
                  </a:lnTo>
                  <a:lnTo>
                    <a:pt x="896899" y="7624407"/>
                  </a:lnTo>
                  <a:lnTo>
                    <a:pt x="939609" y="7611338"/>
                  </a:lnTo>
                  <a:lnTo>
                    <a:pt x="987234" y="7604798"/>
                  </a:lnTo>
                  <a:lnTo>
                    <a:pt x="1033259" y="7606538"/>
                  </a:lnTo>
                  <a:lnTo>
                    <a:pt x="1076198" y="7616253"/>
                  </a:lnTo>
                  <a:lnTo>
                    <a:pt x="1114552" y="7633576"/>
                  </a:lnTo>
                  <a:lnTo>
                    <a:pt x="1146860" y="7658201"/>
                  </a:lnTo>
                  <a:lnTo>
                    <a:pt x="1186649" y="7721270"/>
                  </a:lnTo>
                  <a:lnTo>
                    <a:pt x="1196911" y="7760094"/>
                  </a:lnTo>
                  <a:lnTo>
                    <a:pt x="1200404" y="7802181"/>
                  </a:lnTo>
                  <a:lnTo>
                    <a:pt x="1200404" y="7603718"/>
                  </a:lnTo>
                  <a:lnTo>
                    <a:pt x="1168514" y="7577595"/>
                  </a:lnTo>
                  <a:lnTo>
                    <a:pt x="1132344" y="7556906"/>
                  </a:lnTo>
                  <a:lnTo>
                    <a:pt x="1250073" y="7556906"/>
                  </a:lnTo>
                  <a:lnTo>
                    <a:pt x="1250073" y="7501344"/>
                  </a:lnTo>
                  <a:lnTo>
                    <a:pt x="860094" y="7501344"/>
                  </a:lnTo>
                  <a:lnTo>
                    <a:pt x="860094" y="7556906"/>
                  </a:lnTo>
                  <a:lnTo>
                    <a:pt x="818565" y="7577315"/>
                  </a:lnTo>
                  <a:lnTo>
                    <a:pt x="779284" y="7602715"/>
                  </a:lnTo>
                  <a:lnTo>
                    <a:pt x="742467" y="7632916"/>
                  </a:lnTo>
                  <a:lnTo>
                    <a:pt x="708317" y="7667676"/>
                  </a:lnTo>
                  <a:lnTo>
                    <a:pt x="677062" y="7706817"/>
                  </a:lnTo>
                  <a:lnTo>
                    <a:pt x="648906" y="7750124"/>
                  </a:lnTo>
                  <a:lnTo>
                    <a:pt x="624078" y="7797393"/>
                  </a:lnTo>
                  <a:lnTo>
                    <a:pt x="602792" y="7848409"/>
                  </a:lnTo>
                  <a:lnTo>
                    <a:pt x="598474" y="7861592"/>
                  </a:lnTo>
                  <a:lnTo>
                    <a:pt x="598474" y="8751418"/>
                  </a:lnTo>
                  <a:lnTo>
                    <a:pt x="55562" y="8751418"/>
                  </a:lnTo>
                  <a:lnTo>
                    <a:pt x="55562" y="8209610"/>
                  </a:lnTo>
                  <a:lnTo>
                    <a:pt x="117030" y="8219186"/>
                  </a:lnTo>
                  <a:lnTo>
                    <a:pt x="157276" y="8224850"/>
                  </a:lnTo>
                  <a:lnTo>
                    <a:pt x="202920" y="8230730"/>
                  </a:lnTo>
                  <a:lnTo>
                    <a:pt x="253238" y="8236559"/>
                  </a:lnTo>
                  <a:lnTo>
                    <a:pt x="307492" y="8242071"/>
                  </a:lnTo>
                  <a:lnTo>
                    <a:pt x="364985" y="8246973"/>
                  </a:lnTo>
                  <a:lnTo>
                    <a:pt x="424980" y="8251012"/>
                  </a:lnTo>
                  <a:lnTo>
                    <a:pt x="486778" y="8253895"/>
                  </a:lnTo>
                  <a:lnTo>
                    <a:pt x="549643" y="8255355"/>
                  </a:lnTo>
                  <a:lnTo>
                    <a:pt x="551167" y="8318703"/>
                  </a:lnTo>
                  <a:lnTo>
                    <a:pt x="554215" y="8380895"/>
                  </a:lnTo>
                  <a:lnTo>
                    <a:pt x="558507" y="8441195"/>
                  </a:lnTo>
                  <a:lnTo>
                    <a:pt x="563727" y="8498929"/>
                  </a:lnTo>
                  <a:lnTo>
                    <a:pt x="569607" y="8553374"/>
                  </a:lnTo>
                  <a:lnTo>
                    <a:pt x="575843" y="8603818"/>
                  </a:lnTo>
                  <a:lnTo>
                    <a:pt x="582142" y="8649551"/>
                  </a:lnTo>
                  <a:lnTo>
                    <a:pt x="588213" y="8689861"/>
                  </a:lnTo>
                  <a:lnTo>
                    <a:pt x="598474" y="8751418"/>
                  </a:lnTo>
                  <a:lnTo>
                    <a:pt x="598474" y="7861592"/>
                  </a:lnTo>
                  <a:lnTo>
                    <a:pt x="577773" y="7934185"/>
                  </a:lnTo>
                  <a:lnTo>
                    <a:pt x="568579" y="7980388"/>
                  </a:lnTo>
                  <a:lnTo>
                    <a:pt x="561365" y="8028305"/>
                  </a:lnTo>
                  <a:lnTo>
                    <a:pt x="556006" y="8077581"/>
                  </a:lnTo>
                  <a:lnTo>
                    <a:pt x="552335" y="8128076"/>
                  </a:lnTo>
                  <a:lnTo>
                    <a:pt x="550240" y="8178711"/>
                  </a:lnTo>
                  <a:lnTo>
                    <a:pt x="485521" y="8177060"/>
                  </a:lnTo>
                  <a:lnTo>
                    <a:pt x="421830" y="8173898"/>
                  </a:lnTo>
                  <a:lnTo>
                    <a:pt x="360045" y="8169529"/>
                  </a:lnTo>
                  <a:lnTo>
                    <a:pt x="301078" y="8164271"/>
                  </a:lnTo>
                  <a:lnTo>
                    <a:pt x="245783" y="8158454"/>
                  </a:lnTo>
                  <a:lnTo>
                    <a:pt x="195059" y="8152397"/>
                  </a:lnTo>
                  <a:lnTo>
                    <a:pt x="149796" y="8146415"/>
                  </a:lnTo>
                  <a:lnTo>
                    <a:pt x="110858" y="8140814"/>
                  </a:lnTo>
                  <a:lnTo>
                    <a:pt x="55562" y="8132077"/>
                  </a:lnTo>
                  <a:lnTo>
                    <a:pt x="55562" y="7556906"/>
                  </a:lnTo>
                  <a:lnTo>
                    <a:pt x="860094" y="7556906"/>
                  </a:lnTo>
                  <a:lnTo>
                    <a:pt x="860094" y="7501344"/>
                  </a:lnTo>
                  <a:lnTo>
                    <a:pt x="0" y="7501344"/>
                  </a:lnTo>
                  <a:lnTo>
                    <a:pt x="0" y="8806980"/>
                  </a:lnTo>
                  <a:lnTo>
                    <a:pt x="1305636" y="8806980"/>
                  </a:lnTo>
                  <a:lnTo>
                    <a:pt x="1305636" y="8751418"/>
                  </a:lnTo>
                  <a:lnTo>
                    <a:pt x="1305636" y="7938668"/>
                  </a:lnTo>
                  <a:lnTo>
                    <a:pt x="1305636" y="7675448"/>
                  </a:lnTo>
                  <a:lnTo>
                    <a:pt x="1305636" y="7556906"/>
                  </a:lnTo>
                  <a:lnTo>
                    <a:pt x="1305636" y="7501344"/>
                  </a:lnTo>
                  <a:close/>
                </a:path>
                <a:path w="2558415" h="8807450">
                  <a:moveTo>
                    <a:pt x="2557843" y="2499080"/>
                  </a:moveTo>
                  <a:lnTo>
                    <a:pt x="2501823" y="2499080"/>
                  </a:lnTo>
                  <a:lnTo>
                    <a:pt x="2501823" y="2554465"/>
                  </a:lnTo>
                  <a:lnTo>
                    <a:pt x="2501823" y="2607195"/>
                  </a:lnTo>
                  <a:lnTo>
                    <a:pt x="2501823" y="3749230"/>
                  </a:lnTo>
                  <a:lnTo>
                    <a:pt x="1360957" y="3749230"/>
                  </a:lnTo>
                  <a:lnTo>
                    <a:pt x="1413624" y="3696525"/>
                  </a:lnTo>
                  <a:lnTo>
                    <a:pt x="2501823" y="2607195"/>
                  </a:lnTo>
                  <a:lnTo>
                    <a:pt x="2501823" y="2554465"/>
                  </a:lnTo>
                  <a:lnTo>
                    <a:pt x="2449157" y="2554478"/>
                  </a:lnTo>
                  <a:lnTo>
                    <a:pt x="1308303" y="3696525"/>
                  </a:lnTo>
                  <a:lnTo>
                    <a:pt x="1308303" y="2554465"/>
                  </a:lnTo>
                  <a:lnTo>
                    <a:pt x="2501823" y="2554465"/>
                  </a:lnTo>
                  <a:lnTo>
                    <a:pt x="2501823" y="2499080"/>
                  </a:lnTo>
                  <a:lnTo>
                    <a:pt x="1305636" y="2499080"/>
                  </a:lnTo>
                  <a:lnTo>
                    <a:pt x="1305636" y="1686534"/>
                  </a:lnTo>
                  <a:lnTo>
                    <a:pt x="1305636" y="1423314"/>
                  </a:lnTo>
                  <a:lnTo>
                    <a:pt x="1305636" y="1305560"/>
                  </a:lnTo>
                  <a:lnTo>
                    <a:pt x="1305674" y="1249680"/>
                  </a:lnTo>
                  <a:lnTo>
                    <a:pt x="1305636" y="1249210"/>
                  </a:lnTo>
                  <a:lnTo>
                    <a:pt x="1250073" y="1249210"/>
                  </a:lnTo>
                  <a:lnTo>
                    <a:pt x="1250073" y="1305560"/>
                  </a:lnTo>
                  <a:lnTo>
                    <a:pt x="1250073" y="1423314"/>
                  </a:lnTo>
                  <a:lnTo>
                    <a:pt x="1250073" y="1686534"/>
                  </a:lnTo>
                  <a:lnTo>
                    <a:pt x="1250073" y="2499283"/>
                  </a:lnTo>
                  <a:lnTo>
                    <a:pt x="676173" y="2499283"/>
                  </a:lnTo>
                  <a:lnTo>
                    <a:pt x="666864" y="2444445"/>
                  </a:lnTo>
                  <a:lnTo>
                    <a:pt x="660882" y="2405583"/>
                  </a:lnTo>
                  <a:lnTo>
                    <a:pt x="654469" y="2360295"/>
                  </a:lnTo>
                  <a:lnTo>
                    <a:pt x="647966" y="2309444"/>
                  </a:lnTo>
                  <a:lnTo>
                    <a:pt x="641731" y="2253907"/>
                  </a:lnTo>
                  <a:lnTo>
                    <a:pt x="636104" y="2194585"/>
                  </a:lnTo>
                  <a:lnTo>
                    <a:pt x="631431" y="2132355"/>
                  </a:lnTo>
                  <a:lnTo>
                    <a:pt x="628065" y="2068106"/>
                  </a:lnTo>
                  <a:lnTo>
                    <a:pt x="626338" y="2002701"/>
                  </a:lnTo>
                  <a:lnTo>
                    <a:pt x="677697" y="2000694"/>
                  </a:lnTo>
                  <a:lnTo>
                    <a:pt x="728319" y="1997176"/>
                  </a:lnTo>
                  <a:lnTo>
                    <a:pt x="777798" y="1992007"/>
                  </a:lnTo>
                  <a:lnTo>
                    <a:pt x="825754" y="1985035"/>
                  </a:lnTo>
                  <a:lnTo>
                    <a:pt x="871766" y="1976107"/>
                  </a:lnTo>
                  <a:lnTo>
                    <a:pt x="915466" y="1965071"/>
                  </a:lnTo>
                  <a:lnTo>
                    <a:pt x="956437" y="1951774"/>
                  </a:lnTo>
                  <a:lnTo>
                    <a:pt x="1008202" y="1930171"/>
                  </a:lnTo>
                  <a:lnTo>
                    <a:pt x="1015834" y="1926132"/>
                  </a:lnTo>
                  <a:lnTo>
                    <a:pt x="1056081" y="1904822"/>
                  </a:lnTo>
                  <a:lnTo>
                    <a:pt x="1099883" y="1875942"/>
                  </a:lnTo>
                  <a:lnTo>
                    <a:pt x="1139380" y="1843760"/>
                  </a:lnTo>
                  <a:lnTo>
                    <a:pt x="1174356" y="1808505"/>
                  </a:lnTo>
                  <a:lnTo>
                    <a:pt x="1204607" y="1770392"/>
                  </a:lnTo>
                  <a:lnTo>
                    <a:pt x="1229918" y="1729663"/>
                  </a:lnTo>
                  <a:lnTo>
                    <a:pt x="1250073" y="1686534"/>
                  </a:lnTo>
                  <a:lnTo>
                    <a:pt x="1250073" y="1423314"/>
                  </a:lnTo>
                  <a:lnTo>
                    <a:pt x="1239926" y="1403426"/>
                  </a:lnTo>
                  <a:lnTo>
                    <a:pt x="1228229" y="1384731"/>
                  </a:lnTo>
                  <a:lnTo>
                    <a:pt x="1215009" y="1367370"/>
                  </a:lnTo>
                  <a:lnTo>
                    <a:pt x="1201394" y="1352664"/>
                  </a:lnTo>
                  <a:lnTo>
                    <a:pt x="1200404" y="1351584"/>
                  </a:lnTo>
                  <a:lnTo>
                    <a:pt x="1200404" y="1550047"/>
                  </a:lnTo>
                  <a:lnTo>
                    <a:pt x="1200010" y="1564614"/>
                  </a:lnTo>
                  <a:lnTo>
                    <a:pt x="1194015" y="1609204"/>
                  </a:lnTo>
                  <a:lnTo>
                    <a:pt x="1181087" y="1653197"/>
                  </a:lnTo>
                  <a:lnTo>
                    <a:pt x="1161846" y="1694891"/>
                  </a:lnTo>
                  <a:lnTo>
                    <a:pt x="1136599" y="1733994"/>
                  </a:lnTo>
                  <a:lnTo>
                    <a:pt x="1105611" y="1770189"/>
                  </a:lnTo>
                  <a:lnTo>
                    <a:pt x="1069187" y="1803184"/>
                  </a:lnTo>
                  <a:lnTo>
                    <a:pt x="1027607" y="1832698"/>
                  </a:lnTo>
                  <a:lnTo>
                    <a:pt x="981163" y="1858416"/>
                  </a:lnTo>
                  <a:lnTo>
                    <a:pt x="930148" y="1880057"/>
                  </a:lnTo>
                  <a:lnTo>
                    <a:pt x="886637" y="1893836"/>
                  </a:lnTo>
                  <a:lnTo>
                    <a:pt x="839533" y="1904898"/>
                  </a:lnTo>
                  <a:lnTo>
                    <a:pt x="789432" y="1913445"/>
                  </a:lnTo>
                  <a:lnTo>
                    <a:pt x="736892" y="1919706"/>
                  </a:lnTo>
                  <a:lnTo>
                    <a:pt x="682510" y="1923859"/>
                  </a:lnTo>
                  <a:lnTo>
                    <a:pt x="626859" y="1926132"/>
                  </a:lnTo>
                  <a:lnTo>
                    <a:pt x="629259" y="1871027"/>
                  </a:lnTo>
                  <a:lnTo>
                    <a:pt x="633590" y="1817014"/>
                  </a:lnTo>
                  <a:lnTo>
                    <a:pt x="640054" y="1764639"/>
                  </a:lnTo>
                  <a:lnTo>
                    <a:pt x="648893" y="1714423"/>
                  </a:lnTo>
                  <a:lnTo>
                    <a:pt x="660298" y="1666925"/>
                  </a:lnTo>
                  <a:lnTo>
                    <a:pt x="674471" y="1622679"/>
                  </a:lnTo>
                  <a:lnTo>
                    <a:pt x="696023" y="1571904"/>
                  </a:lnTo>
                  <a:lnTo>
                    <a:pt x="721461" y="1525638"/>
                  </a:lnTo>
                  <a:lnTo>
                    <a:pt x="750506" y="1484198"/>
                  </a:lnTo>
                  <a:lnTo>
                    <a:pt x="782853" y="1447850"/>
                  </a:lnTo>
                  <a:lnTo>
                    <a:pt x="818235" y="1416888"/>
                  </a:lnTo>
                  <a:lnTo>
                    <a:pt x="856348" y="1391602"/>
                  </a:lnTo>
                  <a:lnTo>
                    <a:pt x="896899" y="1372273"/>
                  </a:lnTo>
                  <a:lnTo>
                    <a:pt x="939609" y="1359204"/>
                  </a:lnTo>
                  <a:lnTo>
                    <a:pt x="987234" y="1352664"/>
                  </a:lnTo>
                  <a:lnTo>
                    <a:pt x="1033259" y="1354416"/>
                  </a:lnTo>
                  <a:lnTo>
                    <a:pt x="1076198" y="1364119"/>
                  </a:lnTo>
                  <a:lnTo>
                    <a:pt x="1114552" y="1381455"/>
                  </a:lnTo>
                  <a:lnTo>
                    <a:pt x="1146860" y="1406067"/>
                  </a:lnTo>
                  <a:lnTo>
                    <a:pt x="1186649" y="1469136"/>
                  </a:lnTo>
                  <a:lnTo>
                    <a:pt x="1196911" y="1507959"/>
                  </a:lnTo>
                  <a:lnTo>
                    <a:pt x="1200404" y="1550047"/>
                  </a:lnTo>
                  <a:lnTo>
                    <a:pt x="1200404" y="1351584"/>
                  </a:lnTo>
                  <a:lnTo>
                    <a:pt x="1168514" y="1325473"/>
                  </a:lnTo>
                  <a:lnTo>
                    <a:pt x="1133843" y="1305560"/>
                  </a:lnTo>
                  <a:lnTo>
                    <a:pt x="1250073" y="1305560"/>
                  </a:lnTo>
                  <a:lnTo>
                    <a:pt x="1250073" y="1249210"/>
                  </a:lnTo>
                  <a:lnTo>
                    <a:pt x="1134211" y="1249210"/>
                  </a:lnTo>
                  <a:lnTo>
                    <a:pt x="1134211" y="55880"/>
                  </a:lnTo>
                  <a:lnTo>
                    <a:pt x="1250289" y="55880"/>
                  </a:lnTo>
                  <a:lnTo>
                    <a:pt x="1250289" y="1249133"/>
                  </a:lnTo>
                  <a:lnTo>
                    <a:pt x="1305674" y="1249133"/>
                  </a:lnTo>
                  <a:lnTo>
                    <a:pt x="1305674" y="55880"/>
                  </a:lnTo>
                  <a:lnTo>
                    <a:pt x="1305674" y="55613"/>
                  </a:lnTo>
                  <a:lnTo>
                    <a:pt x="1305674" y="0"/>
                  </a:lnTo>
                  <a:lnTo>
                    <a:pt x="1059738" y="0"/>
                  </a:lnTo>
                  <a:lnTo>
                    <a:pt x="1059738" y="55880"/>
                  </a:lnTo>
                  <a:lnTo>
                    <a:pt x="1059738" y="1249210"/>
                  </a:lnTo>
                  <a:lnTo>
                    <a:pt x="858481" y="1249210"/>
                  </a:lnTo>
                  <a:lnTo>
                    <a:pt x="858481" y="1305560"/>
                  </a:lnTo>
                  <a:lnTo>
                    <a:pt x="818565" y="1325181"/>
                  </a:lnTo>
                  <a:lnTo>
                    <a:pt x="779284" y="1350581"/>
                  </a:lnTo>
                  <a:lnTo>
                    <a:pt x="742467" y="1380769"/>
                  </a:lnTo>
                  <a:lnTo>
                    <a:pt x="708317" y="1415542"/>
                  </a:lnTo>
                  <a:lnTo>
                    <a:pt x="677062" y="1454683"/>
                  </a:lnTo>
                  <a:lnTo>
                    <a:pt x="648906" y="1497990"/>
                  </a:lnTo>
                  <a:lnTo>
                    <a:pt x="624078" y="1545259"/>
                  </a:lnTo>
                  <a:lnTo>
                    <a:pt x="602792" y="1596275"/>
                  </a:lnTo>
                  <a:lnTo>
                    <a:pt x="598474" y="1609458"/>
                  </a:lnTo>
                  <a:lnTo>
                    <a:pt x="598474" y="2499283"/>
                  </a:lnTo>
                  <a:lnTo>
                    <a:pt x="55562" y="2499283"/>
                  </a:lnTo>
                  <a:lnTo>
                    <a:pt x="55562" y="1957476"/>
                  </a:lnTo>
                  <a:lnTo>
                    <a:pt x="117030" y="1967052"/>
                  </a:lnTo>
                  <a:lnTo>
                    <a:pt x="157276" y="1972716"/>
                  </a:lnTo>
                  <a:lnTo>
                    <a:pt x="202920" y="1978596"/>
                  </a:lnTo>
                  <a:lnTo>
                    <a:pt x="253238" y="1984425"/>
                  </a:lnTo>
                  <a:lnTo>
                    <a:pt x="307492" y="1989937"/>
                  </a:lnTo>
                  <a:lnTo>
                    <a:pt x="364985" y="1994839"/>
                  </a:lnTo>
                  <a:lnTo>
                    <a:pt x="424980" y="1998878"/>
                  </a:lnTo>
                  <a:lnTo>
                    <a:pt x="486778" y="2001761"/>
                  </a:lnTo>
                  <a:lnTo>
                    <a:pt x="549643" y="2003221"/>
                  </a:lnTo>
                  <a:lnTo>
                    <a:pt x="551167" y="2066569"/>
                  </a:lnTo>
                  <a:lnTo>
                    <a:pt x="554215" y="2128748"/>
                  </a:lnTo>
                  <a:lnTo>
                    <a:pt x="558507" y="2189061"/>
                  </a:lnTo>
                  <a:lnTo>
                    <a:pt x="563727" y="2246795"/>
                  </a:lnTo>
                  <a:lnTo>
                    <a:pt x="569607" y="2301240"/>
                  </a:lnTo>
                  <a:lnTo>
                    <a:pt x="575843" y="2351684"/>
                  </a:lnTo>
                  <a:lnTo>
                    <a:pt x="582142" y="2397417"/>
                  </a:lnTo>
                  <a:lnTo>
                    <a:pt x="588213" y="2437727"/>
                  </a:lnTo>
                  <a:lnTo>
                    <a:pt x="598474" y="2499283"/>
                  </a:lnTo>
                  <a:lnTo>
                    <a:pt x="598474" y="1609458"/>
                  </a:lnTo>
                  <a:lnTo>
                    <a:pt x="577773" y="1682051"/>
                  </a:lnTo>
                  <a:lnTo>
                    <a:pt x="568579" y="1728254"/>
                  </a:lnTo>
                  <a:lnTo>
                    <a:pt x="561365" y="1776171"/>
                  </a:lnTo>
                  <a:lnTo>
                    <a:pt x="556006" y="1825447"/>
                  </a:lnTo>
                  <a:lnTo>
                    <a:pt x="552335" y="1875942"/>
                  </a:lnTo>
                  <a:lnTo>
                    <a:pt x="550240" y="1926577"/>
                  </a:lnTo>
                  <a:lnTo>
                    <a:pt x="485521" y="1924926"/>
                  </a:lnTo>
                  <a:lnTo>
                    <a:pt x="421830" y="1921764"/>
                  </a:lnTo>
                  <a:lnTo>
                    <a:pt x="360045" y="1917395"/>
                  </a:lnTo>
                  <a:lnTo>
                    <a:pt x="301078" y="1912150"/>
                  </a:lnTo>
                  <a:lnTo>
                    <a:pt x="245783" y="1906333"/>
                  </a:lnTo>
                  <a:lnTo>
                    <a:pt x="195059" y="1900275"/>
                  </a:lnTo>
                  <a:lnTo>
                    <a:pt x="149796" y="1894281"/>
                  </a:lnTo>
                  <a:lnTo>
                    <a:pt x="110858" y="1888693"/>
                  </a:lnTo>
                  <a:lnTo>
                    <a:pt x="55562" y="1879942"/>
                  </a:lnTo>
                  <a:lnTo>
                    <a:pt x="55562" y="1305560"/>
                  </a:lnTo>
                  <a:lnTo>
                    <a:pt x="858481" y="1305560"/>
                  </a:lnTo>
                  <a:lnTo>
                    <a:pt x="858481" y="1249210"/>
                  </a:lnTo>
                  <a:lnTo>
                    <a:pt x="418477" y="1249210"/>
                  </a:lnTo>
                  <a:lnTo>
                    <a:pt x="418477" y="55880"/>
                  </a:lnTo>
                  <a:lnTo>
                    <a:pt x="522871" y="55880"/>
                  </a:lnTo>
                  <a:lnTo>
                    <a:pt x="522871" y="1249083"/>
                  </a:lnTo>
                  <a:lnTo>
                    <a:pt x="597433" y="1249083"/>
                  </a:lnTo>
                  <a:lnTo>
                    <a:pt x="597433" y="55880"/>
                  </a:lnTo>
                  <a:lnTo>
                    <a:pt x="701840" y="55880"/>
                  </a:lnTo>
                  <a:lnTo>
                    <a:pt x="701840" y="1249083"/>
                  </a:lnTo>
                  <a:lnTo>
                    <a:pt x="776376" y="1249083"/>
                  </a:lnTo>
                  <a:lnTo>
                    <a:pt x="776376" y="55880"/>
                  </a:lnTo>
                  <a:lnTo>
                    <a:pt x="880770" y="55880"/>
                  </a:lnTo>
                  <a:lnTo>
                    <a:pt x="880770" y="1249083"/>
                  </a:lnTo>
                  <a:lnTo>
                    <a:pt x="955319" y="1249083"/>
                  </a:lnTo>
                  <a:lnTo>
                    <a:pt x="955319" y="55880"/>
                  </a:lnTo>
                  <a:lnTo>
                    <a:pt x="1059738" y="55880"/>
                  </a:lnTo>
                  <a:lnTo>
                    <a:pt x="1059738" y="0"/>
                  </a:lnTo>
                  <a:lnTo>
                    <a:pt x="344030" y="0"/>
                  </a:lnTo>
                  <a:lnTo>
                    <a:pt x="344030" y="55880"/>
                  </a:lnTo>
                  <a:lnTo>
                    <a:pt x="344030" y="1249210"/>
                  </a:lnTo>
                  <a:lnTo>
                    <a:pt x="239636" y="1249210"/>
                  </a:lnTo>
                  <a:lnTo>
                    <a:pt x="239636" y="55880"/>
                  </a:lnTo>
                  <a:lnTo>
                    <a:pt x="344030" y="55880"/>
                  </a:lnTo>
                  <a:lnTo>
                    <a:pt x="344030" y="0"/>
                  </a:lnTo>
                  <a:lnTo>
                    <a:pt x="127" y="0"/>
                  </a:lnTo>
                  <a:lnTo>
                    <a:pt x="127" y="55880"/>
                  </a:lnTo>
                  <a:lnTo>
                    <a:pt x="165100" y="55880"/>
                  </a:lnTo>
                  <a:lnTo>
                    <a:pt x="165100" y="1249210"/>
                  </a:lnTo>
                  <a:lnTo>
                    <a:pt x="0" y="1249210"/>
                  </a:lnTo>
                  <a:lnTo>
                    <a:pt x="0" y="2554833"/>
                  </a:lnTo>
                  <a:lnTo>
                    <a:pt x="1252283" y="2554833"/>
                  </a:lnTo>
                  <a:lnTo>
                    <a:pt x="1252283" y="3804628"/>
                  </a:lnTo>
                  <a:lnTo>
                    <a:pt x="2557843" y="3804628"/>
                  </a:lnTo>
                  <a:lnTo>
                    <a:pt x="2557843" y="3749230"/>
                  </a:lnTo>
                  <a:lnTo>
                    <a:pt x="2557843" y="2607195"/>
                  </a:lnTo>
                  <a:lnTo>
                    <a:pt x="2557843" y="2554478"/>
                  </a:lnTo>
                  <a:lnTo>
                    <a:pt x="2557843" y="2499080"/>
                  </a:lnTo>
                  <a:close/>
                </a:path>
              </a:pathLst>
            </a:custGeom>
            <a:solidFill>
              <a:srgbClr val="D0333A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092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4" name="object 12"/>
            <p:cNvSpPr/>
            <p:nvPr/>
          </p:nvSpPr>
          <p:spPr>
            <a:xfrm>
              <a:off x="17547318" y="6247108"/>
              <a:ext cx="1305560" cy="1305560"/>
            </a:xfrm>
            <a:custGeom>
              <a:avLst/>
              <a:gdLst/>
              <a:ahLst/>
              <a:cxnLst/>
              <a:rect l="l" t="t" r="r" b="b"/>
              <a:pathLst>
                <a:path w="1305559" h="1305559">
                  <a:moveTo>
                    <a:pt x="1305562" y="0"/>
                  </a:moveTo>
                  <a:lnTo>
                    <a:pt x="0" y="0"/>
                  </a:lnTo>
                  <a:lnTo>
                    <a:pt x="0" y="1305551"/>
                  </a:lnTo>
                  <a:lnTo>
                    <a:pt x="1305562" y="1305551"/>
                  </a:lnTo>
                  <a:lnTo>
                    <a:pt x="1305562" y="0"/>
                  </a:lnTo>
                  <a:close/>
                </a:path>
              </a:pathLst>
            </a:custGeom>
            <a:solidFill>
              <a:srgbClr val="262E60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092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5" name="object 13"/>
            <p:cNvSpPr/>
            <p:nvPr/>
          </p:nvSpPr>
          <p:spPr>
            <a:xfrm>
              <a:off x="16304628" y="1249114"/>
              <a:ext cx="3800475" cy="7559040"/>
            </a:xfrm>
            <a:custGeom>
              <a:avLst/>
              <a:gdLst/>
              <a:ahLst/>
              <a:cxnLst/>
              <a:rect l="l" t="t" r="r" b="b"/>
              <a:pathLst>
                <a:path w="3800475" h="7559040">
                  <a:moveTo>
                    <a:pt x="937869" y="6905815"/>
                  </a:moveTo>
                  <a:lnTo>
                    <a:pt x="934123" y="6859625"/>
                  </a:lnTo>
                  <a:lnTo>
                    <a:pt x="923302" y="6815798"/>
                  </a:lnTo>
                  <a:lnTo>
                    <a:pt x="905992" y="6774904"/>
                  </a:lnTo>
                  <a:lnTo>
                    <a:pt x="882789" y="6737540"/>
                  </a:lnTo>
                  <a:lnTo>
                    <a:pt x="863358" y="6714909"/>
                  </a:lnTo>
                  <a:lnTo>
                    <a:pt x="863358" y="6905815"/>
                  </a:lnTo>
                  <a:lnTo>
                    <a:pt x="857783" y="6954050"/>
                  </a:lnTo>
                  <a:lnTo>
                    <a:pt x="841921" y="6998348"/>
                  </a:lnTo>
                  <a:lnTo>
                    <a:pt x="817029" y="7037451"/>
                  </a:lnTo>
                  <a:lnTo>
                    <a:pt x="784390" y="7070077"/>
                  </a:lnTo>
                  <a:lnTo>
                    <a:pt x="745286" y="7094956"/>
                  </a:lnTo>
                  <a:lnTo>
                    <a:pt x="700989" y="7110819"/>
                  </a:lnTo>
                  <a:lnTo>
                    <a:pt x="652754" y="7116394"/>
                  </a:lnTo>
                  <a:lnTo>
                    <a:pt x="604532" y="7110819"/>
                  </a:lnTo>
                  <a:lnTo>
                    <a:pt x="560222" y="7094956"/>
                  </a:lnTo>
                  <a:lnTo>
                    <a:pt x="521119" y="7070077"/>
                  </a:lnTo>
                  <a:lnTo>
                    <a:pt x="488492" y="7037451"/>
                  </a:lnTo>
                  <a:lnTo>
                    <a:pt x="463613" y="6998348"/>
                  </a:lnTo>
                  <a:lnTo>
                    <a:pt x="447751" y="6954050"/>
                  </a:lnTo>
                  <a:lnTo>
                    <a:pt x="442175" y="6905815"/>
                  </a:lnTo>
                  <a:lnTo>
                    <a:pt x="447751" y="6857581"/>
                  </a:lnTo>
                  <a:lnTo>
                    <a:pt x="463613" y="6813283"/>
                  </a:lnTo>
                  <a:lnTo>
                    <a:pt x="488492" y="6774180"/>
                  </a:lnTo>
                  <a:lnTo>
                    <a:pt x="521119" y="6741541"/>
                  </a:lnTo>
                  <a:lnTo>
                    <a:pt x="560222" y="6716649"/>
                  </a:lnTo>
                  <a:lnTo>
                    <a:pt x="604532" y="6700787"/>
                  </a:lnTo>
                  <a:lnTo>
                    <a:pt x="652754" y="6695211"/>
                  </a:lnTo>
                  <a:lnTo>
                    <a:pt x="700989" y="6700787"/>
                  </a:lnTo>
                  <a:lnTo>
                    <a:pt x="745286" y="6716649"/>
                  </a:lnTo>
                  <a:lnTo>
                    <a:pt x="784390" y="6741541"/>
                  </a:lnTo>
                  <a:lnTo>
                    <a:pt x="817029" y="6774180"/>
                  </a:lnTo>
                  <a:lnTo>
                    <a:pt x="841921" y="6813283"/>
                  </a:lnTo>
                  <a:lnTo>
                    <a:pt x="857783" y="6857581"/>
                  </a:lnTo>
                  <a:lnTo>
                    <a:pt x="863358" y="6905815"/>
                  </a:lnTo>
                  <a:lnTo>
                    <a:pt x="863358" y="6714909"/>
                  </a:lnTo>
                  <a:lnTo>
                    <a:pt x="821029" y="6675780"/>
                  </a:lnTo>
                  <a:lnTo>
                    <a:pt x="783666" y="6652565"/>
                  </a:lnTo>
                  <a:lnTo>
                    <a:pt x="742772" y="6635255"/>
                  </a:lnTo>
                  <a:lnTo>
                    <a:pt x="698944" y="6624434"/>
                  </a:lnTo>
                  <a:lnTo>
                    <a:pt x="652754" y="6620688"/>
                  </a:lnTo>
                  <a:lnTo>
                    <a:pt x="606564" y="6624434"/>
                  </a:lnTo>
                  <a:lnTo>
                    <a:pt x="562737" y="6635255"/>
                  </a:lnTo>
                  <a:lnTo>
                    <a:pt x="521843" y="6652565"/>
                  </a:lnTo>
                  <a:lnTo>
                    <a:pt x="484479" y="6675780"/>
                  </a:lnTo>
                  <a:lnTo>
                    <a:pt x="451256" y="6704304"/>
                  </a:lnTo>
                  <a:lnTo>
                    <a:pt x="422732" y="6737540"/>
                  </a:lnTo>
                  <a:lnTo>
                    <a:pt x="399516" y="6774904"/>
                  </a:lnTo>
                  <a:lnTo>
                    <a:pt x="382206" y="6815798"/>
                  </a:lnTo>
                  <a:lnTo>
                    <a:pt x="371386" y="6859625"/>
                  </a:lnTo>
                  <a:lnTo>
                    <a:pt x="367652" y="6905815"/>
                  </a:lnTo>
                  <a:lnTo>
                    <a:pt x="371386" y="6951993"/>
                  </a:lnTo>
                  <a:lnTo>
                    <a:pt x="382206" y="6995833"/>
                  </a:lnTo>
                  <a:lnTo>
                    <a:pt x="399516" y="7036714"/>
                  </a:lnTo>
                  <a:lnTo>
                    <a:pt x="422732" y="7074078"/>
                  </a:lnTo>
                  <a:lnTo>
                    <a:pt x="451256" y="7107314"/>
                  </a:lnTo>
                  <a:lnTo>
                    <a:pt x="484479" y="7135825"/>
                  </a:lnTo>
                  <a:lnTo>
                    <a:pt x="521843" y="7159041"/>
                  </a:lnTo>
                  <a:lnTo>
                    <a:pt x="562737" y="7176351"/>
                  </a:lnTo>
                  <a:lnTo>
                    <a:pt x="606564" y="7187171"/>
                  </a:lnTo>
                  <a:lnTo>
                    <a:pt x="652754" y="7190905"/>
                  </a:lnTo>
                  <a:lnTo>
                    <a:pt x="698944" y="7187171"/>
                  </a:lnTo>
                  <a:lnTo>
                    <a:pt x="742772" y="7176351"/>
                  </a:lnTo>
                  <a:lnTo>
                    <a:pt x="783666" y="7159041"/>
                  </a:lnTo>
                  <a:lnTo>
                    <a:pt x="821029" y="7135825"/>
                  </a:lnTo>
                  <a:lnTo>
                    <a:pt x="843673" y="7116394"/>
                  </a:lnTo>
                  <a:lnTo>
                    <a:pt x="854265" y="7107314"/>
                  </a:lnTo>
                  <a:lnTo>
                    <a:pt x="882789" y="7074078"/>
                  </a:lnTo>
                  <a:lnTo>
                    <a:pt x="905992" y="7036714"/>
                  </a:lnTo>
                  <a:lnTo>
                    <a:pt x="923302" y="6995833"/>
                  </a:lnTo>
                  <a:lnTo>
                    <a:pt x="934123" y="6951993"/>
                  </a:lnTo>
                  <a:lnTo>
                    <a:pt x="937869" y="6905815"/>
                  </a:lnTo>
                  <a:close/>
                </a:path>
                <a:path w="3800475" h="7559040">
                  <a:moveTo>
                    <a:pt x="938288" y="652780"/>
                  </a:moveTo>
                  <a:lnTo>
                    <a:pt x="934542" y="606602"/>
                  </a:lnTo>
                  <a:lnTo>
                    <a:pt x="923721" y="562762"/>
                  </a:lnTo>
                  <a:lnTo>
                    <a:pt x="906411" y="521868"/>
                  </a:lnTo>
                  <a:lnTo>
                    <a:pt x="883208" y="484517"/>
                  </a:lnTo>
                  <a:lnTo>
                    <a:pt x="863777" y="461886"/>
                  </a:lnTo>
                  <a:lnTo>
                    <a:pt x="863777" y="652780"/>
                  </a:lnTo>
                  <a:lnTo>
                    <a:pt x="858202" y="701014"/>
                  </a:lnTo>
                  <a:lnTo>
                    <a:pt x="842340" y="745312"/>
                  </a:lnTo>
                  <a:lnTo>
                    <a:pt x="817448" y="784415"/>
                  </a:lnTo>
                  <a:lnTo>
                    <a:pt x="784809" y="817041"/>
                  </a:lnTo>
                  <a:lnTo>
                    <a:pt x="745705" y="841933"/>
                  </a:lnTo>
                  <a:lnTo>
                    <a:pt x="701408" y="857796"/>
                  </a:lnTo>
                  <a:lnTo>
                    <a:pt x="653173" y="863358"/>
                  </a:lnTo>
                  <a:lnTo>
                    <a:pt x="604951" y="857796"/>
                  </a:lnTo>
                  <a:lnTo>
                    <a:pt x="560641" y="841933"/>
                  </a:lnTo>
                  <a:lnTo>
                    <a:pt x="521538" y="817041"/>
                  </a:lnTo>
                  <a:lnTo>
                    <a:pt x="488911" y="784415"/>
                  </a:lnTo>
                  <a:lnTo>
                    <a:pt x="464032" y="745312"/>
                  </a:lnTo>
                  <a:lnTo>
                    <a:pt x="448170" y="701014"/>
                  </a:lnTo>
                  <a:lnTo>
                    <a:pt x="442595" y="652780"/>
                  </a:lnTo>
                  <a:lnTo>
                    <a:pt x="448170" y="604558"/>
                  </a:lnTo>
                  <a:lnTo>
                    <a:pt x="464032" y="560247"/>
                  </a:lnTo>
                  <a:lnTo>
                    <a:pt x="488911" y="521144"/>
                  </a:lnTo>
                  <a:lnTo>
                    <a:pt x="521538" y="488518"/>
                  </a:lnTo>
                  <a:lnTo>
                    <a:pt x="560641" y="463626"/>
                  </a:lnTo>
                  <a:lnTo>
                    <a:pt x="604951" y="447763"/>
                  </a:lnTo>
                  <a:lnTo>
                    <a:pt x="653173" y="442188"/>
                  </a:lnTo>
                  <a:lnTo>
                    <a:pt x="701408" y="447763"/>
                  </a:lnTo>
                  <a:lnTo>
                    <a:pt x="745705" y="463626"/>
                  </a:lnTo>
                  <a:lnTo>
                    <a:pt x="784809" y="488518"/>
                  </a:lnTo>
                  <a:lnTo>
                    <a:pt x="817448" y="521144"/>
                  </a:lnTo>
                  <a:lnTo>
                    <a:pt x="842340" y="560247"/>
                  </a:lnTo>
                  <a:lnTo>
                    <a:pt x="858202" y="604558"/>
                  </a:lnTo>
                  <a:lnTo>
                    <a:pt x="863777" y="652780"/>
                  </a:lnTo>
                  <a:lnTo>
                    <a:pt x="863777" y="461886"/>
                  </a:lnTo>
                  <a:lnTo>
                    <a:pt x="821448" y="422757"/>
                  </a:lnTo>
                  <a:lnTo>
                    <a:pt x="784085" y="399542"/>
                  </a:lnTo>
                  <a:lnTo>
                    <a:pt x="743191" y="382231"/>
                  </a:lnTo>
                  <a:lnTo>
                    <a:pt x="699363" y="371411"/>
                  </a:lnTo>
                  <a:lnTo>
                    <a:pt x="653173" y="367665"/>
                  </a:lnTo>
                  <a:lnTo>
                    <a:pt x="606983" y="371411"/>
                  </a:lnTo>
                  <a:lnTo>
                    <a:pt x="563156" y="382231"/>
                  </a:lnTo>
                  <a:lnTo>
                    <a:pt x="522262" y="399542"/>
                  </a:lnTo>
                  <a:lnTo>
                    <a:pt x="484911" y="422757"/>
                  </a:lnTo>
                  <a:lnTo>
                    <a:pt x="451675" y="451281"/>
                  </a:lnTo>
                  <a:lnTo>
                    <a:pt x="423164" y="484517"/>
                  </a:lnTo>
                  <a:lnTo>
                    <a:pt x="399948" y="521868"/>
                  </a:lnTo>
                  <a:lnTo>
                    <a:pt x="382638" y="562762"/>
                  </a:lnTo>
                  <a:lnTo>
                    <a:pt x="371817" y="606602"/>
                  </a:lnTo>
                  <a:lnTo>
                    <a:pt x="368084" y="652780"/>
                  </a:lnTo>
                  <a:lnTo>
                    <a:pt x="371817" y="698969"/>
                  </a:lnTo>
                  <a:lnTo>
                    <a:pt x="382638" y="742797"/>
                  </a:lnTo>
                  <a:lnTo>
                    <a:pt x="399948" y="783691"/>
                  </a:lnTo>
                  <a:lnTo>
                    <a:pt x="423164" y="821055"/>
                  </a:lnTo>
                  <a:lnTo>
                    <a:pt x="451675" y="854290"/>
                  </a:lnTo>
                  <a:lnTo>
                    <a:pt x="484911" y="882802"/>
                  </a:lnTo>
                  <a:lnTo>
                    <a:pt x="522262" y="906018"/>
                  </a:lnTo>
                  <a:lnTo>
                    <a:pt x="563156" y="923328"/>
                  </a:lnTo>
                  <a:lnTo>
                    <a:pt x="606983" y="934148"/>
                  </a:lnTo>
                  <a:lnTo>
                    <a:pt x="653173" y="937882"/>
                  </a:lnTo>
                  <a:lnTo>
                    <a:pt x="699363" y="934148"/>
                  </a:lnTo>
                  <a:lnTo>
                    <a:pt x="743191" y="923328"/>
                  </a:lnTo>
                  <a:lnTo>
                    <a:pt x="784085" y="906018"/>
                  </a:lnTo>
                  <a:lnTo>
                    <a:pt x="821448" y="882802"/>
                  </a:lnTo>
                  <a:lnTo>
                    <a:pt x="844105" y="863358"/>
                  </a:lnTo>
                  <a:lnTo>
                    <a:pt x="854684" y="854290"/>
                  </a:lnTo>
                  <a:lnTo>
                    <a:pt x="883208" y="821055"/>
                  </a:lnTo>
                  <a:lnTo>
                    <a:pt x="906411" y="783691"/>
                  </a:lnTo>
                  <a:lnTo>
                    <a:pt x="923721" y="742797"/>
                  </a:lnTo>
                  <a:lnTo>
                    <a:pt x="934542" y="698969"/>
                  </a:lnTo>
                  <a:lnTo>
                    <a:pt x="938288" y="652780"/>
                  </a:lnTo>
                  <a:close/>
                </a:path>
                <a:path w="3800475" h="7559040">
                  <a:moveTo>
                    <a:pt x="1305560" y="5240223"/>
                  </a:moveTo>
                  <a:lnTo>
                    <a:pt x="1249553" y="5240223"/>
                  </a:lnTo>
                  <a:lnTo>
                    <a:pt x="1249553" y="5344642"/>
                  </a:lnTo>
                  <a:lnTo>
                    <a:pt x="1305560" y="5344642"/>
                  </a:lnTo>
                  <a:lnTo>
                    <a:pt x="1305560" y="5240223"/>
                  </a:lnTo>
                  <a:close/>
                </a:path>
                <a:path w="3800475" h="7559040">
                  <a:moveTo>
                    <a:pt x="1305928" y="0"/>
                  </a:moveTo>
                  <a:lnTo>
                    <a:pt x="1250226" y="0"/>
                  </a:lnTo>
                  <a:lnTo>
                    <a:pt x="1250226" y="2556992"/>
                  </a:lnTo>
                  <a:lnTo>
                    <a:pt x="1250226" y="3741191"/>
                  </a:lnTo>
                  <a:lnTo>
                    <a:pt x="1250124" y="3807472"/>
                  </a:lnTo>
                  <a:lnTo>
                    <a:pt x="1250124" y="3926014"/>
                  </a:lnTo>
                  <a:lnTo>
                    <a:pt x="1250124" y="4189234"/>
                  </a:lnTo>
                  <a:lnTo>
                    <a:pt x="1250124" y="4994681"/>
                  </a:lnTo>
                  <a:lnTo>
                    <a:pt x="674928" y="4994681"/>
                  </a:lnTo>
                  <a:lnTo>
                    <a:pt x="666915" y="4947145"/>
                  </a:lnTo>
                  <a:lnTo>
                    <a:pt x="660920" y="4908283"/>
                  </a:lnTo>
                  <a:lnTo>
                    <a:pt x="654507" y="4862995"/>
                  </a:lnTo>
                  <a:lnTo>
                    <a:pt x="648004" y="4812144"/>
                  </a:lnTo>
                  <a:lnTo>
                    <a:pt x="641769" y="4756607"/>
                  </a:lnTo>
                  <a:lnTo>
                    <a:pt x="636143" y="4697285"/>
                  </a:lnTo>
                  <a:lnTo>
                    <a:pt x="631469" y="4635055"/>
                  </a:lnTo>
                  <a:lnTo>
                    <a:pt x="628091" y="4570806"/>
                  </a:lnTo>
                  <a:lnTo>
                    <a:pt x="626364" y="4505401"/>
                  </a:lnTo>
                  <a:lnTo>
                    <a:pt x="677735" y="4503394"/>
                  </a:lnTo>
                  <a:lnTo>
                    <a:pt x="728357" y="4499876"/>
                  </a:lnTo>
                  <a:lnTo>
                    <a:pt x="777836" y="4494708"/>
                  </a:lnTo>
                  <a:lnTo>
                    <a:pt x="825792" y="4487735"/>
                  </a:lnTo>
                  <a:lnTo>
                    <a:pt x="871804" y="4478807"/>
                  </a:lnTo>
                  <a:lnTo>
                    <a:pt x="915504" y="4467771"/>
                  </a:lnTo>
                  <a:lnTo>
                    <a:pt x="956487" y="4454474"/>
                  </a:lnTo>
                  <a:lnTo>
                    <a:pt x="1008240" y="4432871"/>
                  </a:lnTo>
                  <a:lnTo>
                    <a:pt x="1015885" y="4428833"/>
                  </a:lnTo>
                  <a:lnTo>
                    <a:pt x="1056132" y="4407522"/>
                  </a:lnTo>
                  <a:lnTo>
                    <a:pt x="1099921" y="4378642"/>
                  </a:lnTo>
                  <a:lnTo>
                    <a:pt x="1139418" y="4346460"/>
                  </a:lnTo>
                  <a:lnTo>
                    <a:pt x="1174407" y="4311205"/>
                  </a:lnTo>
                  <a:lnTo>
                    <a:pt x="1204658" y="4273093"/>
                  </a:lnTo>
                  <a:lnTo>
                    <a:pt x="1229969" y="4232364"/>
                  </a:lnTo>
                  <a:lnTo>
                    <a:pt x="1250124" y="4189234"/>
                  </a:lnTo>
                  <a:lnTo>
                    <a:pt x="1250124" y="3926014"/>
                  </a:lnTo>
                  <a:lnTo>
                    <a:pt x="1228267" y="3887432"/>
                  </a:lnTo>
                  <a:lnTo>
                    <a:pt x="1201445" y="3855364"/>
                  </a:lnTo>
                  <a:lnTo>
                    <a:pt x="1200442" y="3854285"/>
                  </a:lnTo>
                  <a:lnTo>
                    <a:pt x="1200442" y="4052747"/>
                  </a:lnTo>
                  <a:lnTo>
                    <a:pt x="1200048" y="4067314"/>
                  </a:lnTo>
                  <a:lnTo>
                    <a:pt x="1194054" y="4111904"/>
                  </a:lnTo>
                  <a:lnTo>
                    <a:pt x="1181125" y="4155897"/>
                  </a:lnTo>
                  <a:lnTo>
                    <a:pt x="1161897" y="4197591"/>
                  </a:lnTo>
                  <a:lnTo>
                    <a:pt x="1136637" y="4236694"/>
                  </a:lnTo>
                  <a:lnTo>
                    <a:pt x="1105649" y="4272889"/>
                  </a:lnTo>
                  <a:lnTo>
                    <a:pt x="1069225" y="4305884"/>
                  </a:lnTo>
                  <a:lnTo>
                    <a:pt x="1027645" y="4335399"/>
                  </a:lnTo>
                  <a:lnTo>
                    <a:pt x="981202" y="4361116"/>
                  </a:lnTo>
                  <a:lnTo>
                    <a:pt x="930186" y="4382757"/>
                  </a:lnTo>
                  <a:lnTo>
                    <a:pt x="886675" y="4396537"/>
                  </a:lnTo>
                  <a:lnTo>
                    <a:pt x="839584" y="4407598"/>
                  </a:lnTo>
                  <a:lnTo>
                    <a:pt x="789470" y="4416158"/>
                  </a:lnTo>
                  <a:lnTo>
                    <a:pt x="736930" y="4422406"/>
                  </a:lnTo>
                  <a:lnTo>
                    <a:pt x="682548" y="4426559"/>
                  </a:lnTo>
                  <a:lnTo>
                    <a:pt x="626897" y="4428833"/>
                  </a:lnTo>
                  <a:lnTo>
                    <a:pt x="629297" y="4373727"/>
                  </a:lnTo>
                  <a:lnTo>
                    <a:pt x="633628" y="4319714"/>
                  </a:lnTo>
                  <a:lnTo>
                    <a:pt x="640105" y="4267339"/>
                  </a:lnTo>
                  <a:lnTo>
                    <a:pt x="648931" y="4217124"/>
                  </a:lnTo>
                  <a:lnTo>
                    <a:pt x="660336" y="4169626"/>
                  </a:lnTo>
                  <a:lnTo>
                    <a:pt x="674509" y="4125379"/>
                  </a:lnTo>
                  <a:lnTo>
                    <a:pt x="696061" y="4074604"/>
                  </a:lnTo>
                  <a:lnTo>
                    <a:pt x="721499" y="4028338"/>
                  </a:lnTo>
                  <a:lnTo>
                    <a:pt x="750544" y="3986898"/>
                  </a:lnTo>
                  <a:lnTo>
                    <a:pt x="782904" y="3950551"/>
                  </a:lnTo>
                  <a:lnTo>
                    <a:pt x="818273" y="3919588"/>
                  </a:lnTo>
                  <a:lnTo>
                    <a:pt x="856386" y="3894302"/>
                  </a:lnTo>
                  <a:lnTo>
                    <a:pt x="896937" y="3874973"/>
                  </a:lnTo>
                  <a:lnTo>
                    <a:pt x="939634" y="3861905"/>
                  </a:lnTo>
                  <a:lnTo>
                    <a:pt x="987272" y="3855364"/>
                  </a:lnTo>
                  <a:lnTo>
                    <a:pt x="1033297" y="3857117"/>
                  </a:lnTo>
                  <a:lnTo>
                    <a:pt x="1076236" y="3866819"/>
                  </a:lnTo>
                  <a:lnTo>
                    <a:pt x="1114602" y="3884155"/>
                  </a:lnTo>
                  <a:lnTo>
                    <a:pt x="1146898" y="3908768"/>
                  </a:lnTo>
                  <a:lnTo>
                    <a:pt x="1186688" y="3971836"/>
                  </a:lnTo>
                  <a:lnTo>
                    <a:pt x="1196962" y="4010660"/>
                  </a:lnTo>
                  <a:lnTo>
                    <a:pt x="1200442" y="4052747"/>
                  </a:lnTo>
                  <a:lnTo>
                    <a:pt x="1200442" y="3854285"/>
                  </a:lnTo>
                  <a:lnTo>
                    <a:pt x="1168552" y="3828173"/>
                  </a:lnTo>
                  <a:lnTo>
                    <a:pt x="1132382" y="3807472"/>
                  </a:lnTo>
                  <a:lnTo>
                    <a:pt x="1250124" y="3807472"/>
                  </a:lnTo>
                  <a:lnTo>
                    <a:pt x="1250124" y="3741191"/>
                  </a:lnTo>
                  <a:lnTo>
                    <a:pt x="1140663" y="3741191"/>
                  </a:lnTo>
                  <a:lnTo>
                    <a:pt x="1140663" y="2556992"/>
                  </a:lnTo>
                  <a:lnTo>
                    <a:pt x="1250226" y="2556992"/>
                  </a:lnTo>
                  <a:lnTo>
                    <a:pt x="1250226" y="0"/>
                  </a:lnTo>
                  <a:lnTo>
                    <a:pt x="1249921" y="0"/>
                  </a:lnTo>
                  <a:lnTo>
                    <a:pt x="1249921" y="55410"/>
                  </a:lnTo>
                  <a:lnTo>
                    <a:pt x="1249921" y="393915"/>
                  </a:lnTo>
                  <a:lnTo>
                    <a:pt x="1249921" y="911669"/>
                  </a:lnTo>
                  <a:lnTo>
                    <a:pt x="1249921" y="1250162"/>
                  </a:lnTo>
                  <a:lnTo>
                    <a:pt x="1066152" y="1250162"/>
                  </a:lnTo>
                  <a:lnTo>
                    <a:pt x="1066152" y="2556992"/>
                  </a:lnTo>
                  <a:lnTo>
                    <a:pt x="1066152" y="3741191"/>
                  </a:lnTo>
                  <a:lnTo>
                    <a:pt x="961745" y="3741191"/>
                  </a:lnTo>
                  <a:lnTo>
                    <a:pt x="961745" y="2556992"/>
                  </a:lnTo>
                  <a:lnTo>
                    <a:pt x="1066152" y="2556992"/>
                  </a:lnTo>
                  <a:lnTo>
                    <a:pt x="1066152" y="1250162"/>
                  </a:lnTo>
                  <a:lnTo>
                    <a:pt x="910678" y="1250162"/>
                  </a:lnTo>
                  <a:lnTo>
                    <a:pt x="955065" y="1228915"/>
                  </a:lnTo>
                  <a:lnTo>
                    <a:pt x="955230" y="1228839"/>
                  </a:lnTo>
                  <a:lnTo>
                    <a:pt x="997826" y="1204302"/>
                  </a:lnTo>
                  <a:lnTo>
                    <a:pt x="1038326" y="1176731"/>
                  </a:lnTo>
                  <a:lnTo>
                    <a:pt x="1076579" y="1146263"/>
                  </a:lnTo>
                  <a:lnTo>
                    <a:pt x="1112405" y="1113078"/>
                  </a:lnTo>
                  <a:lnTo>
                    <a:pt x="1145679" y="1077302"/>
                  </a:lnTo>
                  <a:lnTo>
                    <a:pt x="1176223" y="1039126"/>
                  </a:lnTo>
                  <a:lnTo>
                    <a:pt x="1203871" y="998689"/>
                  </a:lnTo>
                  <a:lnTo>
                    <a:pt x="1228547" y="956043"/>
                  </a:lnTo>
                  <a:lnTo>
                    <a:pt x="1249921" y="911669"/>
                  </a:lnTo>
                  <a:lnTo>
                    <a:pt x="1249921" y="393915"/>
                  </a:lnTo>
                  <a:lnTo>
                    <a:pt x="1229258" y="351015"/>
                  </a:lnTo>
                  <a:lnTo>
                    <a:pt x="1229258" y="652792"/>
                  </a:lnTo>
                  <a:lnTo>
                    <a:pt x="1227353" y="699973"/>
                  </a:lnTo>
                  <a:lnTo>
                    <a:pt x="1221701" y="746112"/>
                  </a:lnTo>
                  <a:lnTo>
                    <a:pt x="1212494" y="791070"/>
                  </a:lnTo>
                  <a:lnTo>
                    <a:pt x="1199845" y="834694"/>
                  </a:lnTo>
                  <a:lnTo>
                    <a:pt x="1183919" y="876833"/>
                  </a:lnTo>
                  <a:lnTo>
                    <a:pt x="1164856" y="917333"/>
                  </a:lnTo>
                  <a:lnTo>
                    <a:pt x="1142746" y="956170"/>
                  </a:lnTo>
                  <a:lnTo>
                    <a:pt x="1117955" y="992822"/>
                  </a:lnTo>
                  <a:lnTo>
                    <a:pt x="1090409" y="1027518"/>
                  </a:lnTo>
                  <a:lnTo>
                    <a:pt x="1060335" y="1059980"/>
                  </a:lnTo>
                  <a:lnTo>
                    <a:pt x="1027861" y="1090053"/>
                  </a:lnTo>
                  <a:lnTo>
                    <a:pt x="993178" y="1117612"/>
                  </a:lnTo>
                  <a:lnTo>
                    <a:pt x="956398" y="1142479"/>
                  </a:lnTo>
                  <a:lnTo>
                    <a:pt x="917676" y="1164513"/>
                  </a:lnTo>
                  <a:lnTo>
                    <a:pt x="887196" y="1178852"/>
                  </a:lnTo>
                  <a:lnTo>
                    <a:pt x="887196" y="2556992"/>
                  </a:lnTo>
                  <a:lnTo>
                    <a:pt x="887196" y="3741191"/>
                  </a:lnTo>
                  <a:lnTo>
                    <a:pt x="860132" y="3741191"/>
                  </a:lnTo>
                  <a:lnTo>
                    <a:pt x="860132" y="3807472"/>
                  </a:lnTo>
                  <a:lnTo>
                    <a:pt x="818603" y="3827881"/>
                  </a:lnTo>
                  <a:lnTo>
                    <a:pt x="779322" y="3853281"/>
                  </a:lnTo>
                  <a:lnTo>
                    <a:pt x="742505" y="3883469"/>
                  </a:lnTo>
                  <a:lnTo>
                    <a:pt x="708355" y="3918242"/>
                  </a:lnTo>
                  <a:lnTo>
                    <a:pt x="677100" y="3957383"/>
                  </a:lnTo>
                  <a:lnTo>
                    <a:pt x="648957" y="4000690"/>
                  </a:lnTo>
                  <a:lnTo>
                    <a:pt x="624128" y="4047960"/>
                  </a:lnTo>
                  <a:lnTo>
                    <a:pt x="602830" y="4098975"/>
                  </a:lnTo>
                  <a:lnTo>
                    <a:pt x="597242" y="4116032"/>
                  </a:lnTo>
                  <a:lnTo>
                    <a:pt x="597242" y="4994681"/>
                  </a:lnTo>
                  <a:lnTo>
                    <a:pt x="55600" y="4994681"/>
                  </a:lnTo>
                  <a:lnTo>
                    <a:pt x="55600" y="4460176"/>
                  </a:lnTo>
                  <a:lnTo>
                    <a:pt x="117068" y="4469752"/>
                  </a:lnTo>
                  <a:lnTo>
                    <a:pt x="157314" y="4475416"/>
                  </a:lnTo>
                  <a:lnTo>
                    <a:pt x="202958" y="4481296"/>
                  </a:lnTo>
                  <a:lnTo>
                    <a:pt x="253276" y="4487126"/>
                  </a:lnTo>
                  <a:lnTo>
                    <a:pt x="307530" y="4492637"/>
                  </a:lnTo>
                  <a:lnTo>
                    <a:pt x="365023" y="4497540"/>
                  </a:lnTo>
                  <a:lnTo>
                    <a:pt x="425030" y="4501566"/>
                  </a:lnTo>
                  <a:lnTo>
                    <a:pt x="486816" y="4504461"/>
                  </a:lnTo>
                  <a:lnTo>
                    <a:pt x="549681" y="4505922"/>
                  </a:lnTo>
                  <a:lnTo>
                    <a:pt x="551205" y="4569269"/>
                  </a:lnTo>
                  <a:lnTo>
                    <a:pt x="554253" y="4631448"/>
                  </a:lnTo>
                  <a:lnTo>
                    <a:pt x="558546" y="4691761"/>
                  </a:lnTo>
                  <a:lnTo>
                    <a:pt x="563765" y="4749495"/>
                  </a:lnTo>
                  <a:lnTo>
                    <a:pt x="569645" y="4803940"/>
                  </a:lnTo>
                  <a:lnTo>
                    <a:pt x="575881" y="4854372"/>
                  </a:lnTo>
                  <a:lnTo>
                    <a:pt x="582180" y="4900117"/>
                  </a:lnTo>
                  <a:lnTo>
                    <a:pt x="588251" y="4940427"/>
                  </a:lnTo>
                  <a:lnTo>
                    <a:pt x="597242" y="4994681"/>
                  </a:lnTo>
                  <a:lnTo>
                    <a:pt x="597242" y="4116032"/>
                  </a:lnTo>
                  <a:lnTo>
                    <a:pt x="577824" y="4184751"/>
                  </a:lnTo>
                  <a:lnTo>
                    <a:pt x="568617" y="4230954"/>
                  </a:lnTo>
                  <a:lnTo>
                    <a:pt x="561416" y="4278871"/>
                  </a:lnTo>
                  <a:lnTo>
                    <a:pt x="556056" y="4328147"/>
                  </a:lnTo>
                  <a:lnTo>
                    <a:pt x="552386" y="4378642"/>
                  </a:lnTo>
                  <a:lnTo>
                    <a:pt x="550278" y="4429277"/>
                  </a:lnTo>
                  <a:lnTo>
                    <a:pt x="485559" y="4427626"/>
                  </a:lnTo>
                  <a:lnTo>
                    <a:pt x="421868" y="4424464"/>
                  </a:lnTo>
                  <a:lnTo>
                    <a:pt x="360083" y="4420095"/>
                  </a:lnTo>
                  <a:lnTo>
                    <a:pt x="301117" y="4414837"/>
                  </a:lnTo>
                  <a:lnTo>
                    <a:pt x="245821" y="4409033"/>
                  </a:lnTo>
                  <a:lnTo>
                    <a:pt x="195097" y="4402975"/>
                  </a:lnTo>
                  <a:lnTo>
                    <a:pt x="149834" y="4396981"/>
                  </a:lnTo>
                  <a:lnTo>
                    <a:pt x="110909" y="4391393"/>
                  </a:lnTo>
                  <a:lnTo>
                    <a:pt x="55600" y="4382643"/>
                  </a:lnTo>
                  <a:lnTo>
                    <a:pt x="55600" y="3807472"/>
                  </a:lnTo>
                  <a:lnTo>
                    <a:pt x="860132" y="3807472"/>
                  </a:lnTo>
                  <a:lnTo>
                    <a:pt x="860132" y="3741191"/>
                  </a:lnTo>
                  <a:lnTo>
                    <a:pt x="782802" y="3741191"/>
                  </a:lnTo>
                  <a:lnTo>
                    <a:pt x="782802" y="2556992"/>
                  </a:lnTo>
                  <a:lnTo>
                    <a:pt x="887196" y="2556992"/>
                  </a:lnTo>
                  <a:lnTo>
                    <a:pt x="887196" y="1178852"/>
                  </a:lnTo>
                  <a:lnTo>
                    <a:pt x="835050" y="1199489"/>
                  </a:lnTo>
                  <a:lnTo>
                    <a:pt x="791425" y="1212138"/>
                  </a:lnTo>
                  <a:lnTo>
                    <a:pt x="746467" y="1221359"/>
                  </a:lnTo>
                  <a:lnTo>
                    <a:pt x="708253" y="1226032"/>
                  </a:lnTo>
                  <a:lnTo>
                    <a:pt x="708253" y="2556992"/>
                  </a:lnTo>
                  <a:lnTo>
                    <a:pt x="708253" y="3741191"/>
                  </a:lnTo>
                  <a:lnTo>
                    <a:pt x="603834" y="3741191"/>
                  </a:lnTo>
                  <a:lnTo>
                    <a:pt x="603834" y="2556992"/>
                  </a:lnTo>
                  <a:lnTo>
                    <a:pt x="708253" y="2556992"/>
                  </a:lnTo>
                  <a:lnTo>
                    <a:pt x="708253" y="1226032"/>
                  </a:lnTo>
                  <a:lnTo>
                    <a:pt x="700328" y="1226997"/>
                  </a:lnTo>
                  <a:lnTo>
                    <a:pt x="653148" y="1228915"/>
                  </a:lnTo>
                  <a:lnTo>
                    <a:pt x="605955" y="1226997"/>
                  </a:lnTo>
                  <a:lnTo>
                    <a:pt x="559816" y="1221359"/>
                  </a:lnTo>
                  <a:lnTo>
                    <a:pt x="529297" y="1215110"/>
                  </a:lnTo>
                  <a:lnTo>
                    <a:pt x="529297" y="2556992"/>
                  </a:lnTo>
                  <a:lnTo>
                    <a:pt x="529297" y="3741191"/>
                  </a:lnTo>
                  <a:lnTo>
                    <a:pt x="424903" y="3741191"/>
                  </a:lnTo>
                  <a:lnTo>
                    <a:pt x="424903" y="2556992"/>
                  </a:lnTo>
                  <a:lnTo>
                    <a:pt x="529297" y="2556992"/>
                  </a:lnTo>
                  <a:lnTo>
                    <a:pt x="529297" y="1215110"/>
                  </a:lnTo>
                  <a:lnTo>
                    <a:pt x="514858" y="1212138"/>
                  </a:lnTo>
                  <a:lnTo>
                    <a:pt x="471233" y="1199489"/>
                  </a:lnTo>
                  <a:lnTo>
                    <a:pt x="429107" y="1183563"/>
                  </a:lnTo>
                  <a:lnTo>
                    <a:pt x="395605" y="1167815"/>
                  </a:lnTo>
                  <a:lnTo>
                    <a:pt x="395605" y="1250162"/>
                  </a:lnTo>
                  <a:lnTo>
                    <a:pt x="350456" y="1250162"/>
                  </a:lnTo>
                  <a:lnTo>
                    <a:pt x="350456" y="2556992"/>
                  </a:lnTo>
                  <a:lnTo>
                    <a:pt x="350456" y="3741191"/>
                  </a:lnTo>
                  <a:lnTo>
                    <a:pt x="246049" y="3741191"/>
                  </a:lnTo>
                  <a:lnTo>
                    <a:pt x="246049" y="2556992"/>
                  </a:lnTo>
                  <a:lnTo>
                    <a:pt x="350456" y="2556992"/>
                  </a:lnTo>
                  <a:lnTo>
                    <a:pt x="350456" y="1250162"/>
                  </a:lnTo>
                  <a:lnTo>
                    <a:pt x="171488" y="1250162"/>
                  </a:lnTo>
                  <a:lnTo>
                    <a:pt x="171488" y="2556992"/>
                  </a:lnTo>
                  <a:lnTo>
                    <a:pt x="171488" y="3741191"/>
                  </a:lnTo>
                  <a:lnTo>
                    <a:pt x="55397" y="3741191"/>
                  </a:lnTo>
                  <a:lnTo>
                    <a:pt x="55397" y="2556992"/>
                  </a:lnTo>
                  <a:lnTo>
                    <a:pt x="171488" y="2556992"/>
                  </a:lnTo>
                  <a:lnTo>
                    <a:pt x="171488" y="1250162"/>
                  </a:lnTo>
                  <a:lnTo>
                    <a:pt x="56388" y="1250162"/>
                  </a:lnTo>
                  <a:lnTo>
                    <a:pt x="56388" y="911682"/>
                  </a:lnTo>
                  <a:lnTo>
                    <a:pt x="77812" y="956170"/>
                  </a:lnTo>
                  <a:lnTo>
                    <a:pt x="102425" y="998702"/>
                  </a:lnTo>
                  <a:lnTo>
                    <a:pt x="130086" y="1039139"/>
                  </a:lnTo>
                  <a:lnTo>
                    <a:pt x="160629" y="1077315"/>
                  </a:lnTo>
                  <a:lnTo>
                    <a:pt x="193890" y="1113078"/>
                  </a:lnTo>
                  <a:lnTo>
                    <a:pt x="229717" y="1146276"/>
                  </a:lnTo>
                  <a:lnTo>
                    <a:pt x="267970" y="1176731"/>
                  </a:lnTo>
                  <a:lnTo>
                    <a:pt x="308470" y="1204315"/>
                  </a:lnTo>
                  <a:lnTo>
                    <a:pt x="351066" y="1228839"/>
                  </a:lnTo>
                  <a:lnTo>
                    <a:pt x="395605" y="1250162"/>
                  </a:lnTo>
                  <a:lnTo>
                    <a:pt x="395605" y="1167815"/>
                  </a:lnTo>
                  <a:lnTo>
                    <a:pt x="388607" y="1164513"/>
                  </a:lnTo>
                  <a:lnTo>
                    <a:pt x="349897" y="1142479"/>
                  </a:lnTo>
                  <a:lnTo>
                    <a:pt x="313118" y="1117612"/>
                  </a:lnTo>
                  <a:lnTo>
                    <a:pt x="278422" y="1090053"/>
                  </a:lnTo>
                  <a:lnTo>
                    <a:pt x="245960" y="1059980"/>
                  </a:lnTo>
                  <a:lnTo>
                    <a:pt x="215874" y="1027518"/>
                  </a:lnTo>
                  <a:lnTo>
                    <a:pt x="188328" y="992822"/>
                  </a:lnTo>
                  <a:lnTo>
                    <a:pt x="163461" y="956043"/>
                  </a:lnTo>
                  <a:lnTo>
                    <a:pt x="141427" y="917333"/>
                  </a:lnTo>
                  <a:lnTo>
                    <a:pt x="138772" y="911682"/>
                  </a:lnTo>
                  <a:lnTo>
                    <a:pt x="122377" y="876833"/>
                  </a:lnTo>
                  <a:lnTo>
                    <a:pt x="106451" y="834694"/>
                  </a:lnTo>
                  <a:lnTo>
                    <a:pt x="93802" y="791070"/>
                  </a:lnTo>
                  <a:lnTo>
                    <a:pt x="84582" y="746112"/>
                  </a:lnTo>
                  <a:lnTo>
                    <a:pt x="78943" y="699973"/>
                  </a:lnTo>
                  <a:lnTo>
                    <a:pt x="77038" y="652792"/>
                  </a:lnTo>
                  <a:lnTo>
                    <a:pt x="78943" y="605612"/>
                  </a:lnTo>
                  <a:lnTo>
                    <a:pt x="84582" y="559460"/>
                  </a:lnTo>
                  <a:lnTo>
                    <a:pt x="93802" y="514502"/>
                  </a:lnTo>
                  <a:lnTo>
                    <a:pt x="106451" y="470890"/>
                  </a:lnTo>
                  <a:lnTo>
                    <a:pt x="122377" y="428752"/>
                  </a:lnTo>
                  <a:lnTo>
                    <a:pt x="138785" y="393890"/>
                  </a:lnTo>
                  <a:lnTo>
                    <a:pt x="141427" y="388251"/>
                  </a:lnTo>
                  <a:lnTo>
                    <a:pt x="163550" y="349402"/>
                  </a:lnTo>
                  <a:lnTo>
                    <a:pt x="188328" y="312750"/>
                  </a:lnTo>
                  <a:lnTo>
                    <a:pt x="215874" y="278053"/>
                  </a:lnTo>
                  <a:lnTo>
                    <a:pt x="245960" y="245592"/>
                  </a:lnTo>
                  <a:lnTo>
                    <a:pt x="278422" y="215506"/>
                  </a:lnTo>
                  <a:lnTo>
                    <a:pt x="313118" y="187960"/>
                  </a:lnTo>
                  <a:lnTo>
                    <a:pt x="349897" y="163093"/>
                  </a:lnTo>
                  <a:lnTo>
                    <a:pt x="388607" y="141058"/>
                  </a:lnTo>
                  <a:lnTo>
                    <a:pt x="429107" y="121996"/>
                  </a:lnTo>
                  <a:lnTo>
                    <a:pt x="471233" y="106070"/>
                  </a:lnTo>
                  <a:lnTo>
                    <a:pt x="514858" y="93421"/>
                  </a:lnTo>
                  <a:lnTo>
                    <a:pt x="559816" y="84201"/>
                  </a:lnTo>
                  <a:lnTo>
                    <a:pt x="605955" y="78562"/>
                  </a:lnTo>
                  <a:lnTo>
                    <a:pt x="653148" y="76657"/>
                  </a:lnTo>
                  <a:lnTo>
                    <a:pt x="700328" y="78562"/>
                  </a:lnTo>
                  <a:lnTo>
                    <a:pt x="746467" y="84201"/>
                  </a:lnTo>
                  <a:lnTo>
                    <a:pt x="791425" y="93421"/>
                  </a:lnTo>
                  <a:lnTo>
                    <a:pt x="835050" y="106070"/>
                  </a:lnTo>
                  <a:lnTo>
                    <a:pt x="877176" y="121996"/>
                  </a:lnTo>
                  <a:lnTo>
                    <a:pt x="917676" y="141058"/>
                  </a:lnTo>
                  <a:lnTo>
                    <a:pt x="956398" y="163093"/>
                  </a:lnTo>
                  <a:lnTo>
                    <a:pt x="993178" y="187960"/>
                  </a:lnTo>
                  <a:lnTo>
                    <a:pt x="1027861" y="215506"/>
                  </a:lnTo>
                  <a:lnTo>
                    <a:pt x="1060335" y="245592"/>
                  </a:lnTo>
                  <a:lnTo>
                    <a:pt x="1090409" y="278053"/>
                  </a:lnTo>
                  <a:lnTo>
                    <a:pt x="1117955" y="312750"/>
                  </a:lnTo>
                  <a:lnTo>
                    <a:pt x="1142822" y="349529"/>
                  </a:lnTo>
                  <a:lnTo>
                    <a:pt x="1164856" y="388251"/>
                  </a:lnTo>
                  <a:lnTo>
                    <a:pt x="1183919" y="428752"/>
                  </a:lnTo>
                  <a:lnTo>
                    <a:pt x="1199845" y="470890"/>
                  </a:lnTo>
                  <a:lnTo>
                    <a:pt x="1212494" y="514502"/>
                  </a:lnTo>
                  <a:lnTo>
                    <a:pt x="1221701" y="559460"/>
                  </a:lnTo>
                  <a:lnTo>
                    <a:pt x="1227353" y="605612"/>
                  </a:lnTo>
                  <a:lnTo>
                    <a:pt x="1229258" y="652792"/>
                  </a:lnTo>
                  <a:lnTo>
                    <a:pt x="1229258" y="351015"/>
                  </a:lnTo>
                  <a:lnTo>
                    <a:pt x="1203871" y="306870"/>
                  </a:lnTo>
                  <a:lnTo>
                    <a:pt x="1176210" y="266433"/>
                  </a:lnTo>
                  <a:lnTo>
                    <a:pt x="1145667" y="228257"/>
                  </a:lnTo>
                  <a:lnTo>
                    <a:pt x="1112405" y="192493"/>
                  </a:lnTo>
                  <a:lnTo>
                    <a:pt x="1076566" y="159296"/>
                  </a:lnTo>
                  <a:lnTo>
                    <a:pt x="1038326" y="128841"/>
                  </a:lnTo>
                  <a:lnTo>
                    <a:pt x="997826" y="101257"/>
                  </a:lnTo>
                  <a:lnTo>
                    <a:pt x="955230" y="76733"/>
                  </a:lnTo>
                  <a:lnTo>
                    <a:pt x="955065" y="76657"/>
                  </a:lnTo>
                  <a:lnTo>
                    <a:pt x="910704" y="55410"/>
                  </a:lnTo>
                  <a:lnTo>
                    <a:pt x="1249921" y="55410"/>
                  </a:lnTo>
                  <a:lnTo>
                    <a:pt x="1249921" y="0"/>
                  </a:lnTo>
                  <a:lnTo>
                    <a:pt x="395592" y="0"/>
                  </a:lnTo>
                  <a:lnTo>
                    <a:pt x="395592" y="55410"/>
                  </a:lnTo>
                  <a:lnTo>
                    <a:pt x="351053" y="76733"/>
                  </a:lnTo>
                  <a:lnTo>
                    <a:pt x="308444" y="101269"/>
                  </a:lnTo>
                  <a:lnTo>
                    <a:pt x="267957" y="128841"/>
                  </a:lnTo>
                  <a:lnTo>
                    <a:pt x="229704" y="159308"/>
                  </a:lnTo>
                  <a:lnTo>
                    <a:pt x="193878" y="192493"/>
                  </a:lnTo>
                  <a:lnTo>
                    <a:pt x="160604" y="228269"/>
                  </a:lnTo>
                  <a:lnTo>
                    <a:pt x="130073" y="266446"/>
                  </a:lnTo>
                  <a:lnTo>
                    <a:pt x="102412" y="306882"/>
                  </a:lnTo>
                  <a:lnTo>
                    <a:pt x="77749" y="349529"/>
                  </a:lnTo>
                  <a:lnTo>
                    <a:pt x="56388" y="393890"/>
                  </a:lnTo>
                  <a:lnTo>
                    <a:pt x="56388" y="55410"/>
                  </a:lnTo>
                  <a:lnTo>
                    <a:pt x="395592" y="55410"/>
                  </a:lnTo>
                  <a:lnTo>
                    <a:pt x="395592" y="0"/>
                  </a:lnTo>
                  <a:lnTo>
                    <a:pt x="368" y="0"/>
                  </a:lnTo>
                  <a:lnTo>
                    <a:pt x="368" y="1251445"/>
                  </a:lnTo>
                  <a:lnTo>
                    <a:pt x="317" y="2547391"/>
                  </a:lnTo>
                  <a:lnTo>
                    <a:pt x="0" y="2547391"/>
                  </a:lnTo>
                  <a:lnTo>
                    <a:pt x="0" y="3741191"/>
                  </a:lnTo>
                  <a:lnTo>
                    <a:pt x="0" y="3797071"/>
                  </a:lnTo>
                  <a:lnTo>
                    <a:pt x="38" y="4994681"/>
                  </a:lnTo>
                  <a:lnTo>
                    <a:pt x="0" y="5049291"/>
                  </a:lnTo>
                  <a:lnTo>
                    <a:pt x="0" y="5166131"/>
                  </a:lnTo>
                  <a:lnTo>
                    <a:pt x="0" y="6300241"/>
                  </a:lnTo>
                  <a:lnTo>
                    <a:pt x="50" y="7558570"/>
                  </a:lnTo>
                  <a:lnTo>
                    <a:pt x="1305610" y="7558570"/>
                  </a:lnTo>
                  <a:lnTo>
                    <a:pt x="1305610" y="7503185"/>
                  </a:lnTo>
                  <a:lnTo>
                    <a:pt x="1305610" y="7164679"/>
                  </a:lnTo>
                  <a:lnTo>
                    <a:pt x="1305610" y="6646926"/>
                  </a:lnTo>
                  <a:lnTo>
                    <a:pt x="1305610" y="6308420"/>
                  </a:lnTo>
                  <a:lnTo>
                    <a:pt x="1305610" y="6253023"/>
                  </a:lnTo>
                  <a:lnTo>
                    <a:pt x="1305560" y="6253023"/>
                  </a:lnTo>
                  <a:lnTo>
                    <a:pt x="1305560" y="5598071"/>
                  </a:lnTo>
                  <a:lnTo>
                    <a:pt x="1249603" y="5598071"/>
                  </a:lnTo>
                  <a:lnTo>
                    <a:pt x="1249603" y="6308420"/>
                  </a:lnTo>
                  <a:lnTo>
                    <a:pt x="1249603" y="6646926"/>
                  </a:lnTo>
                  <a:lnTo>
                    <a:pt x="1249603" y="7164679"/>
                  </a:lnTo>
                  <a:lnTo>
                    <a:pt x="1249603" y="7503185"/>
                  </a:lnTo>
                  <a:lnTo>
                    <a:pt x="910374" y="7503185"/>
                  </a:lnTo>
                  <a:lnTo>
                    <a:pt x="954760" y="7481925"/>
                  </a:lnTo>
                  <a:lnTo>
                    <a:pt x="997508" y="7457326"/>
                  </a:lnTo>
                  <a:lnTo>
                    <a:pt x="1038009" y="7429741"/>
                  </a:lnTo>
                  <a:lnTo>
                    <a:pt x="1076261" y="7399287"/>
                  </a:lnTo>
                  <a:lnTo>
                    <a:pt x="1112088" y="7366089"/>
                  </a:lnTo>
                  <a:lnTo>
                    <a:pt x="1145362" y="7330326"/>
                  </a:lnTo>
                  <a:lnTo>
                    <a:pt x="1175893" y="7292149"/>
                  </a:lnTo>
                  <a:lnTo>
                    <a:pt x="1203553" y="7251700"/>
                  </a:lnTo>
                  <a:lnTo>
                    <a:pt x="1228229" y="7209053"/>
                  </a:lnTo>
                  <a:lnTo>
                    <a:pt x="1249603" y="7164679"/>
                  </a:lnTo>
                  <a:lnTo>
                    <a:pt x="1249603" y="6646926"/>
                  </a:lnTo>
                  <a:lnTo>
                    <a:pt x="1228940" y="6604038"/>
                  </a:lnTo>
                  <a:lnTo>
                    <a:pt x="1228940" y="6905803"/>
                  </a:lnTo>
                  <a:lnTo>
                    <a:pt x="1227035" y="6952983"/>
                  </a:lnTo>
                  <a:lnTo>
                    <a:pt x="1221397" y="6999135"/>
                  </a:lnTo>
                  <a:lnTo>
                    <a:pt x="1212176" y="7044093"/>
                  </a:lnTo>
                  <a:lnTo>
                    <a:pt x="1199527" y="7087705"/>
                  </a:lnTo>
                  <a:lnTo>
                    <a:pt x="1183601" y="7129843"/>
                  </a:lnTo>
                  <a:lnTo>
                    <a:pt x="1164551" y="7170344"/>
                  </a:lnTo>
                  <a:lnTo>
                    <a:pt x="1142428" y="7209180"/>
                  </a:lnTo>
                  <a:lnTo>
                    <a:pt x="1117638" y="7245832"/>
                  </a:lnTo>
                  <a:lnTo>
                    <a:pt x="1090091" y="7280529"/>
                  </a:lnTo>
                  <a:lnTo>
                    <a:pt x="1060018" y="7312990"/>
                  </a:lnTo>
                  <a:lnTo>
                    <a:pt x="1027557" y="7343076"/>
                  </a:lnTo>
                  <a:lnTo>
                    <a:pt x="992860" y="7370623"/>
                  </a:lnTo>
                  <a:lnTo>
                    <a:pt x="956081" y="7395489"/>
                  </a:lnTo>
                  <a:lnTo>
                    <a:pt x="917359" y="7417524"/>
                  </a:lnTo>
                  <a:lnTo>
                    <a:pt x="876871" y="7436574"/>
                  </a:lnTo>
                  <a:lnTo>
                    <a:pt x="834732" y="7452500"/>
                  </a:lnTo>
                  <a:lnTo>
                    <a:pt x="791108" y="7465149"/>
                  </a:lnTo>
                  <a:lnTo>
                    <a:pt x="746150" y="7474369"/>
                  </a:lnTo>
                  <a:lnTo>
                    <a:pt x="700011" y="7480008"/>
                  </a:lnTo>
                  <a:lnTo>
                    <a:pt x="652830" y="7481925"/>
                  </a:lnTo>
                  <a:lnTo>
                    <a:pt x="605650" y="7480008"/>
                  </a:lnTo>
                  <a:lnTo>
                    <a:pt x="559498" y="7474369"/>
                  </a:lnTo>
                  <a:lnTo>
                    <a:pt x="514540" y="7465149"/>
                  </a:lnTo>
                  <a:lnTo>
                    <a:pt x="470928" y="7452500"/>
                  </a:lnTo>
                  <a:lnTo>
                    <a:pt x="428790" y="7436574"/>
                  </a:lnTo>
                  <a:lnTo>
                    <a:pt x="395287" y="7420826"/>
                  </a:lnTo>
                  <a:lnTo>
                    <a:pt x="395287" y="7503185"/>
                  </a:lnTo>
                  <a:lnTo>
                    <a:pt x="56057" y="7503185"/>
                  </a:lnTo>
                  <a:lnTo>
                    <a:pt x="56057" y="7164692"/>
                  </a:lnTo>
                  <a:lnTo>
                    <a:pt x="77482" y="7209180"/>
                  </a:lnTo>
                  <a:lnTo>
                    <a:pt x="102108" y="7251725"/>
                  </a:lnTo>
                  <a:lnTo>
                    <a:pt x="129768" y="7292162"/>
                  </a:lnTo>
                  <a:lnTo>
                    <a:pt x="160312" y="7330338"/>
                  </a:lnTo>
                  <a:lnTo>
                    <a:pt x="193573" y="7366101"/>
                  </a:lnTo>
                  <a:lnTo>
                    <a:pt x="229412" y="7399287"/>
                  </a:lnTo>
                  <a:lnTo>
                    <a:pt x="267652" y="7429754"/>
                  </a:lnTo>
                  <a:lnTo>
                    <a:pt x="308152" y="7457326"/>
                  </a:lnTo>
                  <a:lnTo>
                    <a:pt x="350748" y="7481849"/>
                  </a:lnTo>
                  <a:lnTo>
                    <a:pt x="395287" y="7503185"/>
                  </a:lnTo>
                  <a:lnTo>
                    <a:pt x="395287" y="7420826"/>
                  </a:lnTo>
                  <a:lnTo>
                    <a:pt x="388289" y="7417524"/>
                  </a:lnTo>
                  <a:lnTo>
                    <a:pt x="349580" y="7395489"/>
                  </a:lnTo>
                  <a:lnTo>
                    <a:pt x="312801" y="7370623"/>
                  </a:lnTo>
                  <a:lnTo>
                    <a:pt x="278104" y="7343076"/>
                  </a:lnTo>
                  <a:lnTo>
                    <a:pt x="245643" y="7312990"/>
                  </a:lnTo>
                  <a:lnTo>
                    <a:pt x="215569" y="7280529"/>
                  </a:lnTo>
                  <a:lnTo>
                    <a:pt x="188023" y="7245832"/>
                  </a:lnTo>
                  <a:lnTo>
                    <a:pt x="163156" y="7209053"/>
                  </a:lnTo>
                  <a:lnTo>
                    <a:pt x="141122" y="7170344"/>
                  </a:lnTo>
                  <a:lnTo>
                    <a:pt x="138468" y="7164692"/>
                  </a:lnTo>
                  <a:lnTo>
                    <a:pt x="122059" y="7129843"/>
                  </a:lnTo>
                  <a:lnTo>
                    <a:pt x="106133" y="7087705"/>
                  </a:lnTo>
                  <a:lnTo>
                    <a:pt x="93497" y="7044093"/>
                  </a:lnTo>
                  <a:lnTo>
                    <a:pt x="84277" y="6999135"/>
                  </a:lnTo>
                  <a:lnTo>
                    <a:pt x="78638" y="6952983"/>
                  </a:lnTo>
                  <a:lnTo>
                    <a:pt x="76720" y="6905803"/>
                  </a:lnTo>
                  <a:lnTo>
                    <a:pt x="78638" y="6858622"/>
                  </a:lnTo>
                  <a:lnTo>
                    <a:pt x="84277" y="6812483"/>
                  </a:lnTo>
                  <a:lnTo>
                    <a:pt x="93497" y="6767525"/>
                  </a:lnTo>
                  <a:lnTo>
                    <a:pt x="106133" y="6723901"/>
                  </a:lnTo>
                  <a:lnTo>
                    <a:pt x="122059" y="6681762"/>
                  </a:lnTo>
                  <a:lnTo>
                    <a:pt x="138468" y="6646900"/>
                  </a:lnTo>
                  <a:lnTo>
                    <a:pt x="163245" y="6602425"/>
                  </a:lnTo>
                  <a:lnTo>
                    <a:pt x="188023" y="6565773"/>
                  </a:lnTo>
                  <a:lnTo>
                    <a:pt x="215569" y="6531076"/>
                  </a:lnTo>
                  <a:lnTo>
                    <a:pt x="245643" y="6498603"/>
                  </a:lnTo>
                  <a:lnTo>
                    <a:pt x="278104" y="6468529"/>
                  </a:lnTo>
                  <a:lnTo>
                    <a:pt x="312801" y="6440970"/>
                  </a:lnTo>
                  <a:lnTo>
                    <a:pt x="349580" y="6416103"/>
                  </a:lnTo>
                  <a:lnTo>
                    <a:pt x="388289" y="6394069"/>
                  </a:lnTo>
                  <a:lnTo>
                    <a:pt x="428790" y="6375019"/>
                  </a:lnTo>
                  <a:lnTo>
                    <a:pt x="470928" y="6359093"/>
                  </a:lnTo>
                  <a:lnTo>
                    <a:pt x="514540" y="6346444"/>
                  </a:lnTo>
                  <a:lnTo>
                    <a:pt x="559498" y="6337224"/>
                  </a:lnTo>
                  <a:lnTo>
                    <a:pt x="605650" y="6331585"/>
                  </a:lnTo>
                  <a:lnTo>
                    <a:pt x="652830" y="6329667"/>
                  </a:lnTo>
                  <a:lnTo>
                    <a:pt x="700011" y="6331585"/>
                  </a:lnTo>
                  <a:lnTo>
                    <a:pt x="746150" y="6337224"/>
                  </a:lnTo>
                  <a:lnTo>
                    <a:pt x="791108" y="6346444"/>
                  </a:lnTo>
                  <a:lnTo>
                    <a:pt x="834732" y="6359093"/>
                  </a:lnTo>
                  <a:lnTo>
                    <a:pt x="876871" y="6375019"/>
                  </a:lnTo>
                  <a:lnTo>
                    <a:pt x="917359" y="6394069"/>
                  </a:lnTo>
                  <a:lnTo>
                    <a:pt x="956081" y="6416103"/>
                  </a:lnTo>
                  <a:lnTo>
                    <a:pt x="992860" y="6440970"/>
                  </a:lnTo>
                  <a:lnTo>
                    <a:pt x="1027557" y="6468529"/>
                  </a:lnTo>
                  <a:lnTo>
                    <a:pt x="1060018" y="6498603"/>
                  </a:lnTo>
                  <a:lnTo>
                    <a:pt x="1090091" y="6531076"/>
                  </a:lnTo>
                  <a:lnTo>
                    <a:pt x="1117638" y="6565773"/>
                  </a:lnTo>
                  <a:lnTo>
                    <a:pt x="1142504" y="6602552"/>
                  </a:lnTo>
                  <a:lnTo>
                    <a:pt x="1164551" y="6641262"/>
                  </a:lnTo>
                  <a:lnTo>
                    <a:pt x="1183601" y="6681762"/>
                  </a:lnTo>
                  <a:lnTo>
                    <a:pt x="1199527" y="6723901"/>
                  </a:lnTo>
                  <a:lnTo>
                    <a:pt x="1212176" y="6767525"/>
                  </a:lnTo>
                  <a:lnTo>
                    <a:pt x="1221397" y="6812483"/>
                  </a:lnTo>
                  <a:lnTo>
                    <a:pt x="1227035" y="6858622"/>
                  </a:lnTo>
                  <a:lnTo>
                    <a:pt x="1228940" y="6905803"/>
                  </a:lnTo>
                  <a:lnTo>
                    <a:pt x="1228940" y="6604038"/>
                  </a:lnTo>
                  <a:lnTo>
                    <a:pt x="1203553" y="6559880"/>
                  </a:lnTo>
                  <a:lnTo>
                    <a:pt x="1175893" y="6519443"/>
                  </a:lnTo>
                  <a:lnTo>
                    <a:pt x="1145349" y="6481267"/>
                  </a:lnTo>
                  <a:lnTo>
                    <a:pt x="1112088" y="6445504"/>
                  </a:lnTo>
                  <a:lnTo>
                    <a:pt x="1076261" y="6412319"/>
                  </a:lnTo>
                  <a:lnTo>
                    <a:pt x="1038009" y="6381851"/>
                  </a:lnTo>
                  <a:lnTo>
                    <a:pt x="997521" y="6354280"/>
                  </a:lnTo>
                  <a:lnTo>
                    <a:pt x="954913" y="6329756"/>
                  </a:lnTo>
                  <a:lnTo>
                    <a:pt x="910386" y="6308420"/>
                  </a:lnTo>
                  <a:lnTo>
                    <a:pt x="1249603" y="6308420"/>
                  </a:lnTo>
                  <a:lnTo>
                    <a:pt x="1249603" y="5598071"/>
                  </a:lnTo>
                  <a:lnTo>
                    <a:pt x="1249591" y="5956071"/>
                  </a:lnTo>
                  <a:lnTo>
                    <a:pt x="1249591" y="6060211"/>
                  </a:lnTo>
                  <a:lnTo>
                    <a:pt x="1249553" y="6135141"/>
                  </a:lnTo>
                  <a:lnTo>
                    <a:pt x="1249553" y="6244361"/>
                  </a:lnTo>
                  <a:lnTo>
                    <a:pt x="395274" y="6244361"/>
                  </a:lnTo>
                  <a:lnTo>
                    <a:pt x="395274" y="6308420"/>
                  </a:lnTo>
                  <a:lnTo>
                    <a:pt x="350735" y="6329756"/>
                  </a:lnTo>
                  <a:lnTo>
                    <a:pt x="308140" y="6354280"/>
                  </a:lnTo>
                  <a:lnTo>
                    <a:pt x="267639" y="6381851"/>
                  </a:lnTo>
                  <a:lnTo>
                    <a:pt x="229400" y="6412319"/>
                  </a:lnTo>
                  <a:lnTo>
                    <a:pt x="193560" y="6445517"/>
                  </a:lnTo>
                  <a:lnTo>
                    <a:pt x="160299" y="6481280"/>
                  </a:lnTo>
                  <a:lnTo>
                    <a:pt x="129755" y="6519456"/>
                  </a:lnTo>
                  <a:lnTo>
                    <a:pt x="102095" y="6559893"/>
                  </a:lnTo>
                  <a:lnTo>
                    <a:pt x="77419" y="6602552"/>
                  </a:lnTo>
                  <a:lnTo>
                    <a:pt x="56057" y="6646900"/>
                  </a:lnTo>
                  <a:lnTo>
                    <a:pt x="56057" y="6308420"/>
                  </a:lnTo>
                  <a:lnTo>
                    <a:pt x="395274" y="6308420"/>
                  </a:lnTo>
                  <a:lnTo>
                    <a:pt x="395274" y="6244361"/>
                  </a:lnTo>
                  <a:lnTo>
                    <a:pt x="56019" y="6244361"/>
                  </a:lnTo>
                  <a:lnTo>
                    <a:pt x="56019" y="6135141"/>
                  </a:lnTo>
                  <a:lnTo>
                    <a:pt x="1249553" y="6135141"/>
                  </a:lnTo>
                  <a:lnTo>
                    <a:pt x="1249553" y="6060211"/>
                  </a:lnTo>
                  <a:lnTo>
                    <a:pt x="56057" y="6060211"/>
                  </a:lnTo>
                  <a:lnTo>
                    <a:pt x="56057" y="5956071"/>
                  </a:lnTo>
                  <a:lnTo>
                    <a:pt x="1249591" y="5956071"/>
                  </a:lnTo>
                  <a:lnTo>
                    <a:pt x="1249591" y="5598071"/>
                  </a:lnTo>
                  <a:lnTo>
                    <a:pt x="1249553" y="5702071"/>
                  </a:lnTo>
                  <a:lnTo>
                    <a:pt x="1249553" y="5777001"/>
                  </a:lnTo>
                  <a:lnTo>
                    <a:pt x="1249553" y="5881141"/>
                  </a:lnTo>
                  <a:lnTo>
                    <a:pt x="56019" y="5881141"/>
                  </a:lnTo>
                  <a:lnTo>
                    <a:pt x="56019" y="5777001"/>
                  </a:lnTo>
                  <a:lnTo>
                    <a:pt x="1249553" y="5777001"/>
                  </a:lnTo>
                  <a:lnTo>
                    <a:pt x="1249553" y="5702071"/>
                  </a:lnTo>
                  <a:lnTo>
                    <a:pt x="56019" y="5702071"/>
                  </a:lnTo>
                  <a:lnTo>
                    <a:pt x="56019" y="5597931"/>
                  </a:lnTo>
                  <a:lnTo>
                    <a:pt x="1305560" y="5597931"/>
                  </a:lnTo>
                  <a:lnTo>
                    <a:pt x="1305560" y="5523560"/>
                  </a:lnTo>
                  <a:lnTo>
                    <a:pt x="1305560" y="5523001"/>
                  </a:lnTo>
                  <a:lnTo>
                    <a:pt x="1305560" y="5419153"/>
                  </a:lnTo>
                  <a:lnTo>
                    <a:pt x="1249553" y="5419153"/>
                  </a:lnTo>
                  <a:lnTo>
                    <a:pt x="1249553" y="5523001"/>
                  </a:lnTo>
                  <a:lnTo>
                    <a:pt x="56019" y="5523001"/>
                  </a:lnTo>
                  <a:lnTo>
                    <a:pt x="56019" y="5418861"/>
                  </a:lnTo>
                  <a:lnTo>
                    <a:pt x="1305560" y="5418861"/>
                  </a:lnTo>
                  <a:lnTo>
                    <a:pt x="1305560" y="5345201"/>
                  </a:lnTo>
                  <a:lnTo>
                    <a:pt x="56019" y="5345201"/>
                  </a:lnTo>
                  <a:lnTo>
                    <a:pt x="56019" y="5239791"/>
                  </a:lnTo>
                  <a:lnTo>
                    <a:pt x="1305560" y="5239791"/>
                  </a:lnTo>
                  <a:lnTo>
                    <a:pt x="1305560" y="5166131"/>
                  </a:lnTo>
                  <a:lnTo>
                    <a:pt x="56057" y="5166131"/>
                  </a:lnTo>
                  <a:lnTo>
                    <a:pt x="56057" y="5057533"/>
                  </a:lnTo>
                  <a:lnTo>
                    <a:pt x="1249591" y="5057533"/>
                  </a:lnTo>
                  <a:lnTo>
                    <a:pt x="1249591" y="5165712"/>
                  </a:lnTo>
                  <a:lnTo>
                    <a:pt x="1305560" y="5165712"/>
                  </a:lnTo>
                  <a:lnTo>
                    <a:pt x="1305560" y="5057533"/>
                  </a:lnTo>
                  <a:lnTo>
                    <a:pt x="1305674" y="5001984"/>
                  </a:lnTo>
                  <a:lnTo>
                    <a:pt x="1305674" y="4189234"/>
                  </a:lnTo>
                  <a:lnTo>
                    <a:pt x="1305674" y="3926014"/>
                  </a:lnTo>
                  <a:lnTo>
                    <a:pt x="1305674" y="3807472"/>
                  </a:lnTo>
                  <a:lnTo>
                    <a:pt x="1305674" y="3751910"/>
                  </a:lnTo>
                  <a:lnTo>
                    <a:pt x="1305547" y="3751910"/>
                  </a:lnTo>
                  <a:lnTo>
                    <a:pt x="1305547" y="3741572"/>
                  </a:lnTo>
                  <a:lnTo>
                    <a:pt x="1305547" y="3741191"/>
                  </a:lnTo>
                  <a:lnTo>
                    <a:pt x="1305547" y="2556992"/>
                  </a:lnTo>
                  <a:lnTo>
                    <a:pt x="1305877" y="2556992"/>
                  </a:lnTo>
                  <a:lnTo>
                    <a:pt x="1305877" y="1305572"/>
                  </a:lnTo>
                  <a:lnTo>
                    <a:pt x="1305928" y="1250162"/>
                  </a:lnTo>
                  <a:lnTo>
                    <a:pt x="1305928" y="911669"/>
                  </a:lnTo>
                  <a:lnTo>
                    <a:pt x="1305928" y="393915"/>
                  </a:lnTo>
                  <a:lnTo>
                    <a:pt x="1305928" y="55410"/>
                  </a:lnTo>
                  <a:lnTo>
                    <a:pt x="1305928" y="0"/>
                  </a:lnTo>
                  <a:close/>
                </a:path>
                <a:path w="3800475" h="7559040">
                  <a:moveTo>
                    <a:pt x="3800360" y="6676618"/>
                  </a:moveTo>
                  <a:lnTo>
                    <a:pt x="3744341" y="6676618"/>
                  </a:lnTo>
                  <a:lnTo>
                    <a:pt x="3744341" y="6781012"/>
                  </a:lnTo>
                  <a:lnTo>
                    <a:pt x="3800360" y="6781012"/>
                  </a:lnTo>
                  <a:lnTo>
                    <a:pt x="3800360" y="6676618"/>
                  </a:lnTo>
                  <a:close/>
                </a:path>
                <a:path w="3800475" h="7559040">
                  <a:moveTo>
                    <a:pt x="3800360" y="6497688"/>
                  </a:moveTo>
                  <a:lnTo>
                    <a:pt x="3744341" y="6497688"/>
                  </a:lnTo>
                  <a:lnTo>
                    <a:pt x="3744341" y="6602108"/>
                  </a:lnTo>
                  <a:lnTo>
                    <a:pt x="3800360" y="6602108"/>
                  </a:lnTo>
                  <a:lnTo>
                    <a:pt x="3800360" y="6497688"/>
                  </a:lnTo>
                  <a:close/>
                </a:path>
                <a:path w="3800475" h="7559040">
                  <a:moveTo>
                    <a:pt x="3800360" y="6307086"/>
                  </a:moveTo>
                  <a:lnTo>
                    <a:pt x="3744391" y="6307086"/>
                  </a:lnTo>
                  <a:lnTo>
                    <a:pt x="3744391" y="6423165"/>
                  </a:lnTo>
                  <a:lnTo>
                    <a:pt x="3800360" y="6423165"/>
                  </a:lnTo>
                  <a:lnTo>
                    <a:pt x="3800360" y="6307086"/>
                  </a:lnTo>
                  <a:close/>
                </a:path>
                <a:path w="3800475" h="7559040">
                  <a:moveTo>
                    <a:pt x="3800360" y="6251981"/>
                  </a:moveTo>
                  <a:lnTo>
                    <a:pt x="2494788" y="6251981"/>
                  </a:lnTo>
                  <a:lnTo>
                    <a:pt x="2494788" y="6306591"/>
                  </a:lnTo>
                  <a:lnTo>
                    <a:pt x="2494788" y="6423431"/>
                  </a:lnTo>
                  <a:lnTo>
                    <a:pt x="2494788" y="7557541"/>
                  </a:lnTo>
                  <a:lnTo>
                    <a:pt x="3800360" y="7557541"/>
                  </a:lnTo>
                  <a:lnTo>
                    <a:pt x="3800360" y="7034466"/>
                  </a:lnTo>
                  <a:lnTo>
                    <a:pt x="3744391" y="7034466"/>
                  </a:lnTo>
                  <a:lnTo>
                    <a:pt x="3744391" y="7213371"/>
                  </a:lnTo>
                  <a:lnTo>
                    <a:pt x="3744391" y="7317511"/>
                  </a:lnTo>
                  <a:lnTo>
                    <a:pt x="3744341" y="7392441"/>
                  </a:lnTo>
                  <a:lnTo>
                    <a:pt x="3744341" y="7501661"/>
                  </a:lnTo>
                  <a:lnTo>
                    <a:pt x="2550807" y="7501661"/>
                  </a:lnTo>
                  <a:lnTo>
                    <a:pt x="2550807" y="7392441"/>
                  </a:lnTo>
                  <a:lnTo>
                    <a:pt x="3744341" y="7392441"/>
                  </a:lnTo>
                  <a:lnTo>
                    <a:pt x="3744341" y="7317511"/>
                  </a:lnTo>
                  <a:lnTo>
                    <a:pt x="2550871" y="7317511"/>
                  </a:lnTo>
                  <a:lnTo>
                    <a:pt x="2550871" y="7213371"/>
                  </a:lnTo>
                  <a:lnTo>
                    <a:pt x="3744391" y="7213371"/>
                  </a:lnTo>
                  <a:lnTo>
                    <a:pt x="3744391" y="7034466"/>
                  </a:lnTo>
                  <a:lnTo>
                    <a:pt x="3744341" y="7138441"/>
                  </a:lnTo>
                  <a:lnTo>
                    <a:pt x="2550807" y="7138441"/>
                  </a:lnTo>
                  <a:lnTo>
                    <a:pt x="2550807" y="7034301"/>
                  </a:lnTo>
                  <a:lnTo>
                    <a:pt x="3800360" y="7034301"/>
                  </a:lnTo>
                  <a:lnTo>
                    <a:pt x="3800360" y="6959955"/>
                  </a:lnTo>
                  <a:lnTo>
                    <a:pt x="3800360" y="6959371"/>
                  </a:lnTo>
                  <a:lnTo>
                    <a:pt x="3800360" y="6855536"/>
                  </a:lnTo>
                  <a:lnTo>
                    <a:pt x="3744341" y="6855536"/>
                  </a:lnTo>
                  <a:lnTo>
                    <a:pt x="3744341" y="6959371"/>
                  </a:lnTo>
                  <a:lnTo>
                    <a:pt x="2550807" y="6959371"/>
                  </a:lnTo>
                  <a:lnTo>
                    <a:pt x="2550807" y="6855231"/>
                  </a:lnTo>
                  <a:lnTo>
                    <a:pt x="3800360" y="6855231"/>
                  </a:lnTo>
                  <a:lnTo>
                    <a:pt x="3800360" y="6781571"/>
                  </a:lnTo>
                  <a:lnTo>
                    <a:pt x="2550807" y="6781571"/>
                  </a:lnTo>
                  <a:lnTo>
                    <a:pt x="2550807" y="6676161"/>
                  </a:lnTo>
                  <a:lnTo>
                    <a:pt x="3800360" y="6676161"/>
                  </a:lnTo>
                  <a:lnTo>
                    <a:pt x="3800360" y="6602501"/>
                  </a:lnTo>
                  <a:lnTo>
                    <a:pt x="2550807" y="6602501"/>
                  </a:lnTo>
                  <a:lnTo>
                    <a:pt x="2550807" y="6497091"/>
                  </a:lnTo>
                  <a:lnTo>
                    <a:pt x="3800360" y="6497091"/>
                  </a:lnTo>
                  <a:lnTo>
                    <a:pt x="3800360" y="6423431"/>
                  </a:lnTo>
                  <a:lnTo>
                    <a:pt x="2550871" y="6423431"/>
                  </a:lnTo>
                  <a:lnTo>
                    <a:pt x="2550871" y="6306591"/>
                  </a:lnTo>
                  <a:lnTo>
                    <a:pt x="3800360" y="6306591"/>
                  </a:lnTo>
                  <a:lnTo>
                    <a:pt x="3800360" y="6251981"/>
                  </a:lnTo>
                  <a:close/>
                </a:path>
              </a:pathLst>
            </a:custGeom>
            <a:solidFill>
              <a:srgbClr val="D0333A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092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6" name="object 14"/>
            <p:cNvSpPr/>
            <p:nvPr/>
          </p:nvSpPr>
          <p:spPr>
            <a:xfrm>
              <a:off x="16305200" y="10001725"/>
              <a:ext cx="1306195" cy="1305560"/>
            </a:xfrm>
            <a:custGeom>
              <a:avLst/>
              <a:gdLst/>
              <a:ahLst/>
              <a:cxnLst/>
              <a:rect l="l" t="t" r="r" b="b"/>
              <a:pathLst>
                <a:path w="1306194" h="1305559">
                  <a:moveTo>
                    <a:pt x="1305572" y="55994"/>
                  </a:moveTo>
                  <a:lnTo>
                    <a:pt x="1249603" y="55994"/>
                  </a:lnTo>
                  <a:lnTo>
                    <a:pt x="1249603" y="1250759"/>
                  </a:lnTo>
                  <a:lnTo>
                    <a:pt x="1305572" y="1250759"/>
                  </a:lnTo>
                  <a:lnTo>
                    <a:pt x="1305572" y="55994"/>
                  </a:lnTo>
                  <a:close/>
                </a:path>
                <a:path w="1306194" h="1305559">
                  <a:moveTo>
                    <a:pt x="1305572" y="0"/>
                  </a:moveTo>
                  <a:lnTo>
                    <a:pt x="0" y="0"/>
                  </a:lnTo>
                  <a:lnTo>
                    <a:pt x="0" y="55880"/>
                  </a:lnTo>
                  <a:lnTo>
                    <a:pt x="0" y="1250950"/>
                  </a:lnTo>
                  <a:lnTo>
                    <a:pt x="0" y="1305560"/>
                  </a:lnTo>
                  <a:lnTo>
                    <a:pt x="1305572" y="1305560"/>
                  </a:lnTo>
                  <a:lnTo>
                    <a:pt x="1305572" y="1250950"/>
                  </a:lnTo>
                  <a:lnTo>
                    <a:pt x="56070" y="1250950"/>
                  </a:lnTo>
                  <a:lnTo>
                    <a:pt x="56070" y="55880"/>
                  </a:lnTo>
                  <a:lnTo>
                    <a:pt x="1305572" y="55880"/>
                  </a:lnTo>
                  <a:lnTo>
                    <a:pt x="1305572" y="0"/>
                  </a:lnTo>
                  <a:close/>
                </a:path>
              </a:pathLst>
            </a:custGeom>
            <a:solidFill>
              <a:srgbClr val="262E60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092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7" name="object 15"/>
            <p:cNvSpPr/>
            <p:nvPr/>
          </p:nvSpPr>
          <p:spPr>
            <a:xfrm>
              <a:off x="16304666" y="2418"/>
              <a:ext cx="1306195" cy="10057765"/>
            </a:xfrm>
            <a:custGeom>
              <a:avLst/>
              <a:gdLst/>
              <a:ahLst/>
              <a:cxnLst/>
              <a:rect l="l" t="t" r="r" b="b"/>
              <a:pathLst>
                <a:path w="1306194" h="10057765">
                  <a:moveTo>
                    <a:pt x="1305572" y="0"/>
                  </a:moveTo>
                  <a:lnTo>
                    <a:pt x="12" y="0"/>
                  </a:lnTo>
                  <a:lnTo>
                    <a:pt x="12" y="1305547"/>
                  </a:lnTo>
                  <a:lnTo>
                    <a:pt x="1305572" y="1305547"/>
                  </a:lnTo>
                  <a:lnTo>
                    <a:pt x="1305572" y="0"/>
                  </a:lnTo>
                  <a:close/>
                </a:path>
                <a:path w="1306194" h="10057765">
                  <a:moveTo>
                    <a:pt x="1305636" y="8752078"/>
                  </a:moveTo>
                  <a:lnTo>
                    <a:pt x="1250086" y="8752078"/>
                  </a:lnTo>
                  <a:lnTo>
                    <a:pt x="1250086" y="8807628"/>
                  </a:lnTo>
                  <a:lnTo>
                    <a:pt x="1250086" y="8926170"/>
                  </a:lnTo>
                  <a:lnTo>
                    <a:pt x="1250086" y="9189390"/>
                  </a:lnTo>
                  <a:lnTo>
                    <a:pt x="1250086" y="10002152"/>
                  </a:lnTo>
                  <a:lnTo>
                    <a:pt x="676186" y="10002152"/>
                  </a:lnTo>
                  <a:lnTo>
                    <a:pt x="666877" y="9947300"/>
                  </a:lnTo>
                  <a:lnTo>
                    <a:pt x="660882" y="9908451"/>
                  </a:lnTo>
                  <a:lnTo>
                    <a:pt x="654469" y="9863150"/>
                  </a:lnTo>
                  <a:lnTo>
                    <a:pt x="647966" y="9812299"/>
                  </a:lnTo>
                  <a:lnTo>
                    <a:pt x="641731" y="9756775"/>
                  </a:lnTo>
                  <a:lnTo>
                    <a:pt x="636104" y="9697453"/>
                  </a:lnTo>
                  <a:lnTo>
                    <a:pt x="631431" y="9635223"/>
                  </a:lnTo>
                  <a:lnTo>
                    <a:pt x="628053" y="9570961"/>
                  </a:lnTo>
                  <a:lnTo>
                    <a:pt x="626325" y="9505556"/>
                  </a:lnTo>
                  <a:lnTo>
                    <a:pt x="677697" y="9503550"/>
                  </a:lnTo>
                  <a:lnTo>
                    <a:pt x="728319" y="9500044"/>
                  </a:lnTo>
                  <a:lnTo>
                    <a:pt x="777798" y="9494876"/>
                  </a:lnTo>
                  <a:lnTo>
                    <a:pt x="825754" y="9487903"/>
                  </a:lnTo>
                  <a:lnTo>
                    <a:pt x="871766" y="9478962"/>
                  </a:lnTo>
                  <a:lnTo>
                    <a:pt x="915466" y="9467926"/>
                  </a:lnTo>
                  <a:lnTo>
                    <a:pt x="938885" y="9460332"/>
                  </a:lnTo>
                  <a:lnTo>
                    <a:pt x="956449" y="9454642"/>
                  </a:lnTo>
                  <a:lnTo>
                    <a:pt x="1008202" y="9433039"/>
                  </a:lnTo>
                  <a:lnTo>
                    <a:pt x="1015009" y="9429432"/>
                  </a:lnTo>
                  <a:lnTo>
                    <a:pt x="1015860" y="9428988"/>
                  </a:lnTo>
                  <a:lnTo>
                    <a:pt x="1056093" y="9407677"/>
                  </a:lnTo>
                  <a:lnTo>
                    <a:pt x="1099883" y="9378798"/>
                  </a:lnTo>
                  <a:lnTo>
                    <a:pt x="1139380" y="9346628"/>
                  </a:lnTo>
                  <a:lnTo>
                    <a:pt x="1174369" y="9311361"/>
                  </a:lnTo>
                  <a:lnTo>
                    <a:pt x="1204620" y="9273261"/>
                  </a:lnTo>
                  <a:lnTo>
                    <a:pt x="1229931" y="9232532"/>
                  </a:lnTo>
                  <a:lnTo>
                    <a:pt x="1250086" y="9189390"/>
                  </a:lnTo>
                  <a:lnTo>
                    <a:pt x="1250086" y="8926170"/>
                  </a:lnTo>
                  <a:lnTo>
                    <a:pt x="1228229" y="8887587"/>
                  </a:lnTo>
                  <a:lnTo>
                    <a:pt x="1201407" y="8855519"/>
                  </a:lnTo>
                  <a:lnTo>
                    <a:pt x="1200404" y="8854453"/>
                  </a:lnTo>
                  <a:lnTo>
                    <a:pt x="1200404" y="9052916"/>
                  </a:lnTo>
                  <a:lnTo>
                    <a:pt x="1200010" y="9067470"/>
                  </a:lnTo>
                  <a:lnTo>
                    <a:pt x="1194015" y="9112047"/>
                  </a:lnTo>
                  <a:lnTo>
                    <a:pt x="1181087" y="9156052"/>
                  </a:lnTo>
                  <a:lnTo>
                    <a:pt x="1161859" y="9197746"/>
                  </a:lnTo>
                  <a:lnTo>
                    <a:pt x="1136599" y="9236850"/>
                  </a:lnTo>
                  <a:lnTo>
                    <a:pt x="1105611" y="9273045"/>
                  </a:lnTo>
                  <a:lnTo>
                    <a:pt x="1069187" y="9306039"/>
                  </a:lnTo>
                  <a:lnTo>
                    <a:pt x="1027607" y="9335554"/>
                  </a:lnTo>
                  <a:lnTo>
                    <a:pt x="981163" y="9361272"/>
                  </a:lnTo>
                  <a:lnTo>
                    <a:pt x="930148" y="9382912"/>
                  </a:lnTo>
                  <a:lnTo>
                    <a:pt x="886637" y="9396692"/>
                  </a:lnTo>
                  <a:lnTo>
                    <a:pt x="839546" y="9407766"/>
                  </a:lnTo>
                  <a:lnTo>
                    <a:pt x="789432" y="9416313"/>
                  </a:lnTo>
                  <a:lnTo>
                    <a:pt x="736892" y="9422562"/>
                  </a:lnTo>
                  <a:lnTo>
                    <a:pt x="682510" y="9426715"/>
                  </a:lnTo>
                  <a:lnTo>
                    <a:pt x="626859" y="9428988"/>
                  </a:lnTo>
                  <a:lnTo>
                    <a:pt x="629259" y="9373883"/>
                  </a:lnTo>
                  <a:lnTo>
                    <a:pt x="633590" y="9319882"/>
                  </a:lnTo>
                  <a:lnTo>
                    <a:pt x="640067" y="9267495"/>
                  </a:lnTo>
                  <a:lnTo>
                    <a:pt x="648893" y="9217292"/>
                  </a:lnTo>
                  <a:lnTo>
                    <a:pt x="660298" y="9169794"/>
                  </a:lnTo>
                  <a:lnTo>
                    <a:pt x="674471" y="9125534"/>
                  </a:lnTo>
                  <a:lnTo>
                    <a:pt x="696023" y="9074760"/>
                  </a:lnTo>
                  <a:lnTo>
                    <a:pt x="721461" y="9028506"/>
                  </a:lnTo>
                  <a:lnTo>
                    <a:pt x="750506" y="8987053"/>
                  </a:lnTo>
                  <a:lnTo>
                    <a:pt x="782866" y="8950706"/>
                  </a:lnTo>
                  <a:lnTo>
                    <a:pt x="818235" y="8919743"/>
                  </a:lnTo>
                  <a:lnTo>
                    <a:pt x="856348" y="8894458"/>
                  </a:lnTo>
                  <a:lnTo>
                    <a:pt x="896899" y="8875141"/>
                  </a:lnTo>
                  <a:lnTo>
                    <a:pt x="939596" y="8862073"/>
                  </a:lnTo>
                  <a:lnTo>
                    <a:pt x="987234" y="8855519"/>
                  </a:lnTo>
                  <a:lnTo>
                    <a:pt x="1033259" y="8857272"/>
                  </a:lnTo>
                  <a:lnTo>
                    <a:pt x="1076198" y="8866988"/>
                  </a:lnTo>
                  <a:lnTo>
                    <a:pt x="1114564" y="8884310"/>
                  </a:lnTo>
                  <a:lnTo>
                    <a:pt x="1146860" y="8908923"/>
                  </a:lnTo>
                  <a:lnTo>
                    <a:pt x="1186649" y="8971991"/>
                  </a:lnTo>
                  <a:lnTo>
                    <a:pt x="1196924" y="9010815"/>
                  </a:lnTo>
                  <a:lnTo>
                    <a:pt x="1200404" y="9052916"/>
                  </a:lnTo>
                  <a:lnTo>
                    <a:pt x="1200404" y="8854453"/>
                  </a:lnTo>
                  <a:lnTo>
                    <a:pt x="1168514" y="8828329"/>
                  </a:lnTo>
                  <a:lnTo>
                    <a:pt x="1132344" y="8807628"/>
                  </a:lnTo>
                  <a:lnTo>
                    <a:pt x="1250086" y="8807628"/>
                  </a:lnTo>
                  <a:lnTo>
                    <a:pt x="1250086" y="8752078"/>
                  </a:lnTo>
                  <a:lnTo>
                    <a:pt x="860094" y="8752078"/>
                  </a:lnTo>
                  <a:lnTo>
                    <a:pt x="860094" y="8807628"/>
                  </a:lnTo>
                  <a:lnTo>
                    <a:pt x="818565" y="8828037"/>
                  </a:lnTo>
                  <a:lnTo>
                    <a:pt x="779284" y="8853449"/>
                  </a:lnTo>
                  <a:lnTo>
                    <a:pt x="742467" y="8883637"/>
                  </a:lnTo>
                  <a:lnTo>
                    <a:pt x="708317" y="8918410"/>
                  </a:lnTo>
                  <a:lnTo>
                    <a:pt x="677062" y="8957551"/>
                  </a:lnTo>
                  <a:lnTo>
                    <a:pt x="648919" y="9000858"/>
                  </a:lnTo>
                  <a:lnTo>
                    <a:pt x="624090" y="9048115"/>
                  </a:lnTo>
                  <a:lnTo>
                    <a:pt x="602792" y="9099131"/>
                  </a:lnTo>
                  <a:lnTo>
                    <a:pt x="598474" y="9112313"/>
                  </a:lnTo>
                  <a:lnTo>
                    <a:pt x="598474" y="10002152"/>
                  </a:lnTo>
                  <a:lnTo>
                    <a:pt x="55562" y="10002152"/>
                  </a:lnTo>
                  <a:lnTo>
                    <a:pt x="55562" y="9460332"/>
                  </a:lnTo>
                  <a:lnTo>
                    <a:pt x="117030" y="9469907"/>
                  </a:lnTo>
                  <a:lnTo>
                    <a:pt x="157276" y="9475572"/>
                  </a:lnTo>
                  <a:lnTo>
                    <a:pt x="202920" y="9481464"/>
                  </a:lnTo>
                  <a:lnTo>
                    <a:pt x="253238" y="9487294"/>
                  </a:lnTo>
                  <a:lnTo>
                    <a:pt x="307492" y="9492793"/>
                  </a:lnTo>
                  <a:lnTo>
                    <a:pt x="364985" y="9497708"/>
                  </a:lnTo>
                  <a:lnTo>
                    <a:pt x="424992" y="9501734"/>
                  </a:lnTo>
                  <a:lnTo>
                    <a:pt x="486778" y="9504616"/>
                  </a:lnTo>
                  <a:lnTo>
                    <a:pt x="549643" y="9506077"/>
                  </a:lnTo>
                  <a:lnTo>
                    <a:pt x="551167" y="9569437"/>
                  </a:lnTo>
                  <a:lnTo>
                    <a:pt x="554215" y="9631616"/>
                  </a:lnTo>
                  <a:lnTo>
                    <a:pt x="558507" y="9691929"/>
                  </a:lnTo>
                  <a:lnTo>
                    <a:pt x="563727" y="9749663"/>
                  </a:lnTo>
                  <a:lnTo>
                    <a:pt x="569607" y="9804095"/>
                  </a:lnTo>
                  <a:lnTo>
                    <a:pt x="575843" y="9854540"/>
                  </a:lnTo>
                  <a:lnTo>
                    <a:pt x="582142" y="9900272"/>
                  </a:lnTo>
                  <a:lnTo>
                    <a:pt x="588213" y="9940595"/>
                  </a:lnTo>
                  <a:lnTo>
                    <a:pt x="598474" y="10002152"/>
                  </a:lnTo>
                  <a:lnTo>
                    <a:pt x="598474" y="9112313"/>
                  </a:lnTo>
                  <a:lnTo>
                    <a:pt x="577786" y="9184919"/>
                  </a:lnTo>
                  <a:lnTo>
                    <a:pt x="568579" y="9231109"/>
                  </a:lnTo>
                  <a:lnTo>
                    <a:pt x="561378" y="9279039"/>
                  </a:lnTo>
                  <a:lnTo>
                    <a:pt x="556018" y="9328302"/>
                  </a:lnTo>
                  <a:lnTo>
                    <a:pt x="552348" y="9378798"/>
                  </a:lnTo>
                  <a:lnTo>
                    <a:pt x="550240" y="9429432"/>
                  </a:lnTo>
                  <a:lnTo>
                    <a:pt x="485521" y="9427794"/>
                  </a:lnTo>
                  <a:lnTo>
                    <a:pt x="421830" y="9424619"/>
                  </a:lnTo>
                  <a:lnTo>
                    <a:pt x="360045" y="9420250"/>
                  </a:lnTo>
                  <a:lnTo>
                    <a:pt x="301078" y="9415005"/>
                  </a:lnTo>
                  <a:lnTo>
                    <a:pt x="245783" y="9409189"/>
                  </a:lnTo>
                  <a:lnTo>
                    <a:pt x="195059" y="9403131"/>
                  </a:lnTo>
                  <a:lnTo>
                    <a:pt x="149796" y="9397136"/>
                  </a:lnTo>
                  <a:lnTo>
                    <a:pt x="110871" y="9391548"/>
                  </a:lnTo>
                  <a:lnTo>
                    <a:pt x="55562" y="9382798"/>
                  </a:lnTo>
                  <a:lnTo>
                    <a:pt x="55562" y="8807628"/>
                  </a:lnTo>
                  <a:lnTo>
                    <a:pt x="860094" y="8807628"/>
                  </a:lnTo>
                  <a:lnTo>
                    <a:pt x="860094" y="8752078"/>
                  </a:lnTo>
                  <a:lnTo>
                    <a:pt x="0" y="8752078"/>
                  </a:lnTo>
                  <a:lnTo>
                    <a:pt x="0" y="10057714"/>
                  </a:lnTo>
                  <a:lnTo>
                    <a:pt x="1305636" y="10057714"/>
                  </a:lnTo>
                  <a:lnTo>
                    <a:pt x="1305636" y="10002152"/>
                  </a:lnTo>
                  <a:lnTo>
                    <a:pt x="1305636" y="9189390"/>
                  </a:lnTo>
                  <a:lnTo>
                    <a:pt x="1305636" y="8926170"/>
                  </a:lnTo>
                  <a:lnTo>
                    <a:pt x="1305636" y="8807628"/>
                  </a:lnTo>
                  <a:lnTo>
                    <a:pt x="1305636" y="8752078"/>
                  </a:lnTo>
                  <a:close/>
                </a:path>
              </a:pathLst>
            </a:custGeom>
            <a:solidFill>
              <a:srgbClr val="D0333A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092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8" name="Freeform 12"/>
          <p:cNvSpPr/>
          <p:nvPr/>
        </p:nvSpPr>
        <p:spPr>
          <a:xfrm>
            <a:off x="1819668" y="-495197"/>
            <a:ext cx="6476726" cy="3157404"/>
          </a:xfrm>
          <a:custGeom>
            <a:avLst/>
            <a:gdLst/>
            <a:ahLst/>
            <a:cxnLst/>
            <a:rect l="l" t="t" r="r" b="b"/>
            <a:pathLst>
              <a:path w="6476726" h="3157404">
                <a:moveTo>
                  <a:pt x="0" y="0"/>
                </a:moveTo>
                <a:lnTo>
                  <a:pt x="6476726" y="0"/>
                </a:lnTo>
                <a:lnTo>
                  <a:pt x="6476726" y="3157404"/>
                </a:lnTo>
                <a:lnTo>
                  <a:pt x="0" y="315740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ru-RU" dirty="0"/>
          </a:p>
        </p:txBody>
      </p:sp>
      <p:sp>
        <p:nvSpPr>
          <p:cNvPr id="19" name="TextBox 14"/>
          <p:cNvSpPr txBox="1"/>
          <p:nvPr/>
        </p:nvSpPr>
        <p:spPr>
          <a:xfrm>
            <a:off x="2257026" y="2480815"/>
            <a:ext cx="5922651" cy="93224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>
              <a:lnSpc>
                <a:spcPts val="8626"/>
              </a:lnSpc>
            </a:pP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Благодарю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внимание</a:t>
            </a:r>
            <a:endParaRPr lang="en-US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1" name="Group 3"/>
          <p:cNvGrpSpPr/>
          <p:nvPr/>
        </p:nvGrpSpPr>
        <p:grpSpPr>
          <a:xfrm>
            <a:off x="4777587" y="4037898"/>
            <a:ext cx="866608" cy="866608"/>
            <a:chOff x="0" y="0"/>
            <a:chExt cx="6350000" cy="6350000"/>
          </a:xfrm>
        </p:grpSpPr>
        <p:sp>
          <p:nvSpPr>
            <p:cNvPr id="22" name="Freeform 4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DC4E4B"/>
            </a:solidFill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3" name="Group 5"/>
          <p:cNvGrpSpPr/>
          <p:nvPr/>
        </p:nvGrpSpPr>
        <p:grpSpPr>
          <a:xfrm>
            <a:off x="2939173" y="5200340"/>
            <a:ext cx="866608" cy="866608"/>
            <a:chOff x="0" y="0"/>
            <a:chExt cx="6350000" cy="6350000"/>
          </a:xfrm>
        </p:grpSpPr>
        <p:sp>
          <p:nvSpPr>
            <p:cNvPr id="24" name="Freeform 6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DC4E4B"/>
            </a:solidFill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5" name="Group 7"/>
          <p:cNvGrpSpPr/>
          <p:nvPr/>
        </p:nvGrpSpPr>
        <p:grpSpPr>
          <a:xfrm>
            <a:off x="776188" y="4031687"/>
            <a:ext cx="866608" cy="866608"/>
            <a:chOff x="0" y="0"/>
            <a:chExt cx="6350000" cy="6350000"/>
          </a:xfrm>
        </p:grpSpPr>
        <p:sp>
          <p:nvSpPr>
            <p:cNvPr id="26" name="Freeform 8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DC4E4B"/>
            </a:solidFill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7" name="Freeform 9"/>
          <p:cNvSpPr/>
          <p:nvPr/>
        </p:nvSpPr>
        <p:spPr>
          <a:xfrm>
            <a:off x="908650" y="4158861"/>
            <a:ext cx="601685" cy="612259"/>
          </a:xfrm>
          <a:custGeom>
            <a:avLst/>
            <a:gdLst/>
            <a:ahLst/>
            <a:cxnLst/>
            <a:rect l="l" t="t" r="r" b="b"/>
            <a:pathLst>
              <a:path w="601685" h="612259">
                <a:moveTo>
                  <a:pt x="0" y="0"/>
                </a:moveTo>
                <a:lnTo>
                  <a:pt x="601685" y="0"/>
                </a:lnTo>
                <a:lnTo>
                  <a:pt x="601685" y="612260"/>
                </a:lnTo>
                <a:lnTo>
                  <a:pt x="0" y="61226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ru-RU"/>
          </a:p>
        </p:txBody>
      </p:sp>
      <p:sp>
        <p:nvSpPr>
          <p:cNvPr id="28" name="Freeform 10"/>
          <p:cNvSpPr/>
          <p:nvPr/>
        </p:nvSpPr>
        <p:spPr>
          <a:xfrm>
            <a:off x="4850751" y="4115885"/>
            <a:ext cx="720279" cy="720279"/>
          </a:xfrm>
          <a:custGeom>
            <a:avLst/>
            <a:gdLst/>
            <a:ahLst/>
            <a:cxnLst/>
            <a:rect l="l" t="t" r="r" b="b"/>
            <a:pathLst>
              <a:path w="720279" h="720279">
                <a:moveTo>
                  <a:pt x="0" y="0"/>
                </a:moveTo>
                <a:lnTo>
                  <a:pt x="720279" y="0"/>
                </a:lnTo>
                <a:lnTo>
                  <a:pt x="720279" y="720279"/>
                </a:lnTo>
                <a:lnTo>
                  <a:pt x="0" y="720279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ru-RU"/>
          </a:p>
        </p:txBody>
      </p:sp>
      <p:sp>
        <p:nvSpPr>
          <p:cNvPr id="29" name="Freeform 11"/>
          <p:cNvSpPr/>
          <p:nvPr/>
        </p:nvSpPr>
        <p:spPr>
          <a:xfrm>
            <a:off x="3051566" y="5312733"/>
            <a:ext cx="641822" cy="641822"/>
          </a:xfrm>
          <a:custGeom>
            <a:avLst/>
            <a:gdLst/>
            <a:ahLst/>
            <a:cxnLst/>
            <a:rect l="l" t="t" r="r" b="b"/>
            <a:pathLst>
              <a:path w="641822" h="641822">
                <a:moveTo>
                  <a:pt x="0" y="0"/>
                </a:moveTo>
                <a:lnTo>
                  <a:pt x="641821" y="0"/>
                </a:lnTo>
                <a:lnTo>
                  <a:pt x="641821" y="641822"/>
                </a:lnTo>
                <a:lnTo>
                  <a:pt x="0" y="641822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ru-RU"/>
          </a:p>
        </p:txBody>
      </p:sp>
      <p:sp>
        <p:nvSpPr>
          <p:cNvPr id="30" name="TextBox 15"/>
          <p:cNvSpPr txBox="1"/>
          <p:nvPr/>
        </p:nvSpPr>
        <p:spPr>
          <a:xfrm>
            <a:off x="5821067" y="4205535"/>
            <a:ext cx="4221470" cy="4838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920"/>
              </a:lnSpc>
              <a:spcBef>
                <a:spcPct val="0"/>
              </a:spcBef>
            </a:pPr>
            <a:r>
              <a:rPr lang="en-US" sz="2800" spc="28" dirty="0">
                <a:solidFill>
                  <a:srgbClr val="100F0D"/>
                </a:solidFill>
                <a:latin typeface="Garet"/>
              </a:rPr>
              <a:t>@</a:t>
            </a:r>
            <a:r>
              <a:rPr lang="en-US" sz="2800" spc="28" dirty="0" err="1">
                <a:solidFill>
                  <a:srgbClr val="100F0D"/>
                </a:solidFill>
                <a:latin typeface="Garet"/>
              </a:rPr>
              <a:t>aids_center_kg</a:t>
            </a:r>
            <a:endParaRPr lang="en-US" sz="2800" spc="28" dirty="0">
              <a:solidFill>
                <a:srgbClr val="100F0D"/>
              </a:solidFill>
              <a:latin typeface="Garet"/>
            </a:endParaRPr>
          </a:p>
        </p:txBody>
      </p:sp>
      <p:sp>
        <p:nvSpPr>
          <p:cNvPr id="31" name="TextBox 16"/>
          <p:cNvSpPr txBox="1"/>
          <p:nvPr/>
        </p:nvSpPr>
        <p:spPr>
          <a:xfrm>
            <a:off x="3982653" y="5367977"/>
            <a:ext cx="3935717" cy="4838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920"/>
              </a:lnSpc>
              <a:spcBef>
                <a:spcPct val="0"/>
              </a:spcBef>
            </a:pPr>
            <a:r>
              <a:rPr lang="en-US" sz="2800" spc="28" dirty="0">
                <a:solidFill>
                  <a:srgbClr val="100F0D"/>
                </a:solidFill>
                <a:latin typeface="Garet"/>
              </a:rPr>
              <a:t>@aidscenter.kg</a:t>
            </a:r>
          </a:p>
        </p:txBody>
      </p:sp>
      <p:sp>
        <p:nvSpPr>
          <p:cNvPr id="32" name="TextBox 17"/>
          <p:cNvSpPr txBox="1"/>
          <p:nvPr/>
        </p:nvSpPr>
        <p:spPr>
          <a:xfrm>
            <a:off x="1819668" y="4199324"/>
            <a:ext cx="3979679" cy="4838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920"/>
              </a:lnSpc>
              <a:spcBef>
                <a:spcPct val="0"/>
              </a:spcBef>
            </a:pPr>
            <a:r>
              <a:rPr lang="en-US" sz="2800" spc="28" dirty="0">
                <a:solidFill>
                  <a:srgbClr val="100F0D"/>
                </a:solidFill>
                <a:latin typeface="Garet"/>
              </a:rPr>
              <a:t>aidscenter.kg</a:t>
            </a:r>
          </a:p>
        </p:txBody>
      </p:sp>
    </p:spTree>
    <p:extLst>
      <p:ext uri="{BB962C8B-B14F-4D97-AF65-F5344CB8AC3E}">
        <p14:creationId xmlns:p14="http://schemas.microsoft.com/office/powerpoint/2010/main" val="9437065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2285</TotalTime>
  <Words>389</Words>
  <Application>Microsoft Office PowerPoint</Application>
  <PresentationFormat>Широкоэкранный</PresentationFormat>
  <Paragraphs>35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3" baseType="lpstr">
      <vt:lpstr>Arial</vt:lpstr>
      <vt:lpstr>Calibri</vt:lpstr>
      <vt:lpstr>Calibri Light</vt:lpstr>
      <vt:lpstr>Garet</vt:lpstr>
      <vt:lpstr>Montserrat Semi-Bold</vt:lpstr>
      <vt:lpstr>Times New Roman</vt:lpstr>
      <vt:lpstr>Verdana</vt:lpstr>
      <vt:lpstr>Wingdings</vt:lpstr>
      <vt:lpstr>Тема Office</vt:lpstr>
      <vt:lpstr>Презентация PowerPoint</vt:lpstr>
      <vt:lpstr>Оборудование для определения СД4</vt:lpstr>
      <vt:lpstr>Закупка новых аппаратов для СД4 и тестов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Hewlett-Packard Company</dc:creator>
  <cp:lastModifiedBy>Admin</cp:lastModifiedBy>
  <cp:revision>145</cp:revision>
  <dcterms:created xsi:type="dcterms:W3CDTF">2019-03-13T07:46:35Z</dcterms:created>
  <dcterms:modified xsi:type="dcterms:W3CDTF">2025-03-25T07:55:36Z</dcterms:modified>
</cp:coreProperties>
</file>