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sldIdLst>
    <p:sldId id="481" r:id="rId6"/>
    <p:sldId id="541" r:id="rId7"/>
    <p:sldId id="553" r:id="rId8"/>
    <p:sldId id="556" r:id="rId9"/>
    <p:sldId id="557" r:id="rId10"/>
    <p:sldId id="531" r:id="rId11"/>
    <p:sldId id="513" r:id="rId12"/>
    <p:sldId id="554" r:id="rId13"/>
    <p:sldId id="551" r:id="rId14"/>
    <p:sldId id="555" r:id="rId15"/>
    <p:sldId id="506" r:id="rId16"/>
    <p:sldId id="560" r:id="rId17"/>
    <p:sldId id="559" r:id="rId18"/>
    <p:sldId id="283" r:id="rId19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0B04-346B-4DFF-B18D-5935A1B6E12C}" v="65" dt="2025-05-12T09:55:46.331"/>
    <p1510:client id="{22C41338-76F1-6A3B-B431-0242B86A5117}" v="230" dt="2025-05-13T06:04:17.416"/>
    <p1510:client id="{32F0C78A-C11D-D084-B505-079E648C743C}" v="102" dt="2025-05-14T04:03:11.689"/>
    <p1510:client id="{5F11F19A-DE04-13EF-1FE7-5C647EF39A02}" v="111" dt="2025-05-14T08:29:17.753"/>
    <p1510:client id="{8E26A314-DF1B-E4D5-AF19-A6911A3F0772}" v="4" dt="2025-05-14T08:45:59.683"/>
    <p1510:client id="{C81C4BA8-FF21-7F7E-8A61-BBDC319E94AE}" v="545" dt="2025-05-13T04:45:42.513"/>
    <p1510:client id="{FD1A461B-EF86-4F2D-3AA7-005E16C60810}" v="126" dt="2025-05-13T05:17:18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 Karipova" userId="S::aida.karipova@undp.org::8ac13b4d-b0e9-4e32-beb8-60aa4cb45662" providerId="AD" clId="Web-{3E9B9FFD-64CC-5526-00AC-B2B1A7284DFE}"/>
    <pc:docChg chg="modSld">
      <pc:chgData name="Aida Karipova" userId="S::aida.karipova@undp.org::8ac13b4d-b0e9-4e32-beb8-60aa4cb45662" providerId="AD" clId="Web-{3E9B9FFD-64CC-5526-00AC-B2B1A7284DFE}" dt="2025-05-12T07:43:16.989" v="145"/>
      <pc:docMkLst>
        <pc:docMk/>
      </pc:docMkLst>
      <pc:sldChg chg="modSp">
        <pc:chgData name="Aida Karipova" userId="S::aida.karipova@undp.org::8ac13b4d-b0e9-4e32-beb8-60aa4cb45662" providerId="AD" clId="Web-{3E9B9FFD-64CC-5526-00AC-B2B1A7284DFE}" dt="2025-05-12T07:43:16.989" v="145"/>
        <pc:sldMkLst>
          <pc:docMk/>
          <pc:sldMk cId="1689756145" sldId="513"/>
        </pc:sldMkLst>
        <pc:graphicFrameChg chg="mod modGraphic">
          <ac:chgData name="Aida Karipova" userId="S::aida.karipova@undp.org::8ac13b4d-b0e9-4e32-beb8-60aa4cb45662" providerId="AD" clId="Web-{3E9B9FFD-64CC-5526-00AC-B2B1A7284DFE}" dt="2025-05-12T07:43:16.989" v="145"/>
          <ac:graphicFrameMkLst>
            <pc:docMk/>
            <pc:sldMk cId="1689756145" sldId="513"/>
            <ac:graphicFrameMk id="2" creationId="{C0936CE1-6376-1938-EAF3-61C289093451}"/>
          </ac:graphicFrameMkLst>
        </pc:graphicFrameChg>
      </pc:sldChg>
      <pc:sldChg chg="modSp">
        <pc:chgData name="Aida Karipova" userId="S::aida.karipova@undp.org::8ac13b4d-b0e9-4e32-beb8-60aa4cb45662" providerId="AD" clId="Web-{3E9B9FFD-64CC-5526-00AC-B2B1A7284DFE}" dt="2025-05-12T07:27:04.705" v="75"/>
        <pc:sldMkLst>
          <pc:docMk/>
          <pc:sldMk cId="756199267" sldId="531"/>
        </pc:sldMkLst>
        <pc:graphicFrameChg chg="mod modGraphic">
          <ac:chgData name="Aida Karipova" userId="S::aida.karipova@undp.org::8ac13b4d-b0e9-4e32-beb8-60aa4cb45662" providerId="AD" clId="Web-{3E9B9FFD-64CC-5526-00AC-B2B1A7284DFE}" dt="2025-05-12T07:27:04.705" v="75"/>
          <ac:graphicFrameMkLst>
            <pc:docMk/>
            <pc:sldMk cId="756199267" sldId="531"/>
            <ac:graphicFrameMk id="3" creationId="{B952DA6C-7BA2-A4C0-6FAA-ACE81652DDFB}"/>
          </ac:graphicFrameMkLst>
        </pc:graphicFrameChg>
      </pc:sldChg>
    </pc:docChg>
  </pc:docChgLst>
  <pc:docChgLst>
    <pc:chgData name="Inga Babicheva" userId="0f171498-083e-489f-aac5-c7d2c369acfe" providerId="ADAL" clId="{1B08DAB5-F64E-46B9-A376-1A877EC15B3A}"/>
    <pc:docChg chg="custSel addSld modSld">
      <pc:chgData name="Inga Babicheva" userId="0f171498-083e-489f-aac5-c7d2c369acfe" providerId="ADAL" clId="{1B08DAB5-F64E-46B9-A376-1A877EC15B3A}" dt="2025-05-13T05:38:54.957" v="1806" actId="20577"/>
      <pc:docMkLst>
        <pc:docMk/>
      </pc:docMkLst>
      <pc:sldChg chg="modSp mod">
        <pc:chgData name="Inga Babicheva" userId="0f171498-083e-489f-aac5-c7d2c369acfe" providerId="ADAL" clId="{1B08DAB5-F64E-46B9-A376-1A877EC15B3A}" dt="2025-05-08T08:20:32.853" v="3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1B08DAB5-F64E-46B9-A376-1A877EC15B3A}" dt="2025-05-08T08:20:32.853" v="3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1B08DAB5-F64E-46B9-A376-1A877EC15B3A}" dt="2025-05-13T05:38:54.957" v="1806" actId="20577"/>
        <pc:sldMkLst>
          <pc:docMk/>
          <pc:sldMk cId="1841300602" sldId="541"/>
        </pc:sldMkLst>
        <pc:spChg chg="mod">
          <ac:chgData name="Inga Babicheva" userId="0f171498-083e-489f-aac5-c7d2c369acfe" providerId="ADAL" clId="{1B08DAB5-F64E-46B9-A376-1A877EC15B3A}" dt="2025-05-13T05:38:54.957" v="1806" actId="20577"/>
          <ac:spMkLst>
            <pc:docMk/>
            <pc:sldMk cId="1841300602" sldId="541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1B08DAB5-F64E-46B9-A376-1A877EC15B3A}" dt="2025-05-12T13:13:44.090" v="1788" actId="207"/>
        <pc:sldMkLst>
          <pc:docMk/>
          <pc:sldMk cId="2571770605" sldId="551"/>
        </pc:sldMkLst>
        <pc:graphicFrameChg chg="modGraphic">
          <ac:chgData name="Inga Babicheva" userId="0f171498-083e-489f-aac5-c7d2c369acfe" providerId="ADAL" clId="{1B08DAB5-F64E-46B9-A376-1A877EC15B3A}" dt="2025-05-12T13:13:44.090" v="1788" actId="207"/>
          <ac:graphicFrameMkLst>
            <pc:docMk/>
            <pc:sldMk cId="2571770605" sldId="551"/>
            <ac:graphicFrameMk id="5" creationId="{C2001AFE-8F7C-B4C6-181E-796A769051C4}"/>
          </ac:graphicFrameMkLst>
        </pc:graphicFrameChg>
      </pc:sldChg>
      <pc:sldChg chg="modSp mod">
        <pc:chgData name="Inga Babicheva" userId="0f171498-083e-489f-aac5-c7d2c369acfe" providerId="ADAL" clId="{1B08DAB5-F64E-46B9-A376-1A877EC15B3A}" dt="2025-05-08T09:20:17.870" v="1281" actId="5793"/>
        <pc:sldMkLst>
          <pc:docMk/>
          <pc:sldMk cId="3646306423" sldId="553"/>
        </pc:sldMkLst>
        <pc:spChg chg="mod">
          <ac:chgData name="Inga Babicheva" userId="0f171498-083e-489f-aac5-c7d2c369acfe" providerId="ADAL" clId="{1B08DAB5-F64E-46B9-A376-1A877EC15B3A}" dt="2025-05-08T09:20:17.870" v="1281" actId="5793"/>
          <ac:spMkLst>
            <pc:docMk/>
            <pc:sldMk cId="3646306423" sldId="553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1B08DAB5-F64E-46B9-A376-1A877EC15B3A}" dt="2025-05-12T13:11:07.942" v="1784" actId="255"/>
        <pc:sldMkLst>
          <pc:docMk/>
          <pc:sldMk cId="622012157" sldId="554"/>
        </pc:sldMkLst>
        <pc:spChg chg="mod">
          <ac:chgData name="Inga Babicheva" userId="0f171498-083e-489f-aac5-c7d2c369acfe" providerId="ADAL" clId="{1B08DAB5-F64E-46B9-A376-1A877EC15B3A}" dt="2025-05-12T13:11:07.942" v="1784" actId="255"/>
          <ac:spMkLst>
            <pc:docMk/>
            <pc:sldMk cId="622012157" sldId="554"/>
            <ac:spMk id="3" creationId="{9B86CCFF-416C-49CE-FDCD-4B88FF2294B8}"/>
          </ac:spMkLst>
        </pc:spChg>
      </pc:sldChg>
      <pc:sldChg chg="modSp mod">
        <pc:chgData name="Inga Babicheva" userId="0f171498-083e-489f-aac5-c7d2c369acfe" providerId="ADAL" clId="{1B08DAB5-F64E-46B9-A376-1A877EC15B3A}" dt="2025-05-12T13:14:51.308" v="1795" actId="20577"/>
        <pc:sldMkLst>
          <pc:docMk/>
          <pc:sldMk cId="128345161" sldId="555"/>
        </pc:sldMkLst>
        <pc:spChg chg="mod">
          <ac:chgData name="Inga Babicheva" userId="0f171498-083e-489f-aac5-c7d2c369acfe" providerId="ADAL" clId="{1B08DAB5-F64E-46B9-A376-1A877EC15B3A}" dt="2025-05-12T13:14:51.308" v="1795" actId="20577"/>
          <ac:spMkLst>
            <pc:docMk/>
            <pc:sldMk cId="128345161" sldId="555"/>
            <ac:spMk id="2" creationId="{C272DECE-10A2-819E-6039-7BED1BCD1D2D}"/>
          </ac:spMkLst>
        </pc:spChg>
        <pc:spChg chg="mod">
          <ac:chgData name="Inga Babicheva" userId="0f171498-083e-489f-aac5-c7d2c369acfe" providerId="ADAL" clId="{1B08DAB5-F64E-46B9-A376-1A877EC15B3A}" dt="2025-05-12T13:14:29.554" v="1790" actId="20577"/>
          <ac:spMkLst>
            <pc:docMk/>
            <pc:sldMk cId="128345161" sldId="555"/>
            <ac:spMk id="3" creationId="{9B86CCFF-416C-49CE-FDCD-4B88FF2294B8}"/>
          </ac:spMkLst>
        </pc:spChg>
      </pc:sldChg>
      <pc:sldChg chg="modSp add mod">
        <pc:chgData name="Inga Babicheva" userId="0f171498-083e-489f-aac5-c7d2c369acfe" providerId="ADAL" clId="{1B08DAB5-F64E-46B9-A376-1A877EC15B3A}" dt="2025-05-08T09:26:47.599" v="1388" actId="27636"/>
        <pc:sldMkLst>
          <pc:docMk/>
          <pc:sldMk cId="1680171800" sldId="556"/>
        </pc:sldMkLst>
        <pc:spChg chg="mod">
          <ac:chgData name="Inga Babicheva" userId="0f171498-083e-489f-aac5-c7d2c369acfe" providerId="ADAL" clId="{1B08DAB5-F64E-46B9-A376-1A877EC15B3A}" dt="2025-05-08T09:26:47.599" v="1388" actId="27636"/>
          <ac:spMkLst>
            <pc:docMk/>
            <pc:sldMk cId="1680171800" sldId="556"/>
            <ac:spMk id="3" creationId="{2B15687C-191D-0D8D-5479-B6FD751A03C5}"/>
          </ac:spMkLst>
        </pc:spChg>
      </pc:sldChg>
      <pc:sldChg chg="modSp add mod">
        <pc:chgData name="Inga Babicheva" userId="0f171498-083e-489f-aac5-c7d2c369acfe" providerId="ADAL" clId="{1B08DAB5-F64E-46B9-A376-1A877EC15B3A}" dt="2025-05-08T09:30:07.256" v="1680" actId="313"/>
        <pc:sldMkLst>
          <pc:docMk/>
          <pc:sldMk cId="1886342182" sldId="557"/>
        </pc:sldMkLst>
        <pc:spChg chg="mod">
          <ac:chgData name="Inga Babicheva" userId="0f171498-083e-489f-aac5-c7d2c369acfe" providerId="ADAL" clId="{1B08DAB5-F64E-46B9-A376-1A877EC15B3A}" dt="2025-05-08T09:30:07.256" v="1680" actId="313"/>
          <ac:spMkLst>
            <pc:docMk/>
            <pc:sldMk cId="1886342182" sldId="557"/>
            <ac:spMk id="3" creationId="{2B15687C-191D-0D8D-5479-B6FD751A03C5}"/>
          </ac:spMkLst>
        </pc:spChg>
      </pc:sldChg>
    </pc:docChg>
  </pc:docChgLst>
  <pc:docChgLst>
    <pc:chgData name="Aida Karipova" userId="8ac13b4d-b0e9-4e32-beb8-60aa4cb45662" providerId="ADAL" clId="{1D960B04-346B-4DFF-B18D-5935A1B6E12C}"/>
    <pc:docChg chg="undo custSel modSld">
      <pc:chgData name="Aida Karipova" userId="8ac13b4d-b0e9-4e32-beb8-60aa4cb45662" providerId="ADAL" clId="{1D960B04-346B-4DFF-B18D-5935A1B6E12C}" dt="2025-05-12T09:55:46.331" v="536"/>
      <pc:docMkLst>
        <pc:docMk/>
      </pc:docMkLst>
      <pc:sldChg chg="addSp modSp mod">
        <pc:chgData name="Aida Karipova" userId="8ac13b4d-b0e9-4e32-beb8-60aa4cb45662" providerId="ADAL" clId="{1D960B04-346B-4DFF-B18D-5935A1B6E12C}" dt="2025-05-12T09:55:46.331" v="536"/>
        <pc:sldMkLst>
          <pc:docMk/>
          <pc:sldMk cId="1689756145" sldId="513"/>
        </pc:sldMkLst>
        <pc:spChg chg="mod">
          <ac:chgData name="Aida Karipova" userId="8ac13b4d-b0e9-4e32-beb8-60aa4cb45662" providerId="ADAL" clId="{1D960B04-346B-4DFF-B18D-5935A1B6E12C}" dt="2025-05-12T09:19:21.534" v="475" actId="6549"/>
          <ac:spMkLst>
            <pc:docMk/>
            <pc:sldMk cId="1689756145" sldId="513"/>
            <ac:spMk id="7" creationId="{980F67E9-C24A-BB0D-A76C-61AED053A214}"/>
          </ac:spMkLst>
        </pc:spChg>
        <pc:graphicFrameChg chg="mod modGraphic">
          <ac:chgData name="Aida Karipova" userId="8ac13b4d-b0e9-4e32-beb8-60aa4cb45662" providerId="ADAL" clId="{1D960B04-346B-4DFF-B18D-5935A1B6E12C}" dt="2025-05-12T09:55:46.331" v="536"/>
          <ac:graphicFrameMkLst>
            <pc:docMk/>
            <pc:sldMk cId="1689756145" sldId="513"/>
            <ac:graphicFrameMk id="2" creationId="{C0936CE1-6376-1938-EAF3-61C289093451}"/>
          </ac:graphicFrameMkLst>
        </pc:graphicFrameChg>
        <pc:graphicFrameChg chg="add mod modGraphic">
          <ac:chgData name="Aida Karipova" userId="8ac13b4d-b0e9-4e32-beb8-60aa4cb45662" providerId="ADAL" clId="{1D960B04-346B-4DFF-B18D-5935A1B6E12C}" dt="2025-05-12T08:43:20.095" v="93"/>
          <ac:graphicFrameMkLst>
            <pc:docMk/>
            <pc:sldMk cId="1689756145" sldId="513"/>
            <ac:graphicFrameMk id="3" creationId="{F6596821-B514-7FA0-B4C8-F7320B865E84}"/>
          </ac:graphicFrameMkLst>
        </pc:graphicFrameChg>
        <pc:graphicFrameChg chg="add mod">
          <ac:chgData name="Aida Karipova" userId="8ac13b4d-b0e9-4e32-beb8-60aa4cb45662" providerId="ADAL" clId="{1D960B04-346B-4DFF-B18D-5935A1B6E12C}" dt="2025-05-12T08:44:48.126" v="111"/>
          <ac:graphicFrameMkLst>
            <pc:docMk/>
            <pc:sldMk cId="1689756145" sldId="513"/>
            <ac:graphicFrameMk id="5" creationId="{B7976833-E6F4-AFE2-3D00-C02BC3420309}"/>
          </ac:graphicFrameMkLst>
        </pc:graphicFrameChg>
        <pc:graphicFrameChg chg="add mod">
          <ac:chgData name="Aida Karipova" userId="8ac13b4d-b0e9-4e32-beb8-60aa4cb45662" providerId="ADAL" clId="{1D960B04-346B-4DFF-B18D-5935A1B6E12C}" dt="2025-05-12T08:45:23.728" v="115"/>
          <ac:graphicFrameMkLst>
            <pc:docMk/>
            <pc:sldMk cId="1689756145" sldId="513"/>
            <ac:graphicFrameMk id="6" creationId="{45C6DA18-356F-C20A-617B-C171129FE5E1}"/>
          </ac:graphicFrameMkLst>
        </pc:graphicFrameChg>
        <pc:graphicFrameChg chg="add mod modGraphic">
          <ac:chgData name="Aida Karipova" userId="8ac13b4d-b0e9-4e32-beb8-60aa4cb45662" providerId="ADAL" clId="{1D960B04-346B-4DFF-B18D-5935A1B6E12C}" dt="2025-05-12T08:45:45.574" v="120"/>
          <ac:graphicFrameMkLst>
            <pc:docMk/>
            <pc:sldMk cId="1689756145" sldId="513"/>
            <ac:graphicFrameMk id="8" creationId="{99390E9A-2DC7-2641-2A44-7398DA45DC8E}"/>
          </ac:graphicFrameMkLst>
        </pc:graphicFrameChg>
        <pc:graphicFrameChg chg="add mod">
          <ac:chgData name="Aida Karipova" userId="8ac13b4d-b0e9-4e32-beb8-60aa4cb45662" providerId="ADAL" clId="{1D960B04-346B-4DFF-B18D-5935A1B6E12C}" dt="2025-05-12T08:46:11.318" v="124"/>
          <ac:graphicFrameMkLst>
            <pc:docMk/>
            <pc:sldMk cId="1689756145" sldId="513"/>
            <ac:graphicFrameMk id="9" creationId="{42631C64-FCBD-49BF-6664-37AAC5743FE7}"/>
          </ac:graphicFrameMkLst>
        </pc:graphicFrameChg>
        <pc:graphicFrameChg chg="add mod modGraphic">
          <ac:chgData name="Aida Karipova" userId="8ac13b4d-b0e9-4e32-beb8-60aa4cb45662" providerId="ADAL" clId="{1D960B04-346B-4DFF-B18D-5935A1B6E12C}" dt="2025-05-12T08:46:31.522" v="131"/>
          <ac:graphicFrameMkLst>
            <pc:docMk/>
            <pc:sldMk cId="1689756145" sldId="513"/>
            <ac:graphicFrameMk id="10" creationId="{C9918051-7A2C-217B-4EAE-14C917125EEB}"/>
          </ac:graphicFrameMkLst>
        </pc:graphicFrameChg>
        <pc:graphicFrameChg chg="add mod">
          <ac:chgData name="Aida Karipova" userId="8ac13b4d-b0e9-4e32-beb8-60aa4cb45662" providerId="ADAL" clId="{1D960B04-346B-4DFF-B18D-5935A1B6E12C}" dt="2025-05-12T08:46:59.869" v="137"/>
          <ac:graphicFrameMkLst>
            <pc:docMk/>
            <pc:sldMk cId="1689756145" sldId="513"/>
            <ac:graphicFrameMk id="11" creationId="{D46F740A-6231-810C-732A-6CA5D5D07AB2}"/>
          </ac:graphicFrameMkLst>
        </pc:graphicFrameChg>
        <pc:graphicFrameChg chg="add mod">
          <ac:chgData name="Aida Karipova" userId="8ac13b4d-b0e9-4e32-beb8-60aa4cb45662" providerId="ADAL" clId="{1D960B04-346B-4DFF-B18D-5935A1B6E12C}" dt="2025-05-12T08:47:39.395" v="141"/>
          <ac:graphicFrameMkLst>
            <pc:docMk/>
            <pc:sldMk cId="1689756145" sldId="513"/>
            <ac:graphicFrameMk id="12" creationId="{B5440817-F4E3-BB0B-7CEC-ADF90AF98906}"/>
          </ac:graphicFrameMkLst>
        </pc:graphicFrameChg>
        <pc:inkChg chg="add">
          <ac:chgData name="Aida Karipova" userId="8ac13b4d-b0e9-4e32-beb8-60aa4cb45662" providerId="ADAL" clId="{1D960B04-346B-4DFF-B18D-5935A1B6E12C}" dt="2025-05-12T08:44:31.967" v="109" actId="9405"/>
          <ac:inkMkLst>
            <pc:docMk/>
            <pc:sldMk cId="1689756145" sldId="513"/>
            <ac:inkMk id="4" creationId="{2028D0EC-F85E-1AF5-2A55-5018BB3B8DCB}"/>
          </ac:inkMkLst>
        </pc:inkChg>
      </pc:sldChg>
      <pc:sldChg chg="modSp mod">
        <pc:chgData name="Aida Karipova" userId="8ac13b4d-b0e9-4e32-beb8-60aa4cb45662" providerId="ADAL" clId="{1D960B04-346B-4DFF-B18D-5935A1B6E12C}" dt="2025-05-12T09:20:08.243" v="476" actId="207"/>
        <pc:sldMkLst>
          <pc:docMk/>
          <pc:sldMk cId="756199267" sldId="531"/>
        </pc:sldMkLst>
        <pc:spChg chg="mod">
          <ac:chgData name="Aida Karipova" userId="8ac13b4d-b0e9-4e32-beb8-60aa4cb45662" providerId="ADAL" clId="{1D960B04-346B-4DFF-B18D-5935A1B6E12C}" dt="2025-05-12T09:19:09.549" v="461" actId="6549"/>
          <ac:spMkLst>
            <pc:docMk/>
            <pc:sldMk cId="756199267" sldId="531"/>
            <ac:spMk id="2" creationId="{646A7355-CF56-4457-C3F9-98AF1F0F75AC}"/>
          </ac:spMkLst>
        </pc:spChg>
        <pc:graphicFrameChg chg="modGraphic">
          <ac:chgData name="Aida Karipova" userId="8ac13b4d-b0e9-4e32-beb8-60aa4cb45662" providerId="ADAL" clId="{1D960B04-346B-4DFF-B18D-5935A1B6E12C}" dt="2025-05-12T09:20:08.243" v="476" actId="207"/>
          <ac:graphicFrameMkLst>
            <pc:docMk/>
            <pc:sldMk cId="756199267" sldId="531"/>
            <ac:graphicFrameMk id="3" creationId="{B952DA6C-7BA2-A4C0-6FAA-ACE81652DDFB}"/>
          </ac:graphicFrameMkLst>
        </pc:graphicFrameChg>
      </pc:sldChg>
      <pc:sldChg chg="modSp mod">
        <pc:chgData name="Aida Karipova" userId="8ac13b4d-b0e9-4e32-beb8-60aa4cb45662" providerId="ADAL" clId="{1D960B04-346B-4DFF-B18D-5935A1B6E12C}" dt="2025-05-12T09:53:39.230" v="534" actId="255"/>
        <pc:sldMkLst>
          <pc:docMk/>
          <pc:sldMk cId="622012157" sldId="554"/>
        </pc:sldMkLst>
        <pc:spChg chg="mod">
          <ac:chgData name="Aida Karipova" userId="8ac13b4d-b0e9-4e32-beb8-60aa4cb45662" providerId="ADAL" clId="{1D960B04-346B-4DFF-B18D-5935A1B6E12C}" dt="2025-05-12T09:53:39.230" v="534" actId="255"/>
          <ac:spMkLst>
            <pc:docMk/>
            <pc:sldMk cId="622012157" sldId="554"/>
            <ac:spMk id="3" creationId="{9B86CCFF-416C-49CE-FDCD-4B88FF2294B8}"/>
          </ac:spMkLst>
        </pc:spChg>
      </pc:sldChg>
    </pc:docChg>
  </pc:docChgLst>
  <pc:docChgLst>
    <pc:chgData name="Iuliia Aleshkina" userId="S::iuliia.aleshkina@undp.org::3c2de6ca-377b-4774-ac63-36c77fd72b7f" providerId="AD" clId="Web-{29302D64-53A8-AD5A-B208-EBE89D6B978E}"/>
    <pc:docChg chg="modSld">
      <pc:chgData name="Iuliia Aleshkina" userId="S::iuliia.aleshkina@undp.org::3c2de6ca-377b-4774-ac63-36c77fd72b7f" providerId="AD" clId="Web-{29302D64-53A8-AD5A-B208-EBE89D6B978E}" dt="2025-05-12T07:27:41.634" v="552" actId="20577"/>
      <pc:docMkLst>
        <pc:docMk/>
      </pc:docMkLst>
      <pc:sldChg chg="modSp">
        <pc:chgData name="Iuliia Aleshkina" userId="S::iuliia.aleshkina@undp.org::3c2de6ca-377b-4774-ac63-36c77fd72b7f" providerId="AD" clId="Web-{29302D64-53A8-AD5A-B208-EBE89D6B978E}" dt="2025-05-12T05:28:25.545" v="328"/>
        <pc:sldMkLst>
          <pc:docMk/>
          <pc:sldMk cId="2571770605" sldId="551"/>
        </pc:sldMkLst>
        <pc:graphicFrameChg chg="mod modGraphic">
          <ac:chgData name="Iuliia Aleshkina" userId="S::iuliia.aleshkina@undp.org::3c2de6ca-377b-4774-ac63-36c77fd72b7f" providerId="AD" clId="Web-{29302D64-53A8-AD5A-B208-EBE89D6B978E}" dt="2025-05-12T05:28:25.545" v="328"/>
          <ac:graphicFrameMkLst>
            <pc:docMk/>
            <pc:sldMk cId="2571770605" sldId="551"/>
            <ac:graphicFrameMk id="5" creationId="{C2001AFE-8F7C-B4C6-181E-796A769051C4}"/>
          </ac:graphicFrameMkLst>
        </pc:graphicFrameChg>
      </pc:sldChg>
      <pc:sldChg chg="modSp">
        <pc:chgData name="Iuliia Aleshkina" userId="S::iuliia.aleshkina@undp.org::3c2de6ca-377b-4774-ac63-36c77fd72b7f" providerId="AD" clId="Web-{29302D64-53A8-AD5A-B208-EBE89D6B978E}" dt="2025-05-12T07:27:41.634" v="552" actId="20577"/>
        <pc:sldMkLst>
          <pc:docMk/>
          <pc:sldMk cId="128345161" sldId="555"/>
        </pc:sldMkLst>
        <pc:spChg chg="mod">
          <ac:chgData name="Iuliia Aleshkina" userId="S::iuliia.aleshkina@undp.org::3c2de6ca-377b-4774-ac63-36c77fd72b7f" providerId="AD" clId="Web-{29302D64-53A8-AD5A-B208-EBE89D6B978E}" dt="2025-05-12T07:27:41.634" v="552" actId="20577"/>
          <ac:spMkLst>
            <pc:docMk/>
            <pc:sldMk cId="128345161" sldId="555"/>
            <ac:spMk id="3" creationId="{9B86CCFF-416C-49CE-FDCD-4B88FF2294B8}"/>
          </ac:spMkLst>
        </pc:spChg>
      </pc:sldChg>
    </pc:docChg>
  </pc:docChgLst>
  <pc:docChgLst>
    <pc:chgData name="Nazgul Akaeva" userId="S::nazgul.akaeva@undp.org::de228489-52e4-40b1-9b0a-5814928bf7c8" providerId="AD" clId="Web-{5F11F19A-DE04-13EF-1FE7-5C647EF39A02}"/>
    <pc:docChg chg="modSld">
      <pc:chgData name="Nazgul Akaeva" userId="S::nazgul.akaeva@undp.org::de228489-52e4-40b1-9b0a-5814928bf7c8" providerId="AD" clId="Web-{5F11F19A-DE04-13EF-1FE7-5C647EF39A02}" dt="2025-05-14T08:29:15.596" v="97"/>
      <pc:docMkLst>
        <pc:docMk/>
      </pc:docMkLst>
      <pc:sldChg chg="addSp delSp modSp">
        <pc:chgData name="Nazgul Akaeva" userId="S::nazgul.akaeva@undp.org::de228489-52e4-40b1-9b0a-5814928bf7c8" providerId="AD" clId="Web-{5F11F19A-DE04-13EF-1FE7-5C647EF39A02}" dt="2025-05-14T08:29:15.596" v="97"/>
        <pc:sldMkLst>
          <pc:docMk/>
          <pc:sldMk cId="1244996187" sldId="559"/>
        </pc:sldMkLst>
        <pc:spChg chg="mod">
          <ac:chgData name="Nazgul Akaeva" userId="S::nazgul.akaeva@undp.org::de228489-52e4-40b1-9b0a-5814928bf7c8" providerId="AD" clId="Web-{5F11F19A-DE04-13EF-1FE7-5C647EF39A02}" dt="2025-05-14T08:25:33.464" v="1" actId="20577"/>
          <ac:spMkLst>
            <pc:docMk/>
            <pc:sldMk cId="1244996187" sldId="559"/>
            <ac:spMk id="2" creationId="{8ADCC295-2234-DDEB-EA21-431F91CE09DA}"/>
          </ac:spMkLst>
        </pc:spChg>
        <pc:graphicFrameChg chg="add del mod">
          <ac:chgData name="Nazgul Akaeva" userId="S::nazgul.akaeva@undp.org::de228489-52e4-40b1-9b0a-5814928bf7c8" providerId="AD" clId="Web-{5F11F19A-DE04-13EF-1FE7-5C647EF39A02}" dt="2025-05-14T08:26:00.808" v="11"/>
          <ac:graphicFrameMkLst>
            <pc:docMk/>
            <pc:sldMk cId="1244996187" sldId="559"/>
            <ac:graphicFrameMk id="4" creationId="{759F3891-B888-0C50-7520-410E0E2A234F}"/>
          </ac:graphicFrameMkLst>
        </pc:graphicFrameChg>
        <pc:graphicFrameChg chg="add del mod">
          <ac:chgData name="Nazgul Akaeva" userId="S::nazgul.akaeva@undp.org::de228489-52e4-40b1-9b0a-5814928bf7c8" providerId="AD" clId="Web-{5F11F19A-DE04-13EF-1FE7-5C647EF39A02}" dt="2025-05-14T08:26:48.185" v="13"/>
          <ac:graphicFrameMkLst>
            <pc:docMk/>
            <pc:sldMk cId="1244996187" sldId="559"/>
            <ac:graphicFrameMk id="6" creationId="{44D7F905-98AA-6308-F387-232F1BC8EB82}"/>
          </ac:graphicFrameMkLst>
        </pc:graphicFrameChg>
        <pc:graphicFrameChg chg="add del mod">
          <ac:chgData name="Nazgul Akaeva" userId="S::nazgul.akaeva@undp.org::de228489-52e4-40b1-9b0a-5814928bf7c8" providerId="AD" clId="Web-{5F11F19A-DE04-13EF-1FE7-5C647EF39A02}" dt="2025-05-14T08:26:54.982" v="15"/>
          <ac:graphicFrameMkLst>
            <pc:docMk/>
            <pc:sldMk cId="1244996187" sldId="559"/>
            <ac:graphicFrameMk id="8" creationId="{947B1F62-032A-3B7A-5BB4-A6CDE0CAE788}"/>
          </ac:graphicFrameMkLst>
        </pc:graphicFrameChg>
        <pc:graphicFrameChg chg="mod modGraphic">
          <ac:chgData name="Nazgul Akaeva" userId="S::nazgul.akaeva@undp.org::de228489-52e4-40b1-9b0a-5814928bf7c8" providerId="AD" clId="Web-{5F11F19A-DE04-13EF-1FE7-5C647EF39A02}" dt="2025-05-14T08:29:15.596" v="97"/>
          <ac:graphicFrameMkLst>
            <pc:docMk/>
            <pc:sldMk cId="1244996187" sldId="559"/>
            <ac:graphicFrameMk id="9" creationId="{0004496B-B931-F0AD-941F-F5FE50CD5A4D}"/>
          </ac:graphicFrameMkLst>
        </pc:graphicFrameChg>
      </pc:sldChg>
    </pc:docChg>
  </pc:docChgLst>
  <pc:docChgLst>
    <pc:chgData name="Hedieh KhaneghahPanah" userId="S::hedieh.khaneghahpanah@undp.org::070292b7-1a0c-40db-8e22-6a5504145eb6" providerId="AD" clId="Web-{22C41338-76F1-6A3B-B431-0242B86A5117}"/>
    <pc:docChg chg="addSld delSld modSld">
      <pc:chgData name="Hedieh KhaneghahPanah" userId="S::hedieh.khaneghahpanah@undp.org::070292b7-1a0c-40db-8e22-6a5504145eb6" providerId="AD" clId="Web-{22C41338-76F1-6A3B-B431-0242B86A5117}" dt="2025-05-13T06:04:17.416" v="235"/>
      <pc:docMkLst>
        <pc:docMk/>
      </pc:docMkLst>
      <pc:sldChg chg="del">
        <pc:chgData name="Hedieh KhaneghahPanah" userId="S::hedieh.khaneghahpanah@undp.org::070292b7-1a0c-40db-8e22-6a5504145eb6" providerId="AD" clId="Web-{22C41338-76F1-6A3B-B431-0242B86A5117}" dt="2025-05-13T06:04:17.416" v="235"/>
        <pc:sldMkLst>
          <pc:docMk/>
          <pc:sldMk cId="4118459142" sldId="533"/>
        </pc:sldMkLst>
      </pc:sldChg>
      <pc:sldChg chg="modSp">
        <pc:chgData name="Hedieh KhaneghahPanah" userId="S::hedieh.khaneghahpanah@undp.org::070292b7-1a0c-40db-8e22-6a5504145eb6" providerId="AD" clId="Web-{22C41338-76F1-6A3B-B431-0242B86A5117}" dt="2025-05-13T05:50:43.959" v="82" actId="20577"/>
        <pc:sldMkLst>
          <pc:docMk/>
          <pc:sldMk cId="3646306423" sldId="553"/>
        </pc:sldMkLst>
        <pc:spChg chg="mod">
          <ac:chgData name="Hedieh KhaneghahPanah" userId="S::hedieh.khaneghahpanah@undp.org::070292b7-1a0c-40db-8e22-6a5504145eb6" providerId="AD" clId="Web-{22C41338-76F1-6A3B-B431-0242B86A5117}" dt="2025-05-13T05:50:43.959" v="82" actId="20577"/>
          <ac:spMkLst>
            <pc:docMk/>
            <pc:sldMk cId="3646306423" sldId="553"/>
            <ac:spMk id="3" creationId="{2B15687C-191D-0D8D-5479-B6FD751A03C5}"/>
          </ac:spMkLst>
        </pc:spChg>
      </pc:sldChg>
      <pc:sldChg chg="modSp">
        <pc:chgData name="Hedieh KhaneghahPanah" userId="S::hedieh.khaneghahpanah@undp.org::070292b7-1a0c-40db-8e22-6a5504145eb6" providerId="AD" clId="Web-{22C41338-76F1-6A3B-B431-0242B86A5117}" dt="2025-05-13T05:53:38.966" v="121" actId="20577"/>
        <pc:sldMkLst>
          <pc:docMk/>
          <pc:sldMk cId="1680171800" sldId="556"/>
        </pc:sldMkLst>
        <pc:spChg chg="mod">
          <ac:chgData name="Hedieh KhaneghahPanah" userId="S::hedieh.khaneghahpanah@undp.org::070292b7-1a0c-40db-8e22-6a5504145eb6" providerId="AD" clId="Web-{22C41338-76F1-6A3B-B431-0242B86A5117}" dt="2025-05-13T05:53:38.966" v="121" actId="20577"/>
          <ac:spMkLst>
            <pc:docMk/>
            <pc:sldMk cId="1680171800" sldId="556"/>
            <ac:spMk id="3" creationId="{2B15687C-191D-0D8D-5479-B6FD751A03C5}"/>
          </ac:spMkLst>
        </pc:spChg>
      </pc:sldChg>
      <pc:sldChg chg="modSp">
        <pc:chgData name="Hedieh KhaneghahPanah" userId="S::hedieh.khaneghahpanah@undp.org::070292b7-1a0c-40db-8e22-6a5504145eb6" providerId="AD" clId="Web-{22C41338-76F1-6A3B-B431-0242B86A5117}" dt="2025-05-13T05:58:50.339" v="218" actId="20577"/>
        <pc:sldMkLst>
          <pc:docMk/>
          <pc:sldMk cId="1886342182" sldId="557"/>
        </pc:sldMkLst>
        <pc:spChg chg="mod">
          <ac:chgData name="Hedieh KhaneghahPanah" userId="S::hedieh.khaneghahpanah@undp.org::070292b7-1a0c-40db-8e22-6a5504145eb6" providerId="AD" clId="Web-{22C41338-76F1-6A3B-B431-0242B86A5117}" dt="2025-05-13T05:58:50.339" v="218" actId="20577"/>
          <ac:spMkLst>
            <pc:docMk/>
            <pc:sldMk cId="1886342182" sldId="557"/>
            <ac:spMk id="3" creationId="{2B15687C-191D-0D8D-5479-B6FD751A03C5}"/>
          </ac:spMkLst>
        </pc:spChg>
      </pc:sldChg>
      <pc:sldChg chg="del">
        <pc:chgData name="Hedieh KhaneghahPanah" userId="S::hedieh.khaneghahpanah@undp.org::070292b7-1a0c-40db-8e22-6a5504145eb6" providerId="AD" clId="Web-{22C41338-76F1-6A3B-B431-0242B86A5117}" dt="2025-05-13T06:03:48.868" v="234"/>
        <pc:sldMkLst>
          <pc:docMk/>
          <pc:sldMk cId="1597742505" sldId="558"/>
        </pc:sldMkLst>
      </pc:sldChg>
      <pc:sldChg chg="modSp">
        <pc:chgData name="Hedieh KhaneghahPanah" userId="S::hedieh.khaneghahpanah@undp.org::070292b7-1a0c-40db-8e22-6a5504145eb6" providerId="AD" clId="Web-{22C41338-76F1-6A3B-B431-0242B86A5117}" dt="2025-05-13T06:02:41.365" v="232"/>
        <pc:sldMkLst>
          <pc:docMk/>
          <pc:sldMk cId="1244996187" sldId="559"/>
        </pc:sldMkLst>
        <pc:graphicFrameChg chg="mod modGraphic">
          <ac:chgData name="Hedieh KhaneghahPanah" userId="S::hedieh.khaneghahpanah@undp.org::070292b7-1a0c-40db-8e22-6a5504145eb6" providerId="AD" clId="Web-{22C41338-76F1-6A3B-B431-0242B86A5117}" dt="2025-05-13T06:02:41.365" v="232"/>
          <ac:graphicFrameMkLst>
            <pc:docMk/>
            <pc:sldMk cId="1244996187" sldId="559"/>
            <ac:graphicFrameMk id="9" creationId="{0004496B-B931-F0AD-941F-F5FE50CD5A4D}"/>
          </ac:graphicFrameMkLst>
        </pc:graphicFrameChg>
      </pc:sldChg>
      <pc:sldChg chg="add replId">
        <pc:chgData name="Hedieh KhaneghahPanah" userId="S::hedieh.khaneghahpanah@undp.org::070292b7-1a0c-40db-8e22-6a5504145eb6" providerId="AD" clId="Web-{22C41338-76F1-6A3B-B431-0242B86A5117}" dt="2025-05-13T06:03:37.680" v="233"/>
        <pc:sldMkLst>
          <pc:docMk/>
          <pc:sldMk cId="815059799" sldId="560"/>
        </pc:sldMkLst>
      </pc:sldChg>
    </pc:docChg>
  </pc:docChgLst>
  <pc:docChgLst>
    <pc:chgData name="Hedieh KhaneghahPanah" userId="070292b7-1a0c-40db-8e22-6a5504145eb6" providerId="ADAL" clId="{550B7DC8-4AAD-47DC-A5A0-50B72E4BE296}"/>
    <pc:docChg chg="modSld modNotesMaster">
      <pc:chgData name="Hedieh KhaneghahPanah" userId="070292b7-1a0c-40db-8e22-6a5504145eb6" providerId="ADAL" clId="{550B7DC8-4AAD-47DC-A5A0-50B72E4BE296}" dt="2025-02-06T03:24:22.089" v="39" actId="20577"/>
      <pc:docMkLst>
        <pc:docMk/>
      </pc:docMkLst>
      <pc:sldChg chg="modSp mod">
        <pc:chgData name="Hedieh KhaneghahPanah" userId="070292b7-1a0c-40db-8e22-6a5504145eb6" providerId="ADAL" clId="{550B7DC8-4AAD-47DC-A5A0-50B72E4BE296}" dt="2025-02-06T03:24:22.089" v="39" actId="20577"/>
        <pc:sldMkLst>
          <pc:docMk/>
          <pc:sldMk cId="3839251590" sldId="481"/>
        </pc:sldMkLst>
        <pc:spChg chg="mod">
          <ac:chgData name="Hedieh KhaneghahPanah" userId="070292b7-1a0c-40db-8e22-6a5504145eb6" providerId="ADAL" clId="{550B7DC8-4AAD-47DC-A5A0-50B72E4BE296}" dt="2025-02-06T03:24:22.089" v="39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Hedieh KhaneghahPanah" userId="070292b7-1a0c-40db-8e22-6a5504145eb6" providerId="ADAL" clId="{550B7DC8-4AAD-47DC-A5A0-50B72E4BE296}" dt="2025-02-05T09:26:54.460" v="36" actId="20577"/>
        <pc:sldMkLst>
          <pc:docMk/>
          <pc:sldMk cId="3646306423" sldId="553"/>
        </pc:sldMkLst>
        <pc:spChg chg="mod">
          <ac:chgData name="Hedieh KhaneghahPanah" userId="070292b7-1a0c-40db-8e22-6a5504145eb6" providerId="ADAL" clId="{550B7DC8-4AAD-47DC-A5A0-50B72E4BE296}" dt="2025-02-05T09:26:54.460" v="36" actId="20577"/>
          <ac:spMkLst>
            <pc:docMk/>
            <pc:sldMk cId="3646306423" sldId="553"/>
            <ac:spMk id="3" creationId="{2B15687C-191D-0D8D-5479-B6FD751A03C5}"/>
          </ac:spMkLst>
        </pc:spChg>
      </pc:sldChg>
    </pc:docChg>
  </pc:docChgLst>
  <pc:docChgLst>
    <pc:chgData name="Hedieh KhaneghahPanah" userId="S::hedieh.khaneghahpanah@undp.org::070292b7-1a0c-40db-8e22-6a5504145eb6" providerId="AD" clId="Web-{FD1A461B-EF86-4F2D-3AA7-005E16C60810}"/>
    <pc:docChg chg="modSld">
      <pc:chgData name="Hedieh KhaneghahPanah" userId="S::hedieh.khaneghahpanah@undp.org::070292b7-1a0c-40db-8e22-6a5504145eb6" providerId="AD" clId="Web-{FD1A461B-EF86-4F2D-3AA7-005E16C60810}" dt="2025-05-13T05:17:18.166" v="126" actId="20577"/>
      <pc:docMkLst>
        <pc:docMk/>
      </pc:docMkLst>
      <pc:sldChg chg="modSp">
        <pc:chgData name="Hedieh KhaneghahPanah" userId="S::hedieh.khaneghahpanah@undp.org::070292b7-1a0c-40db-8e22-6a5504145eb6" providerId="AD" clId="Web-{FD1A461B-EF86-4F2D-3AA7-005E16C60810}" dt="2025-05-13T05:17:18.166" v="126" actId="20577"/>
        <pc:sldMkLst>
          <pc:docMk/>
          <pc:sldMk cId="1841300602" sldId="541"/>
        </pc:sldMkLst>
        <pc:spChg chg="mod">
          <ac:chgData name="Hedieh KhaneghahPanah" userId="S::hedieh.khaneghahpanah@undp.org::070292b7-1a0c-40db-8e22-6a5504145eb6" providerId="AD" clId="Web-{FD1A461B-EF86-4F2D-3AA7-005E16C60810}" dt="2025-05-13T05:17:18.166" v="126" actId="20577"/>
          <ac:spMkLst>
            <pc:docMk/>
            <pc:sldMk cId="1841300602" sldId="541"/>
            <ac:spMk id="3" creationId="{2B15687C-191D-0D8D-5479-B6FD751A03C5}"/>
          </ac:spMkLst>
        </pc:spChg>
      </pc:sldChg>
    </pc:docChg>
  </pc:docChgLst>
  <pc:docChgLst>
    <pc:chgData name="Nazgul Akaeva" userId="S::nazgul.akaeva@undp.org::de228489-52e4-40b1-9b0a-5814928bf7c8" providerId="AD" clId="Web-{C81C4BA8-FF21-7F7E-8A61-BBDC319E94AE}"/>
    <pc:docChg chg="addSld delSld modSld sldOrd">
      <pc:chgData name="Nazgul Akaeva" userId="S::nazgul.akaeva@undp.org::de228489-52e4-40b1-9b0a-5814928bf7c8" providerId="AD" clId="Web-{C81C4BA8-FF21-7F7E-8A61-BBDC319E94AE}" dt="2025-05-13T04:45:37.247" v="471"/>
      <pc:docMkLst>
        <pc:docMk/>
      </pc:docMkLst>
      <pc:sldChg chg="modSp ord">
        <pc:chgData name="Nazgul Akaeva" userId="S::nazgul.akaeva@undp.org::de228489-52e4-40b1-9b0a-5814928bf7c8" providerId="AD" clId="Web-{C81C4BA8-FF21-7F7E-8A61-BBDC319E94AE}" dt="2025-05-13T04:24:07.512" v="211"/>
        <pc:sldMkLst>
          <pc:docMk/>
          <pc:sldMk cId="726918370" sldId="506"/>
        </pc:sldMkLst>
        <pc:graphicFrameChg chg="mod modGraphic">
          <ac:chgData name="Nazgul Akaeva" userId="S::nazgul.akaeva@undp.org::de228489-52e4-40b1-9b0a-5814928bf7c8" providerId="AD" clId="Web-{C81C4BA8-FF21-7F7E-8A61-BBDC319E94AE}" dt="2025-05-13T04:24:07.512" v="211"/>
          <ac:graphicFrameMkLst>
            <pc:docMk/>
            <pc:sldMk cId="726918370" sldId="506"/>
            <ac:graphicFrameMk id="6" creationId="{875667C0-804A-A2D1-5414-7FE40D797E85}"/>
          </ac:graphicFrameMkLst>
        </pc:graphicFrameChg>
      </pc:sldChg>
      <pc:sldChg chg="modSp">
        <pc:chgData name="Nazgul Akaeva" userId="S::nazgul.akaeva@undp.org::de228489-52e4-40b1-9b0a-5814928bf7c8" providerId="AD" clId="Web-{C81C4BA8-FF21-7F7E-8A61-BBDC319E94AE}" dt="2025-05-13T04:41:37.954" v="413"/>
        <pc:sldMkLst>
          <pc:docMk/>
          <pc:sldMk cId="4118459142" sldId="533"/>
        </pc:sldMkLst>
        <pc:graphicFrameChg chg="mod modGraphic">
          <ac:chgData name="Nazgul Akaeva" userId="S::nazgul.akaeva@undp.org::de228489-52e4-40b1-9b0a-5814928bf7c8" providerId="AD" clId="Web-{C81C4BA8-FF21-7F7E-8A61-BBDC319E94AE}" dt="2025-05-13T04:41:37.954" v="413"/>
          <ac:graphicFrameMkLst>
            <pc:docMk/>
            <pc:sldMk cId="4118459142" sldId="533"/>
            <ac:graphicFrameMk id="9" creationId="{E64A8156-E243-9413-B9E5-8320FF5187CE}"/>
          </ac:graphicFrameMkLst>
        </pc:graphicFrameChg>
      </pc:sldChg>
      <pc:sldChg chg="add replId">
        <pc:chgData name="Nazgul Akaeva" userId="S::nazgul.akaeva@undp.org::de228489-52e4-40b1-9b0a-5814928bf7c8" providerId="AD" clId="Web-{C81C4BA8-FF21-7F7E-8A61-BBDC319E94AE}" dt="2025-05-13T04:41:10.156" v="410"/>
        <pc:sldMkLst>
          <pc:docMk/>
          <pc:sldMk cId="1597742505" sldId="558"/>
        </pc:sldMkLst>
      </pc:sldChg>
      <pc:sldChg chg="add del replId">
        <pc:chgData name="Nazgul Akaeva" userId="S::nazgul.akaeva@undp.org::de228489-52e4-40b1-9b0a-5814928bf7c8" providerId="AD" clId="Web-{C81C4BA8-FF21-7F7E-8A61-BBDC319E94AE}" dt="2025-05-13T04:41:59.284" v="415"/>
        <pc:sldMkLst>
          <pc:docMk/>
          <pc:sldMk cId="235195915" sldId="559"/>
        </pc:sldMkLst>
      </pc:sldChg>
      <pc:sldChg chg="modSp add replId">
        <pc:chgData name="Nazgul Akaeva" userId="S::nazgul.akaeva@undp.org::de228489-52e4-40b1-9b0a-5814928bf7c8" providerId="AD" clId="Web-{C81C4BA8-FF21-7F7E-8A61-BBDC319E94AE}" dt="2025-05-13T04:45:37.247" v="471"/>
        <pc:sldMkLst>
          <pc:docMk/>
          <pc:sldMk cId="1244996187" sldId="559"/>
        </pc:sldMkLst>
        <pc:spChg chg="mod">
          <ac:chgData name="Nazgul Akaeva" userId="S::nazgul.akaeva@undp.org::de228489-52e4-40b1-9b0a-5814928bf7c8" providerId="AD" clId="Web-{C81C4BA8-FF21-7F7E-8A61-BBDC319E94AE}" dt="2025-05-13T04:44:01.446" v="457" actId="20577"/>
          <ac:spMkLst>
            <pc:docMk/>
            <pc:sldMk cId="1244996187" sldId="559"/>
            <ac:spMk id="2" creationId="{8ADCC295-2234-DDEB-EA21-431F91CE09DA}"/>
          </ac:spMkLst>
        </pc:spChg>
        <pc:graphicFrameChg chg="mod modGraphic">
          <ac:chgData name="Nazgul Akaeva" userId="S::nazgul.akaeva@undp.org::de228489-52e4-40b1-9b0a-5814928bf7c8" providerId="AD" clId="Web-{C81C4BA8-FF21-7F7E-8A61-BBDC319E94AE}" dt="2025-05-13T04:45:37.247" v="471"/>
          <ac:graphicFrameMkLst>
            <pc:docMk/>
            <pc:sldMk cId="1244996187" sldId="559"/>
            <ac:graphicFrameMk id="9" creationId="{0004496B-B931-F0AD-941F-F5FE50CD5A4D}"/>
          </ac:graphicFrameMkLst>
        </pc:graphicFrameChg>
      </pc:sldChg>
    </pc:docChg>
  </pc:docChgLst>
  <pc:docChgLst>
    <pc:chgData name="Nazgul Akaeva" userId="S::nazgul.akaeva@undp.org::de228489-52e4-40b1-9b0a-5814928bf7c8" providerId="AD" clId="Web-{32F0C78A-C11D-D084-B505-079E648C743C}"/>
    <pc:docChg chg="modSld">
      <pc:chgData name="Nazgul Akaeva" userId="S::nazgul.akaeva@undp.org::de228489-52e4-40b1-9b0a-5814928bf7c8" providerId="AD" clId="Web-{32F0C78A-C11D-D084-B505-079E648C743C}" dt="2025-05-14T04:03:10.142" v="80"/>
      <pc:docMkLst>
        <pc:docMk/>
      </pc:docMkLst>
      <pc:sldChg chg="modSp">
        <pc:chgData name="Nazgul Akaeva" userId="S::nazgul.akaeva@undp.org::de228489-52e4-40b1-9b0a-5814928bf7c8" providerId="AD" clId="Web-{32F0C78A-C11D-D084-B505-079E648C743C}" dt="2025-05-14T04:03:10.142" v="80"/>
        <pc:sldMkLst>
          <pc:docMk/>
          <pc:sldMk cId="1244996187" sldId="559"/>
        </pc:sldMkLst>
        <pc:graphicFrameChg chg="mod modGraphic">
          <ac:chgData name="Nazgul Akaeva" userId="S::nazgul.akaeva@undp.org::de228489-52e4-40b1-9b0a-5814928bf7c8" providerId="AD" clId="Web-{32F0C78A-C11D-D084-B505-079E648C743C}" dt="2025-05-14T04:03:10.142" v="80"/>
          <ac:graphicFrameMkLst>
            <pc:docMk/>
            <pc:sldMk cId="1244996187" sldId="559"/>
            <ac:graphicFrameMk id="9" creationId="{0004496B-B931-F0AD-941F-F5FE50CD5A4D}"/>
          </ac:graphicFrameMkLst>
        </pc:graphicFrameChg>
      </pc:sldChg>
    </pc:docChg>
  </pc:docChgLst>
  <pc:docChgLst>
    <pc:chgData name="Meerim Aidaralieva" userId="S::meerim.aidaralieva@undp.org::45df378e-b5c0-4d41-806f-f654892348e2" providerId="AD" clId="Web-{1D9D780A-C84B-9674-EECD-28F992E99F5A}"/>
    <pc:docChg chg="modSld">
      <pc:chgData name="Meerim Aidaralieva" userId="S::meerim.aidaralieva@undp.org::45df378e-b5c0-4d41-806f-f654892348e2" providerId="AD" clId="Web-{1D9D780A-C84B-9674-EECD-28F992E99F5A}" dt="2025-05-08T09:52:28.497" v="28" actId="20577"/>
      <pc:docMkLst>
        <pc:docMk/>
      </pc:docMkLst>
      <pc:sldChg chg="modSp">
        <pc:chgData name="Meerim Aidaralieva" userId="S::meerim.aidaralieva@undp.org::45df378e-b5c0-4d41-806f-f654892348e2" providerId="AD" clId="Web-{1D9D780A-C84B-9674-EECD-28F992E99F5A}" dt="2025-05-08T09:52:28.497" v="28" actId="20577"/>
        <pc:sldMkLst>
          <pc:docMk/>
          <pc:sldMk cId="1841300602" sldId="541"/>
        </pc:sldMkLst>
        <pc:spChg chg="mod">
          <ac:chgData name="Meerim Aidaralieva" userId="S::meerim.aidaralieva@undp.org::45df378e-b5c0-4d41-806f-f654892348e2" providerId="AD" clId="Web-{1D9D780A-C84B-9674-EECD-28F992E99F5A}" dt="2025-05-08T09:52:28.497" v="28" actId="20577"/>
          <ac:spMkLst>
            <pc:docMk/>
            <pc:sldMk cId="1841300602" sldId="541"/>
            <ac:spMk id="3" creationId="{2B15687C-191D-0D8D-5479-B6FD751A03C5}"/>
          </ac:spMkLst>
        </pc:spChg>
      </pc:sldChg>
    </pc:docChg>
  </pc:docChgLst>
  <pc:docChgLst>
    <pc:chgData name="Aida Karipova" userId="S::aida.karipova@undp.org::8ac13b4d-b0e9-4e32-beb8-60aa4cb45662" providerId="AD" clId="Web-{7102D716-A8EA-9505-7A00-6DE3F20A5C96}"/>
    <pc:docChg chg="modSld">
      <pc:chgData name="Aida Karipova" userId="S::aida.karipova@undp.org::8ac13b4d-b0e9-4e32-beb8-60aa4cb45662" providerId="AD" clId="Web-{7102D716-A8EA-9505-7A00-6DE3F20A5C96}" dt="2025-05-12T07:59:27.726" v="138"/>
      <pc:docMkLst>
        <pc:docMk/>
      </pc:docMkLst>
      <pc:sldChg chg="modSp">
        <pc:chgData name="Aida Karipova" userId="S::aida.karipova@undp.org::8ac13b4d-b0e9-4e32-beb8-60aa4cb45662" providerId="AD" clId="Web-{7102D716-A8EA-9505-7A00-6DE3F20A5C96}" dt="2025-05-12T07:59:27.726" v="138"/>
        <pc:sldMkLst>
          <pc:docMk/>
          <pc:sldMk cId="1689756145" sldId="513"/>
        </pc:sldMkLst>
        <pc:graphicFrameChg chg="mod modGraphic">
          <ac:chgData name="Aida Karipova" userId="S::aida.karipova@undp.org::8ac13b4d-b0e9-4e32-beb8-60aa4cb45662" providerId="AD" clId="Web-{7102D716-A8EA-9505-7A00-6DE3F20A5C96}" dt="2025-05-12T07:59:27.726" v="138"/>
          <ac:graphicFrameMkLst>
            <pc:docMk/>
            <pc:sldMk cId="1689756145" sldId="513"/>
            <ac:graphicFrameMk id="2" creationId="{C0936CE1-6376-1938-EAF3-61C289093451}"/>
          </ac:graphicFrameMkLst>
        </pc:graphicFrameChg>
      </pc:sldChg>
    </pc:docChg>
  </pc:docChgLst>
  <pc:docChgLst>
    <pc:chgData name="Hedieh KhaneghahPanah" userId="070292b7-1a0c-40db-8e22-6a5504145eb6" providerId="ADAL" clId="{DC0A1859-87FA-469C-8630-E8423A4FE181}"/>
    <pc:docChg chg="undo custSel delSld modSld">
      <pc:chgData name="Hedieh KhaneghahPanah" userId="070292b7-1a0c-40db-8e22-6a5504145eb6" providerId="ADAL" clId="{DC0A1859-87FA-469C-8630-E8423A4FE181}" dt="2025-01-22T09:16:38.168" v="575" actId="6549"/>
      <pc:docMkLst>
        <pc:docMk/>
      </pc:docMkLst>
      <pc:sldChg chg="modSp mod">
        <pc:chgData name="Hedieh KhaneghahPanah" userId="070292b7-1a0c-40db-8e22-6a5504145eb6" providerId="ADAL" clId="{DC0A1859-87FA-469C-8630-E8423A4FE181}" dt="2025-01-22T08:47:02.517" v="17" actId="20577"/>
        <pc:sldMkLst>
          <pc:docMk/>
          <pc:sldMk cId="3839251590" sldId="481"/>
        </pc:sldMkLst>
        <pc:spChg chg="mod">
          <ac:chgData name="Hedieh KhaneghahPanah" userId="070292b7-1a0c-40db-8e22-6a5504145eb6" providerId="ADAL" clId="{DC0A1859-87FA-469C-8630-E8423A4FE181}" dt="2025-01-22T08:47:02.517" v="17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Hedieh KhaneghahPanah" userId="070292b7-1a0c-40db-8e22-6a5504145eb6" providerId="ADAL" clId="{DC0A1859-87FA-469C-8630-E8423A4FE181}" dt="2025-01-22T09:16:38.168" v="575" actId="6549"/>
        <pc:sldMkLst>
          <pc:docMk/>
          <pc:sldMk cId="726918370" sldId="506"/>
        </pc:sldMkLst>
        <pc:spChg chg="mod">
          <ac:chgData name="Hedieh KhaneghahPanah" userId="070292b7-1a0c-40db-8e22-6a5504145eb6" providerId="ADAL" clId="{DC0A1859-87FA-469C-8630-E8423A4FE181}" dt="2025-01-22T09:16:38.168" v="575" actId="6549"/>
          <ac:spMkLst>
            <pc:docMk/>
            <pc:sldMk cId="726918370" sldId="506"/>
            <ac:spMk id="2" creationId="{00000000-0000-0000-0000-000000000000}"/>
          </ac:spMkLst>
        </pc:spChg>
        <pc:spChg chg="mod">
          <ac:chgData name="Hedieh KhaneghahPanah" userId="070292b7-1a0c-40db-8e22-6a5504145eb6" providerId="ADAL" clId="{DC0A1859-87FA-469C-8630-E8423A4FE181}" dt="2025-01-22T09:16:32.472" v="574" actId="20577"/>
          <ac:spMkLst>
            <pc:docMk/>
            <pc:sldMk cId="726918370" sldId="506"/>
            <ac:spMk id="5" creationId="{B1EB7D04-8E5D-BE10-ADF7-20D905A505CF}"/>
          </ac:spMkLst>
        </pc:spChg>
      </pc:sldChg>
      <pc:sldChg chg="del">
        <pc:chgData name="Hedieh KhaneghahPanah" userId="070292b7-1a0c-40db-8e22-6a5504145eb6" providerId="ADAL" clId="{DC0A1859-87FA-469C-8630-E8423A4FE181}" dt="2025-01-22T09:06:37.870" v="355" actId="2696"/>
        <pc:sldMkLst>
          <pc:docMk/>
          <pc:sldMk cId="1556435605" sldId="507"/>
        </pc:sldMkLst>
      </pc:sldChg>
      <pc:sldChg chg="del">
        <pc:chgData name="Hedieh KhaneghahPanah" userId="070292b7-1a0c-40db-8e22-6a5504145eb6" providerId="ADAL" clId="{DC0A1859-87FA-469C-8630-E8423A4FE181}" dt="2025-01-22T09:08:41.071" v="356" actId="2696"/>
        <pc:sldMkLst>
          <pc:docMk/>
          <pc:sldMk cId="676153905" sldId="508"/>
        </pc:sldMkLst>
      </pc:sldChg>
      <pc:sldChg chg="modSp mod">
        <pc:chgData name="Hedieh KhaneghahPanah" userId="070292b7-1a0c-40db-8e22-6a5504145eb6" providerId="ADAL" clId="{DC0A1859-87FA-469C-8630-E8423A4FE181}" dt="2025-01-22T09:02:19.102" v="289" actId="14734"/>
        <pc:sldMkLst>
          <pc:docMk/>
          <pc:sldMk cId="1689756145" sldId="513"/>
        </pc:sldMkLst>
        <pc:graphicFrameChg chg="mod modGraphic">
          <ac:chgData name="Hedieh KhaneghahPanah" userId="070292b7-1a0c-40db-8e22-6a5504145eb6" providerId="ADAL" clId="{DC0A1859-87FA-469C-8630-E8423A4FE181}" dt="2025-01-22T09:02:19.102" v="289" actId="14734"/>
          <ac:graphicFrameMkLst>
            <pc:docMk/>
            <pc:sldMk cId="1689756145" sldId="513"/>
            <ac:graphicFrameMk id="2" creationId="{C0936CE1-6376-1938-EAF3-61C289093451}"/>
          </ac:graphicFrameMkLst>
        </pc:graphicFrameChg>
      </pc:sldChg>
      <pc:sldChg chg="del">
        <pc:chgData name="Hedieh KhaneghahPanah" userId="070292b7-1a0c-40db-8e22-6a5504145eb6" providerId="ADAL" clId="{DC0A1859-87FA-469C-8630-E8423A4FE181}" dt="2025-01-22T09:02:24.603" v="290" actId="2696"/>
        <pc:sldMkLst>
          <pc:docMk/>
          <pc:sldMk cId="3654580549" sldId="514"/>
        </pc:sldMkLst>
      </pc:sldChg>
      <pc:sldChg chg="del">
        <pc:chgData name="Hedieh KhaneghahPanah" userId="070292b7-1a0c-40db-8e22-6a5504145eb6" providerId="ADAL" clId="{DC0A1859-87FA-469C-8630-E8423A4FE181}" dt="2025-01-22T08:57:52.105" v="236" actId="2696"/>
        <pc:sldMkLst>
          <pc:docMk/>
          <pc:sldMk cId="3502741324" sldId="524"/>
        </pc:sldMkLst>
      </pc:sldChg>
      <pc:sldChg chg="modSp mod">
        <pc:chgData name="Hedieh KhaneghahPanah" userId="070292b7-1a0c-40db-8e22-6a5504145eb6" providerId="ADAL" clId="{DC0A1859-87FA-469C-8630-E8423A4FE181}" dt="2025-01-22T08:54:32.617" v="216" actId="108"/>
        <pc:sldMkLst>
          <pc:docMk/>
          <pc:sldMk cId="756199267" sldId="531"/>
        </pc:sldMkLst>
        <pc:graphicFrameChg chg="mod modGraphic">
          <ac:chgData name="Hedieh KhaneghahPanah" userId="070292b7-1a0c-40db-8e22-6a5504145eb6" providerId="ADAL" clId="{DC0A1859-87FA-469C-8630-E8423A4FE181}" dt="2025-01-22T08:54:32.617" v="216" actId="108"/>
          <ac:graphicFrameMkLst>
            <pc:docMk/>
            <pc:sldMk cId="756199267" sldId="531"/>
            <ac:graphicFrameMk id="3" creationId="{B952DA6C-7BA2-A4C0-6FAA-ACE81652DDFB}"/>
          </ac:graphicFrameMkLst>
        </pc:graphicFrameChg>
      </pc:sldChg>
      <pc:sldChg chg="modSp mod">
        <pc:chgData name="Hedieh KhaneghahPanah" userId="070292b7-1a0c-40db-8e22-6a5504145eb6" providerId="ADAL" clId="{DC0A1859-87FA-469C-8630-E8423A4FE181}" dt="2025-01-22T09:16:15.497" v="566" actId="14100"/>
        <pc:sldMkLst>
          <pc:docMk/>
          <pc:sldMk cId="4118459142" sldId="533"/>
        </pc:sldMkLst>
        <pc:graphicFrameChg chg="mod modGraphic">
          <ac:chgData name="Hedieh KhaneghahPanah" userId="070292b7-1a0c-40db-8e22-6a5504145eb6" providerId="ADAL" clId="{DC0A1859-87FA-469C-8630-E8423A4FE181}" dt="2025-01-22T09:16:15.497" v="566" actId="14100"/>
          <ac:graphicFrameMkLst>
            <pc:docMk/>
            <pc:sldMk cId="4118459142" sldId="533"/>
            <ac:graphicFrameMk id="9" creationId="{E64A8156-E243-9413-B9E5-8320FF5187CE}"/>
          </ac:graphicFrameMkLst>
        </pc:graphicFrameChg>
      </pc:sldChg>
      <pc:sldChg chg="modSp mod">
        <pc:chgData name="Hedieh KhaneghahPanah" userId="070292b7-1a0c-40db-8e22-6a5504145eb6" providerId="ADAL" clId="{DC0A1859-87FA-469C-8630-E8423A4FE181}" dt="2025-01-22T09:13:32.606" v="527" actId="5793"/>
        <pc:sldMkLst>
          <pc:docMk/>
          <pc:sldMk cId="1841300602" sldId="541"/>
        </pc:sldMkLst>
        <pc:spChg chg="mod">
          <ac:chgData name="Hedieh KhaneghahPanah" userId="070292b7-1a0c-40db-8e22-6a5504145eb6" providerId="ADAL" clId="{DC0A1859-87FA-469C-8630-E8423A4FE181}" dt="2025-01-22T09:13:32.606" v="527" actId="5793"/>
          <ac:spMkLst>
            <pc:docMk/>
            <pc:sldMk cId="1841300602" sldId="541"/>
            <ac:spMk id="3" creationId="{2B15687C-191D-0D8D-5479-B6FD751A03C5}"/>
          </ac:spMkLst>
        </pc:spChg>
      </pc:sldChg>
      <pc:sldChg chg="modSp del mod">
        <pc:chgData name="Hedieh KhaneghahPanah" userId="070292b7-1a0c-40db-8e22-6a5504145eb6" providerId="ADAL" clId="{DC0A1859-87FA-469C-8630-E8423A4FE181}" dt="2025-01-22T08:52:44.644" v="190" actId="2696"/>
        <pc:sldMkLst>
          <pc:docMk/>
          <pc:sldMk cId="612352865" sldId="546"/>
        </pc:sldMkLst>
        <pc:spChg chg="mod">
          <ac:chgData name="Hedieh KhaneghahPanah" userId="070292b7-1a0c-40db-8e22-6a5504145eb6" providerId="ADAL" clId="{DC0A1859-87FA-469C-8630-E8423A4FE181}" dt="2025-01-22T08:51:24.170" v="161" actId="21"/>
          <ac:spMkLst>
            <pc:docMk/>
            <pc:sldMk cId="612352865" sldId="546"/>
            <ac:spMk id="3" creationId="{2B15687C-191D-0D8D-5479-B6FD751A03C5}"/>
          </ac:spMkLst>
        </pc:spChg>
      </pc:sldChg>
      <pc:sldChg chg="modSp mod">
        <pc:chgData name="Hedieh KhaneghahPanah" userId="070292b7-1a0c-40db-8e22-6a5504145eb6" providerId="ADAL" clId="{DC0A1859-87FA-469C-8630-E8423A4FE181}" dt="2025-01-22T09:03:16.063" v="311" actId="20577"/>
        <pc:sldMkLst>
          <pc:docMk/>
          <pc:sldMk cId="2571770605" sldId="551"/>
        </pc:sldMkLst>
        <pc:graphicFrameChg chg="modGraphic">
          <ac:chgData name="Hedieh KhaneghahPanah" userId="070292b7-1a0c-40db-8e22-6a5504145eb6" providerId="ADAL" clId="{DC0A1859-87FA-469C-8630-E8423A4FE181}" dt="2025-01-22T09:03:16.063" v="311" actId="20577"/>
          <ac:graphicFrameMkLst>
            <pc:docMk/>
            <pc:sldMk cId="2571770605" sldId="551"/>
            <ac:graphicFrameMk id="5" creationId="{C2001AFE-8F7C-B4C6-181E-796A769051C4}"/>
          </ac:graphicFrameMkLst>
        </pc:graphicFrameChg>
      </pc:sldChg>
      <pc:sldChg chg="modSp mod">
        <pc:chgData name="Hedieh KhaneghahPanah" userId="070292b7-1a0c-40db-8e22-6a5504145eb6" providerId="ADAL" clId="{DC0A1859-87FA-469C-8630-E8423A4FE181}" dt="2025-01-22T08:54:19.503" v="214" actId="5793"/>
        <pc:sldMkLst>
          <pc:docMk/>
          <pc:sldMk cId="3646306423" sldId="553"/>
        </pc:sldMkLst>
        <pc:spChg chg="mod">
          <ac:chgData name="Hedieh KhaneghahPanah" userId="070292b7-1a0c-40db-8e22-6a5504145eb6" providerId="ADAL" clId="{DC0A1859-87FA-469C-8630-E8423A4FE181}" dt="2025-01-22T08:54:19.503" v="214" actId="5793"/>
          <ac:spMkLst>
            <pc:docMk/>
            <pc:sldMk cId="3646306423" sldId="553"/>
            <ac:spMk id="3" creationId="{2B15687C-191D-0D8D-5479-B6FD751A03C5}"/>
          </ac:spMkLst>
        </pc:spChg>
      </pc:sldChg>
      <pc:sldChg chg="modSp mod">
        <pc:chgData name="Hedieh KhaneghahPanah" userId="070292b7-1a0c-40db-8e22-6a5504145eb6" providerId="ADAL" clId="{DC0A1859-87FA-469C-8630-E8423A4FE181}" dt="2025-01-22T09:02:54.648" v="291" actId="255"/>
        <pc:sldMkLst>
          <pc:docMk/>
          <pc:sldMk cId="622012157" sldId="554"/>
        </pc:sldMkLst>
        <pc:spChg chg="mod">
          <ac:chgData name="Hedieh KhaneghahPanah" userId="070292b7-1a0c-40db-8e22-6a5504145eb6" providerId="ADAL" clId="{DC0A1859-87FA-469C-8630-E8423A4FE181}" dt="2025-01-22T09:02:54.648" v="291" actId="255"/>
          <ac:spMkLst>
            <pc:docMk/>
            <pc:sldMk cId="622012157" sldId="554"/>
            <ac:spMk id="3" creationId="{9B86CCFF-416C-49CE-FDCD-4B88FF2294B8}"/>
          </ac:spMkLst>
        </pc:spChg>
      </pc:sldChg>
    </pc:docChg>
  </pc:docChgLst>
  <pc:docChgLst>
    <pc:chgData name="Nazgul Akaeva" userId="S::nazgul.akaeva@undp.org::de228489-52e4-40b1-9b0a-5814928bf7c8" providerId="AD" clId="Web-{8E26A314-DF1B-E4D5-AF19-A6911A3F0772}"/>
    <pc:docChg chg="modSld">
      <pc:chgData name="Nazgul Akaeva" userId="S::nazgul.akaeva@undp.org::de228489-52e4-40b1-9b0a-5814928bf7c8" providerId="AD" clId="Web-{8E26A314-DF1B-E4D5-AF19-A6911A3F0772}" dt="2025-05-14T08:45:56.339" v="1"/>
      <pc:docMkLst>
        <pc:docMk/>
      </pc:docMkLst>
      <pc:sldChg chg="modSp">
        <pc:chgData name="Nazgul Akaeva" userId="S::nazgul.akaeva@undp.org::de228489-52e4-40b1-9b0a-5814928bf7c8" providerId="AD" clId="Web-{8E26A314-DF1B-E4D5-AF19-A6911A3F0772}" dt="2025-05-14T08:45:56.339" v="1"/>
        <pc:sldMkLst>
          <pc:docMk/>
          <pc:sldMk cId="1244996187" sldId="559"/>
        </pc:sldMkLst>
        <pc:graphicFrameChg chg="mod modGraphic">
          <ac:chgData name="Nazgul Akaeva" userId="S::nazgul.akaeva@undp.org::de228489-52e4-40b1-9b0a-5814928bf7c8" providerId="AD" clId="Web-{8E26A314-DF1B-E4D5-AF19-A6911A3F0772}" dt="2025-05-14T08:45:56.339" v="1"/>
          <ac:graphicFrameMkLst>
            <pc:docMk/>
            <pc:sldMk cId="1244996187" sldId="559"/>
            <ac:graphicFrameMk id="9" creationId="{0004496B-B931-F0AD-941F-F5FE50CD5A4D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4:31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7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D1A5F-B828-5B50-F397-402419AF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F5E48-4BA1-E6EA-F80C-5CAF45EA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68C2C-3EB2-7DBB-1011-FAB5C2A95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FD1E9-1EA2-88F8-EA9A-CA31C1AB4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4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3535-9885-3ED5-E6B1-74E933E3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709B9-E3E9-A3B4-5540-9F66D4FBC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F58BA-F871-5C33-B33A-705EFE144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7EA3B-DBC8-0211-FE36-6440AADBB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9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626" y="2290618"/>
            <a:ext cx="9607160" cy="211212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>
                <a:latin typeface="Arial"/>
                <a:cs typeface="Arial"/>
              </a:rPr>
              <a:t>Effective HIV and TB control in Kyrgyzstan</a:t>
            </a:r>
            <a:br>
              <a:rPr lang="en-GB" sz="4800"/>
            </a:br>
            <a:br>
              <a:rPr lang="en-GB" sz="4800"/>
            </a:br>
            <a:r>
              <a:rPr lang="en-GB" sz="4800"/>
              <a:t>CCM Meeting</a:t>
            </a:r>
            <a:br>
              <a:rPr lang="en-GB" sz="2700"/>
            </a:br>
            <a:br>
              <a:rPr lang="en-GB" sz="2700"/>
            </a:br>
            <a:r>
              <a:rPr lang="ru-KG" sz="2700"/>
              <a:t>1</a:t>
            </a:r>
            <a:r>
              <a:rPr lang="en-GB" sz="2700">
                <a:latin typeface="Arial"/>
                <a:cs typeface="Arial"/>
              </a:rPr>
              <a:t>6 May 2025</a:t>
            </a:r>
            <a:br>
              <a:rPr lang="en-US" sz="4800"/>
            </a:b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38392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Reasons for under achievement of TB indicator: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165"/>
            <a:ext cx="12192000" cy="5927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" sz="2000" b="1">
                <a:latin typeface="Arial"/>
                <a:cs typeface="Segoe UI"/>
              </a:rPr>
              <a:t>Number of RR/MDR-TB Cases:</a:t>
            </a:r>
            <a:r>
              <a:rPr lang="en" sz="2000">
                <a:latin typeface="Arial"/>
                <a:cs typeface="Segoe UI"/>
              </a:rPr>
              <a:t> </a:t>
            </a:r>
          </a:p>
          <a:p>
            <a:pPr>
              <a:buNone/>
            </a:pPr>
            <a:r>
              <a:rPr lang="en" sz="2000">
                <a:latin typeface="Arial"/>
                <a:cs typeface="Segoe UI"/>
              </a:rPr>
              <a:t>The target for this indicator was set after extensive negotiations during the grant making process: 1200 cases annually. However, the proposed targets were set without taking into account the annual decline of 7.5% (with year-specific declines of 6.3% for 2021-2023, 11.07% for 2022-2023 and finally 5.2% for 2023-2024) and other factors (decline in RR/MDR prevalence among new TB cases, improved treatment success rate, full coverage of FL DST testing, etc.). Therefore, in February-March 2025, UNDP and GF agreed to reduce the targets for 2025-2026 to 7.5%: 1110 for 2026 and 1027 for 2026.   </a:t>
            </a:r>
          </a:p>
          <a:p>
            <a:pPr>
              <a:buNone/>
            </a:pPr>
            <a:endParaRPr lang="en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4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24" y="1413163"/>
            <a:ext cx="10515600" cy="1032185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Project budget</a:t>
            </a:r>
            <a:br>
              <a:rPr lang="en-US" sz="3200" b="1"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Main grant</a:t>
            </a:r>
            <a:endParaRPr lang="ru-RU" sz="3200" b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C69C8D4-94E4-D4ED-6308-4CBAA7994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41790"/>
              </p:ext>
            </p:extLst>
          </p:nvPr>
        </p:nvGraphicFramePr>
        <p:xfrm>
          <a:off x="838200" y="2460586"/>
          <a:ext cx="10515600" cy="158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312914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491395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85647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599761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458706"/>
                    </a:ext>
                  </a:extLst>
                </a:gridCol>
              </a:tblGrid>
              <a:tr h="395542"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2024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2025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2026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26332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en-US"/>
                        <a:t>Non-Health 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5,258,926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4,571,063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4,855,487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14,685,476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55224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en-US"/>
                        <a:t>Health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3,244,863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5,145,222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4,786,191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13,176,276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68078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KG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,716,285</a:t>
                      </a:r>
                      <a:endParaRPr lang="ru-KG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,641,678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,752</a:t>
                      </a:r>
                      <a:endParaRPr lang="ru-KG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44599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EB7D04-8E5D-BE10-ADF7-20D905A505CF}"/>
              </a:ext>
            </a:extLst>
          </p:cNvPr>
          <p:cNvSpPr txBox="1">
            <a:spLocks/>
          </p:cNvSpPr>
          <p:nvPr/>
        </p:nvSpPr>
        <p:spPr>
          <a:xfrm>
            <a:off x="615424" y="4096327"/>
            <a:ext cx="10515600" cy="688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>
                <a:solidFill>
                  <a:schemeClr val="accent1">
                    <a:lumMod val="75000"/>
                  </a:schemeClr>
                </a:solidFill>
              </a:rPr>
              <a:t>C19RM </a:t>
            </a:r>
            <a:endParaRPr lang="ru-RU" sz="3200" b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875667C0-804A-A2D1-5414-7FE40D797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70051"/>
              </p:ext>
            </p:extLst>
          </p:nvPr>
        </p:nvGraphicFramePr>
        <p:xfrm>
          <a:off x="838200" y="4838007"/>
          <a:ext cx="4206240" cy="14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312914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4913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2024-June 2025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263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468B1"/>
                          </a:solidFill>
                          <a:latin typeface="Arial"/>
                        </a:rPr>
                        <a:t>Non-Health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130,421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2164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1,467,342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5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1,597,763</a:t>
                      </a:r>
                      <a:endParaRPr lang="ru-KG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44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1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5D608-6E22-9F0F-BE93-20C8BFAEB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F9B71-39AB-C71B-B795-7A465FD7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3655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latin typeface="Arial"/>
                <a:cs typeface="Arial"/>
              </a:rPr>
              <a:t>Delivery status as of 31 December 2024</a:t>
            </a:r>
            <a:endParaRPr lang="ru-RU" sz="4000">
              <a:latin typeface="Arial"/>
              <a:cs typeface="Arial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D342C3-C201-2676-1BD8-26B1C4D7D7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099" y="1678576"/>
          <a:ext cx="11222790" cy="469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72">
                  <a:extLst>
                    <a:ext uri="{9D8B030D-6E8A-4147-A177-3AD203B41FA5}">
                      <a16:colId xmlns:a16="http://schemas.microsoft.com/office/drawing/2014/main" val="2675717749"/>
                    </a:ext>
                  </a:extLst>
                </a:gridCol>
                <a:gridCol w="1419651">
                  <a:extLst>
                    <a:ext uri="{9D8B030D-6E8A-4147-A177-3AD203B41FA5}">
                      <a16:colId xmlns:a16="http://schemas.microsoft.com/office/drawing/2014/main" val="1114510034"/>
                    </a:ext>
                  </a:extLst>
                </a:gridCol>
                <a:gridCol w="1208954">
                  <a:extLst>
                    <a:ext uri="{9D8B030D-6E8A-4147-A177-3AD203B41FA5}">
                      <a16:colId xmlns:a16="http://schemas.microsoft.com/office/drawing/2014/main" val="2201774810"/>
                    </a:ext>
                  </a:extLst>
                </a:gridCol>
                <a:gridCol w="1634289">
                  <a:extLst>
                    <a:ext uri="{9D8B030D-6E8A-4147-A177-3AD203B41FA5}">
                      <a16:colId xmlns:a16="http://schemas.microsoft.com/office/drawing/2014/main" val="1339034702"/>
                    </a:ext>
                  </a:extLst>
                </a:gridCol>
                <a:gridCol w="1624261">
                  <a:extLst>
                    <a:ext uri="{9D8B030D-6E8A-4147-A177-3AD203B41FA5}">
                      <a16:colId xmlns:a16="http://schemas.microsoft.com/office/drawing/2014/main" val="2072735207"/>
                    </a:ext>
                  </a:extLst>
                </a:gridCol>
                <a:gridCol w="1362737">
                  <a:extLst>
                    <a:ext uri="{9D8B030D-6E8A-4147-A177-3AD203B41FA5}">
                      <a16:colId xmlns:a16="http://schemas.microsoft.com/office/drawing/2014/main" val="1577920727"/>
                    </a:ext>
                  </a:extLst>
                </a:gridCol>
                <a:gridCol w="1315926">
                  <a:extLst>
                    <a:ext uri="{9D8B030D-6E8A-4147-A177-3AD203B41FA5}">
                      <a16:colId xmlns:a16="http://schemas.microsoft.com/office/drawing/2014/main" val="3288022837"/>
                    </a:ext>
                  </a:extLst>
                </a:gridCol>
              </a:tblGrid>
              <a:tr h="1263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Projects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Grant Budget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Commit.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Current expenses only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Budget utilization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89654"/>
                  </a:ext>
                </a:extLst>
              </a:tr>
              <a:tr h="114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Effective HIV and TB Control Project in KGZ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8,503,789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6,929,871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2,022,681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8,952,551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549437"/>
                  </a:ext>
                </a:extLst>
              </a:tr>
              <a:tr h="114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Global Fund COVID-19 Response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  1,115,831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413,608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     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836,873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1,250,481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43992"/>
                  </a:ext>
                </a:extLst>
              </a:tr>
              <a:tr h="11438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9,619,620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7,343,479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2,859,554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10,203,033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76%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106%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18220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5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4A402-1BEB-032E-28DB-78350A20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C295-2234-DDEB-EA21-431F91CE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3655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Delivery status 2021-30 April 2025</a:t>
            </a:r>
            <a:endParaRPr lang="ru-RU" sz="4000" dirty="0">
              <a:latin typeface="Arial"/>
              <a:cs typeface="Arial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4496B-B931-F0AD-941F-F5FE50CD5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235528"/>
              </p:ext>
            </p:extLst>
          </p:nvPr>
        </p:nvGraphicFramePr>
        <p:xfrm>
          <a:off x="292099" y="1678576"/>
          <a:ext cx="11222787" cy="240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049">
                  <a:extLst>
                    <a:ext uri="{9D8B030D-6E8A-4147-A177-3AD203B41FA5}">
                      <a16:colId xmlns:a16="http://schemas.microsoft.com/office/drawing/2014/main" val="2675717749"/>
                    </a:ext>
                  </a:extLst>
                </a:gridCol>
                <a:gridCol w="1240163">
                  <a:extLst>
                    <a:ext uri="{9D8B030D-6E8A-4147-A177-3AD203B41FA5}">
                      <a16:colId xmlns:a16="http://schemas.microsoft.com/office/drawing/2014/main" val="1114510034"/>
                    </a:ext>
                  </a:extLst>
                </a:gridCol>
                <a:gridCol w="1056106">
                  <a:extLst>
                    <a:ext uri="{9D8B030D-6E8A-4147-A177-3AD203B41FA5}">
                      <a16:colId xmlns:a16="http://schemas.microsoft.com/office/drawing/2014/main" val="2201774810"/>
                    </a:ext>
                  </a:extLst>
                </a:gridCol>
                <a:gridCol w="1427664">
                  <a:extLst>
                    <a:ext uri="{9D8B030D-6E8A-4147-A177-3AD203B41FA5}">
                      <a16:colId xmlns:a16="http://schemas.microsoft.com/office/drawing/2014/main" val="1339034702"/>
                    </a:ext>
                  </a:extLst>
                </a:gridCol>
                <a:gridCol w="1418904">
                  <a:extLst>
                    <a:ext uri="{9D8B030D-6E8A-4147-A177-3AD203B41FA5}">
                      <a16:colId xmlns:a16="http://schemas.microsoft.com/office/drawing/2014/main" val="3656803520"/>
                    </a:ext>
                  </a:extLst>
                </a:gridCol>
                <a:gridCol w="1418904">
                  <a:extLst>
                    <a:ext uri="{9D8B030D-6E8A-4147-A177-3AD203B41FA5}">
                      <a16:colId xmlns:a16="http://schemas.microsoft.com/office/drawing/2014/main" val="2072735207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1577920727"/>
                    </a:ext>
                  </a:extLst>
                </a:gridCol>
                <a:gridCol w="1149552">
                  <a:extLst>
                    <a:ext uri="{9D8B030D-6E8A-4147-A177-3AD203B41FA5}">
                      <a16:colId xmlns:a16="http://schemas.microsoft.com/office/drawing/2014/main" val="3288022837"/>
                    </a:ext>
                  </a:extLst>
                </a:gridCol>
              </a:tblGrid>
              <a:tr h="1263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Projects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Grant Budget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Expenses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Commit.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Pipeline POs/Expenses</a:t>
                      </a:r>
                      <a:endParaRPr lang="en-US" dirty="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Utilization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for Current expenses only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Overall budget utilization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89654"/>
                  </a:ext>
                </a:extLst>
              </a:tr>
              <a:tr h="1143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Global Fund COVID-19 Response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6,624,904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5,425,511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836,873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100,959</a:t>
                      </a:r>
                      <a:endParaRPr lang="en-US" dirty="0"/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6,363,343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4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99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3081EA-7FA5-4171-B136-55826A5FF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70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Updates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281025" cy="4854142"/>
          </a:xfrm>
          <a:noFill/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US" sz="2400" b="1">
                <a:ea typeface="+mn-lt"/>
                <a:cs typeface="+mn-lt"/>
              </a:rPr>
              <a:t>Progress Update &amp; Disbursement Request (Annual report to GF):</a:t>
            </a:r>
            <a:r>
              <a:rPr lang="en-US" sz="2400">
                <a:ea typeface="+mn-lt"/>
                <a:cs typeface="+mn-lt"/>
              </a:rPr>
              <a:t> Submitted to donor. 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400" b="1">
                <a:ea typeface="+mn-lt"/>
                <a:cs typeface="+mn-lt"/>
              </a:rPr>
              <a:t>C19RM Grant: </a:t>
            </a:r>
            <a:r>
              <a:rPr lang="en-GB" sz="2400">
                <a:ea typeface="+mn-lt"/>
                <a:cs typeface="+mn-lt"/>
              </a:rPr>
              <a:t>Ends on 30 June 2025. An oxygen plant, diesel generator, two transformers, and 120 oxygen cylinders have been delivered and installed at </a:t>
            </a:r>
            <a:r>
              <a:rPr lang="en-GB" sz="2400" err="1">
                <a:ea typeface="+mn-lt"/>
                <a:cs typeface="+mn-lt"/>
              </a:rPr>
              <a:t>Nookat</a:t>
            </a:r>
            <a:r>
              <a:rPr lang="en-GB" sz="2400">
                <a:ea typeface="+mn-lt"/>
                <a:cs typeface="+mn-lt"/>
              </a:rPr>
              <a:t> Hospital. Commissioning is still on track for early June, along with training for relevant hospital staff. Purchase orders for an additional 150 oxygen cylinders, a flat panel detector for X-ray machines, and voltage regulators have been placed, with delivery expected by the end of June.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GB" sz="2400" b="1">
                <a:ea typeface="+mn-lt"/>
                <a:cs typeface="+mn-lt"/>
              </a:rPr>
              <a:t>Prevention Program Review: </a:t>
            </a:r>
            <a:r>
              <a:rPr lang="en-GB" sz="2400">
                <a:ea typeface="+mn-lt"/>
                <a:cs typeface="+mn-lt"/>
              </a:rPr>
              <a:t>Finalized</a:t>
            </a:r>
            <a:r>
              <a:rPr lang="ru-KG" sz="2400">
                <a:ea typeface="+mn-lt"/>
                <a:cs typeface="+mn-lt"/>
              </a:rPr>
              <a:t>;</a:t>
            </a:r>
            <a:r>
              <a:rPr lang="en-GB" sz="2400">
                <a:ea typeface="+mn-lt"/>
                <a:cs typeface="+mn-lt"/>
              </a:rPr>
              <a:t> tender for selection of the implementors with the updated and extended </a:t>
            </a:r>
            <a:r>
              <a:rPr lang="en-GB" sz="2400" err="1">
                <a:ea typeface="+mn-lt"/>
                <a:cs typeface="+mn-lt"/>
              </a:rPr>
              <a:t>ToR</a:t>
            </a:r>
            <a:r>
              <a:rPr lang="en-GB" sz="2400">
                <a:ea typeface="+mn-lt"/>
                <a:cs typeface="+mn-lt"/>
              </a:rPr>
              <a:t> is almost </a:t>
            </a:r>
            <a:r>
              <a:rPr lang="en-US" sz="2400">
                <a:ea typeface="+mn-lt"/>
                <a:cs typeface="+mn-lt"/>
              </a:rPr>
              <a:t>accomplished</a:t>
            </a:r>
            <a:r>
              <a:rPr lang="ru-KG" sz="2400">
                <a:ea typeface="+mn-lt"/>
                <a:cs typeface="+mn-lt"/>
              </a:rPr>
              <a:t>; </a:t>
            </a:r>
            <a:r>
              <a:rPr lang="en-US" sz="2400">
                <a:ea typeface="+mn-lt"/>
                <a:cs typeface="+mn-lt"/>
              </a:rPr>
              <a:t>Series of trainings for NGOs on the extension of HIV testing among new population groups will be conducted in the upcoming 3 months. </a:t>
            </a:r>
            <a:endParaRPr lang="en-GB" sz="2400">
              <a:ea typeface="+mn-lt"/>
              <a:cs typeface="+mn-lt"/>
            </a:endParaRPr>
          </a:p>
          <a:p>
            <a:r>
              <a:rPr lang="en-US" sz="2400" b="1">
                <a:ea typeface="+mn-lt"/>
                <a:cs typeface="+mn-lt"/>
              </a:rPr>
              <a:t>HIV/TB human rights component (Breaking Down Barrier):</a:t>
            </a:r>
            <a:r>
              <a:rPr lang="en-US" sz="2400">
                <a:ea typeface="+mn-lt"/>
                <a:cs typeface="+mn-lt"/>
              </a:rPr>
              <a:t>With the support of CRG expert financed by GF Work Plan for 2025 is developed</a:t>
            </a:r>
            <a:r>
              <a:rPr lang="ru-KG" sz="2400">
                <a:ea typeface="+mn-lt"/>
                <a:cs typeface="+mn-lt"/>
              </a:rPr>
              <a:t> </a:t>
            </a:r>
            <a:r>
              <a:rPr lang="en-US" sz="2400">
                <a:ea typeface="+mn-lt"/>
                <a:cs typeface="+mn-lt"/>
              </a:rPr>
              <a:t>and approved by GF</a:t>
            </a:r>
            <a:r>
              <a:rPr lang="ru-KG" sz="2400">
                <a:ea typeface="+mn-lt"/>
                <a:cs typeface="+mn-lt"/>
              </a:rPr>
              <a:t>; </a:t>
            </a:r>
            <a:r>
              <a:rPr lang="en-US" sz="2400">
                <a:ea typeface="+mn-lt"/>
                <a:cs typeface="+mn-lt"/>
              </a:rPr>
              <a:t>tender for the selection of 3 organization within Matching Fund component is in process.</a:t>
            </a:r>
            <a:endParaRPr lang="en-GB" sz="24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sz="240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 sz="200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endParaRPr lang="en-GB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130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Updates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281025" cy="4854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GB" sz="2000" b="1">
                <a:ea typeface="+mn-lt"/>
                <a:cs typeface="+mn-lt"/>
              </a:rPr>
              <a:t>Capacity Development of CRZ</a:t>
            </a:r>
            <a:r>
              <a:rPr lang="en-GB" sz="2000">
                <a:ea typeface="+mn-lt"/>
                <a:cs typeface="+mn-lt"/>
              </a:rPr>
              <a:t>: The 2024 CDP was completed, with some activities postponed to 2025. CDP for 2025 developed and its activities incorporated in the SR Agreement with CRZ</a:t>
            </a:r>
            <a:r>
              <a:rPr lang="ru-KG" sz="2000">
                <a:ea typeface="+mn-lt"/>
                <a:cs typeface="+mn-lt"/>
              </a:rPr>
              <a:t>; </a:t>
            </a:r>
            <a:r>
              <a:rPr lang="en-US" sz="2000">
                <a:ea typeface="+mn-lt"/>
                <a:cs typeface="+mn-lt"/>
              </a:rPr>
              <a:t>International expert to support CRZ capacity development continues working in 2025</a:t>
            </a:r>
            <a:r>
              <a:rPr lang="ru-KG" sz="2000">
                <a:ea typeface="+mn-lt"/>
                <a:cs typeface="+mn-lt"/>
              </a:rPr>
              <a:t>; 11 </a:t>
            </a:r>
            <a:r>
              <a:rPr lang="en-US" sz="2000">
                <a:ea typeface="+mn-lt"/>
                <a:cs typeface="+mn-lt"/>
              </a:rPr>
              <a:t>staff positions are  filled, the selection of HIV </a:t>
            </a:r>
            <a:r>
              <a:rPr lang="en-US" sz="2000" err="1">
                <a:ea typeface="+mn-lt"/>
                <a:cs typeface="+mn-lt"/>
              </a:rPr>
              <a:t>programme</a:t>
            </a:r>
            <a:r>
              <a:rPr lang="en-US" sz="2000">
                <a:ea typeface="+mn-lt"/>
                <a:cs typeface="+mn-lt"/>
              </a:rPr>
              <a:t> specialist is in process</a:t>
            </a:r>
            <a:r>
              <a:rPr lang="ru-KG" sz="2000">
                <a:ea typeface="+mn-lt"/>
                <a:cs typeface="+mn-lt"/>
              </a:rPr>
              <a:t>; </a:t>
            </a:r>
            <a:r>
              <a:rPr lang="en-GB" sz="2000">
                <a:ea typeface="+mn-lt"/>
                <a:cs typeface="+mn-lt"/>
              </a:rPr>
              <a:t>transition the National AIDS Center </a:t>
            </a:r>
            <a:r>
              <a:rPr lang="en-US" sz="2000">
                <a:ea typeface="+mn-lt"/>
                <a:cs typeface="+mn-lt"/>
              </a:rPr>
              <a:t>under</a:t>
            </a:r>
            <a:r>
              <a:rPr lang="en-GB" sz="2000">
                <a:ea typeface="+mn-lt"/>
                <a:cs typeface="+mn-lt"/>
              </a:rPr>
              <a:t> CRZ management is expected by Q4 2025.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GB" sz="2000" b="1">
                <a:ea typeface="+mn-lt"/>
                <a:cs typeface="+mn-lt"/>
              </a:rPr>
              <a:t>Piloting of DHIS2 Database</a:t>
            </a:r>
            <a:r>
              <a:rPr lang="en-GB" sz="2000">
                <a:ea typeface="+mn-lt"/>
                <a:cs typeface="+mn-lt"/>
              </a:rPr>
              <a:t>: The piloting continue in 2025, all newly selected organizations uses this database, but </a:t>
            </a:r>
            <a:r>
              <a:rPr lang="en-US" sz="2000">
                <a:ea typeface="+mn-lt"/>
                <a:cs typeface="+mn-lt"/>
              </a:rPr>
              <a:t>improvement is still needed</a:t>
            </a:r>
            <a:r>
              <a:rPr lang="en-GB" sz="20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/>
          </a:p>
          <a:p>
            <a:pPr>
              <a:buFont typeface="Arial" panose="05000000000000000000" pitchFamily="2" charset="2"/>
              <a:buChar char="•"/>
            </a:pPr>
            <a:endParaRPr lang="en-GB" sz="2000" b="1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>
              <a:cs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630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Updates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01" y="1225826"/>
            <a:ext cx="1179918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On the 24th of April, a letter regarding adjustments to the implementation of grant activities was received. Due to significant uncertainty about ongoing support for bilateral and multilateral health programs, including the Global Fund (GF), a set of measures to adjust implementation plans for current grants has been proposed. The implementation of </a:t>
            </a:r>
            <a:r>
              <a:rPr lang="en-US" sz="2000" b="1">
                <a:ea typeface="+mn-lt"/>
                <a:cs typeface="+mn-lt"/>
              </a:rPr>
              <a:t>certain investments should be deferred or paused</a:t>
            </a:r>
            <a:r>
              <a:rPr lang="en-US" sz="2000">
                <a:ea typeface="+mn-lt"/>
                <a:cs typeface="+mn-lt"/>
              </a:rPr>
              <a:t> until further notice from the GF.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The areas\categories to be deferred or paused:</a:t>
            </a:r>
            <a:endParaRPr lang="en-US">
              <a:cs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Capital investments;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Purchase of new vehicles, IT, lab and other equipment;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Certain trainings, conferences and publications;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Surveys, studies, assessments and reviews; 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n-lt"/>
                <a:cs typeface="+mn-lt"/>
              </a:rPr>
              <a:t>Certain program management elements; </a:t>
            </a:r>
          </a:p>
          <a:p>
            <a:r>
              <a:rPr lang="en-US" sz="2000">
                <a:ea typeface="+mn-lt"/>
                <a:cs typeface="+mn-lt"/>
              </a:rPr>
              <a:t>Where appropriate, certain less time-critical or essential elements of disease-specific activities.</a:t>
            </a:r>
          </a:p>
          <a:p>
            <a:endParaRPr lang="en-US" sz="2000">
              <a:ea typeface="+mn-lt"/>
              <a:cs typeface="+mn-lt"/>
            </a:endParaRPr>
          </a:p>
          <a:p>
            <a:endParaRPr lang="en-GB">
              <a:cs typeface="Arial" panose="020B0604020202020204"/>
            </a:endParaRPr>
          </a:p>
          <a:p>
            <a:endParaRPr lang="en-GB" sz="2000" b="1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endParaRPr lang="en-GB" sz="2000">
              <a:cs typeface="Arial" panose="020B0604020202020204"/>
            </a:endParaRPr>
          </a:p>
          <a:p>
            <a:endParaRPr lang="en-GB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01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Updates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endParaRPr lang="en-US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This measure does not apply to COVID-19 Response Mechanism (C19RM) grant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Prior GF approval is now required for both material and non-material budget revisions 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Expenditures inconsistent with the above guidance may be considered non-compliant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To ensure the prudent management of grant funds, upcoming disbursement amounts will 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be commensurately withheld to reflect the above measures</a:t>
            </a:r>
          </a:p>
          <a:p>
            <a:pPr>
              <a:buFont typeface="Arial" panose="05000000000000000000" pitchFamily="2" charset="2"/>
              <a:buChar char="•"/>
            </a:pPr>
            <a:endParaRPr lang="en-US" sz="2000">
              <a:ea typeface="+mn-lt"/>
              <a:cs typeface="+mn-lt"/>
            </a:endParaRPr>
          </a:p>
          <a:p>
            <a:pPr>
              <a:buNone/>
            </a:pPr>
            <a:r>
              <a:rPr lang="en-US" b="1">
                <a:ea typeface="+mn-lt"/>
                <a:cs typeface="+mn-lt"/>
              </a:rPr>
              <a:t>Actions:</a:t>
            </a:r>
          </a:p>
          <a:p>
            <a:pPr>
              <a:buFont typeface="Arial"/>
            </a:pPr>
            <a:r>
              <a:rPr lang="en-US">
                <a:ea typeface="+mn-lt"/>
                <a:cs typeface="+mn-lt"/>
              </a:rPr>
              <a:t>A meeting was held with the GF Country Team (CT) to gain more clarity.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UNDP is currently working on list of procurements and activities to be paused, in accordance with GF instructions.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Once finalized, the list will be shared with the National </a:t>
            </a:r>
            <a:r>
              <a:rPr lang="en-US" err="1">
                <a:ea typeface="+mn-lt"/>
                <a:cs typeface="+mn-lt"/>
              </a:rPr>
              <a:t>Programmes</a:t>
            </a:r>
            <a:r>
              <a:rPr lang="en-US">
                <a:ea typeface="+mn-lt"/>
                <a:cs typeface="+mn-lt"/>
              </a:rPr>
              <a:t> for discussion and agreement, after which it will be sent to the GF for further consideration and approval.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/>
          </a:p>
          <a:p>
            <a:pPr>
              <a:buFont typeface="Arial" panose="05000000000000000000" pitchFamily="2" charset="2"/>
              <a:buChar char="•"/>
            </a:pPr>
            <a:endParaRPr lang="en-GB" sz="2000" b="1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634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A7355-CF56-4457-C3F9-98AF1F0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8" y="208026"/>
            <a:ext cx="10148335" cy="739673"/>
          </a:xfrm>
        </p:spPr>
        <p:txBody>
          <a:bodyPr>
            <a:noAutofit/>
          </a:bodyPr>
          <a:lstStyle/>
          <a:p>
            <a:pPr algn="ctr"/>
            <a:r>
              <a:rPr lang="en" sz="3200">
                <a:solidFill>
                  <a:srgbClr val="002060"/>
                </a:solidFill>
                <a:latin typeface="+mj-lt"/>
                <a:cs typeface="+mj-cs"/>
              </a:rPr>
              <a:t>Programme Results_2024_HIV</a:t>
            </a:r>
            <a:br>
              <a:rPr lang="en" sz="3200">
                <a:solidFill>
                  <a:srgbClr val="002060"/>
                </a:solidFill>
                <a:latin typeface="+mj-lt"/>
                <a:cs typeface="+mj-cs"/>
              </a:rPr>
            </a:br>
            <a:r>
              <a:rPr lang="en" sz="3200">
                <a:solidFill>
                  <a:srgbClr val="002060"/>
                </a:solidFill>
                <a:latin typeface="+mj-lt"/>
                <a:cs typeface="+mj-cs"/>
              </a:rPr>
              <a:t>Treatment Indicators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952DA6C-7BA2-A4C0-6FAA-ACE81652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70176"/>
              </p:ext>
            </p:extLst>
          </p:nvPr>
        </p:nvGraphicFramePr>
        <p:xfrm>
          <a:off x="352697" y="849088"/>
          <a:ext cx="11351624" cy="488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38">
                  <a:extLst>
                    <a:ext uri="{9D8B030D-6E8A-4147-A177-3AD203B41FA5}">
                      <a16:colId xmlns:a16="http://schemas.microsoft.com/office/drawing/2014/main" val="54074656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4287060118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2437356657"/>
                    </a:ext>
                  </a:extLst>
                </a:gridCol>
                <a:gridCol w="1692304">
                  <a:extLst>
                    <a:ext uri="{9D8B030D-6E8A-4147-A177-3AD203B41FA5}">
                      <a16:colId xmlns:a16="http://schemas.microsoft.com/office/drawing/2014/main" val="2165253256"/>
                    </a:ext>
                  </a:extLst>
                </a:gridCol>
              </a:tblGrid>
              <a:tr h="52425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Target</a:t>
                      </a:r>
                      <a:r>
                        <a:rPr lang="en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2024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Achievement for 2024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achievements</a:t>
                      </a:r>
                      <a:endParaRPr lang="ru-RU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85840"/>
                  </a:ext>
                </a:extLst>
              </a:tr>
              <a:tr h="435582">
                <a:tc>
                  <a:txBody>
                    <a:bodyPr/>
                    <a:lstStyle/>
                    <a:p>
                      <a:r>
                        <a:rPr lang="en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HTS-5 Percentage of people newly diagnosed with HIV who started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15295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TCS-1.1⁽ᴹ⁾ Percentage of people receiving ART among all people living with HIV at the end of the reporting period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57,45%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03448"/>
                  </a:ext>
                </a:extLst>
              </a:tr>
              <a:tr h="577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noProof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TB/HIV-6⁽ᴹ⁾ Percentage of HIV-positive patients with new and/or relapsed TB receiving ART during TB treatment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99,12%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13076"/>
                  </a:ext>
                </a:extLst>
              </a:tr>
              <a:tr h="637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TCS-10 Percentage of pregnant women living with HIV who received antiretroviral medicine to reduce the risk of vertical transmission of HIV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41265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TB/HIV-7.1 Percentage of people living with HIV currently enrolled on antiretroviral therapy who started TB preventive treatment (TPT) during the reporting period</a:t>
                      </a:r>
                      <a:endParaRPr lang="ru-RU" sz="1600" b="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77069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HIV O-12 Percentage of people living with HIV and on ART who are virologically suppressed</a:t>
                      </a:r>
                      <a:endParaRPr lang="ru-RU" sz="1600" b="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43911"/>
                  </a:ext>
                </a:extLst>
              </a:tr>
              <a:tr h="706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HIV O-11 Percentage of people living with HIV who know their HIV status at the end of the reporting period</a:t>
                      </a:r>
                      <a:endParaRPr lang="ru-RU" sz="1600" b="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81,7%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8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9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0F67E9-C24A-BB0D-A76C-61AED053A214}"/>
              </a:ext>
            </a:extLst>
          </p:cNvPr>
          <p:cNvSpPr txBox="1">
            <a:spLocks/>
          </p:cNvSpPr>
          <p:nvPr/>
        </p:nvSpPr>
        <p:spPr>
          <a:xfrm>
            <a:off x="715617" y="0"/>
            <a:ext cx="11017461" cy="6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err="1"/>
              <a:t>Programme</a:t>
            </a:r>
            <a:r>
              <a:rPr lang="en-US" sz="2800"/>
              <a:t> Results_2024_HIV</a:t>
            </a:r>
            <a:br>
              <a:rPr lang="en-US" sz="2800"/>
            </a:br>
            <a:r>
              <a:rPr lang="en-US" sz="2800"/>
              <a:t>Prevention Indicators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936CE1-6376-1938-EAF3-61C289093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06375"/>
              </p:ext>
            </p:extLst>
          </p:nvPr>
        </p:nvGraphicFramePr>
        <p:xfrm>
          <a:off x="535851" y="589723"/>
          <a:ext cx="11376992" cy="595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158">
                  <a:extLst>
                    <a:ext uri="{9D8B030D-6E8A-4147-A177-3AD203B41FA5}">
                      <a16:colId xmlns:a16="http://schemas.microsoft.com/office/drawing/2014/main" val="2476551245"/>
                    </a:ext>
                  </a:extLst>
                </a:gridCol>
                <a:gridCol w="1092441">
                  <a:extLst>
                    <a:ext uri="{9D8B030D-6E8A-4147-A177-3AD203B41FA5}">
                      <a16:colId xmlns:a16="http://schemas.microsoft.com/office/drawing/2014/main" val="1313743346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val="2652628533"/>
                    </a:ext>
                  </a:extLst>
                </a:gridCol>
                <a:gridCol w="881270">
                  <a:extLst>
                    <a:ext uri="{9D8B030D-6E8A-4147-A177-3AD203B41FA5}">
                      <a16:colId xmlns:a16="http://schemas.microsoft.com/office/drawing/2014/main" val="113225402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1721304844"/>
                    </a:ext>
                  </a:extLst>
                </a:gridCol>
                <a:gridCol w="1504123">
                  <a:extLst>
                    <a:ext uri="{9D8B030D-6E8A-4147-A177-3AD203B41FA5}">
                      <a16:colId xmlns:a16="http://schemas.microsoft.com/office/drawing/2014/main" val="3564443057"/>
                    </a:ext>
                  </a:extLst>
                </a:gridCol>
              </a:tblGrid>
              <a:tr h="304798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Numerator (results</a:t>
                      </a:r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Denominator</a:t>
                      </a:r>
                      <a:r>
                        <a:rPr lang="en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Target</a:t>
                      </a:r>
                      <a:r>
                        <a:rPr lang="en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/>
                        <a:t>% </a:t>
                      </a:r>
                      <a:r>
                        <a:rPr lang="en-US" sz="1200"/>
                        <a:t>achievements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51055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KP-1a⁽ᴹ⁾ Percentage of MSM covered by HIV prevention programs - minimum package of services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regularly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2472230"/>
                  </a:ext>
                </a:extLst>
              </a:tr>
              <a:tr h="412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HTS-3a⁽ᴹ⁾ Percentage of MSM tested for HIV during the reporting period and knowing their results</a:t>
                      </a:r>
                      <a:endParaRPr lang="ru-RU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67,7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6134282"/>
                  </a:ext>
                </a:extLst>
              </a:tr>
              <a:tr h="523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KP-6a Percentage of MSM /TG eligible for pre -exposure prophylaxis (PrEP) who received PrEP during the reporting period</a:t>
                      </a:r>
                      <a:endParaRPr lang="ru-RU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n" sz="1400" b="0" i="0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7635198"/>
                  </a:ext>
                </a:extLst>
              </a:tr>
              <a:tr h="30997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KP-1c⁽ᴹ⁾ Percentage of PWID covered by HIV prevention programs - minimum package of services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regularly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106,6%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8931213"/>
                  </a:ext>
                </a:extLst>
              </a:tr>
              <a:tr h="27457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HTS-3d⁽ᴹ⁾ Percentage 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PWID</a:t>
                      </a: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have received an HIV test during the reporting period and know their results</a:t>
                      </a:r>
                      <a:endParaRPr lang="en" sz="14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  <a:endParaRPr lang="ru-RU" sz="1400" b="0" i="0" u="none" strike="noStrike" kern="1200" noProof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8869745"/>
                  </a:ext>
                </a:extLst>
              </a:tr>
              <a:tr h="30600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KP-8 Percentage of people who inject drugs receiving opioid substitution therapy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62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HTS-3f⁽ᴹ⁾ Number of people in prisons or other closed settings that 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received an HIV test during the reporting period and know their results</a:t>
                      </a: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4 584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85,87%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85,87%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2100579"/>
                  </a:ext>
                </a:extLst>
              </a:tr>
              <a:tr h="27457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KP-1c⁽ᴹ⁾ Percentage of SWs covered by HIV prevention programs - minimum package of services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regularly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86,3%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018287"/>
                  </a:ext>
                </a:extLst>
              </a:tr>
              <a:tr h="27457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HTS-3c⁽ᴹ⁾ Percentage of SWs tested for HIV during the reporting period and knowing their results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4 459</a:t>
                      </a:r>
                      <a:endParaRPr lang="en-US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9,300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</a:t>
                      </a: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9525" marB="952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63,9%</a:t>
                      </a:r>
                      <a:endParaRPr lang="en-US" sz="1400" b="0" i="0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930666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KP-1b Percentage of transgender people reached with HIV prevention programs - defined package of services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regularly</a:t>
                      </a: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3824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HTS-3b Percentage of TG that have received an HIV test during the reporting period in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KPspecific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programs and know their results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109%</a:t>
                      </a:r>
                      <a:endParaRPr lang="en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51897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028D0EC-F85E-1AF5-2A55-5018BB3B8DCB}"/>
                  </a:ext>
                </a:extLst>
              </p14:cNvPr>
              <p14:cNvContentPartPr/>
              <p14:nvPr/>
            </p14:nvContentPartPr>
            <p14:xfrm>
              <a:off x="8733005" y="1934677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028D0EC-F85E-1AF5-2A55-5018BB3B8D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6885" y="192855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75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Reasons for under achievement of some HIV indicators: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5826"/>
            <a:ext cx="12192000" cy="563217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buNone/>
            </a:pPr>
            <a:r>
              <a:rPr lang="en" sz="5800" b="1">
                <a:ea typeface="+mn-lt"/>
                <a:cs typeface="+mn-lt"/>
              </a:rPr>
              <a:t>ARV Coverage (</a:t>
            </a:r>
            <a:r>
              <a:rPr lang="ru-RU" sz="5800" b="1">
                <a:ea typeface="+mn-lt"/>
                <a:cs typeface="+mn-lt"/>
              </a:rPr>
              <a:t>79,5</a:t>
            </a:r>
            <a:r>
              <a:rPr lang="en" sz="5800" b="1">
                <a:ea typeface="+mn-lt"/>
                <a:cs typeface="+mn-lt"/>
              </a:rPr>
              <a:t>%):</a:t>
            </a:r>
            <a:endParaRPr lang="en-US" sz="5800" b="1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The main reason for not achieving this indicator is the significant burden associated with the management of viral hepatitis, which was added to RCCHVH&amp;HIV since the end of 2022. This has shifted the focus of health workers to reduced attention to HIV-related issues, especially in relation to ART, in particular, ART initiation and adherence issues and stigma and discrimination by medical workers continues, which has a negative impact on PLHIV readiness to start of ART. </a:t>
            </a:r>
            <a:endParaRPr lang="en" sz="640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5800" b="1" err="1">
                <a:ea typeface="+mn-lt"/>
                <a:cs typeface="+mn-lt"/>
              </a:rPr>
              <a:t>PrEP</a:t>
            </a:r>
            <a:r>
              <a:rPr lang="en-US" sz="5800" b="1">
                <a:ea typeface="+mn-lt"/>
                <a:cs typeface="+mn-lt"/>
              </a:rPr>
              <a:t> Indicator (5</a:t>
            </a:r>
            <a:r>
              <a:rPr lang="ru-RU" sz="5800" b="1">
                <a:ea typeface="+mn-lt"/>
                <a:cs typeface="+mn-lt"/>
              </a:rPr>
              <a:t>4</a:t>
            </a:r>
            <a:r>
              <a:rPr lang="en-US" sz="5800" b="1">
                <a:ea typeface="+mn-lt"/>
                <a:cs typeface="+mn-lt"/>
              </a:rPr>
              <a:t>%):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Fear of negative consequences (such as social isolation, persecution, labeling) discourages people from seeking </a:t>
            </a:r>
            <a:r>
              <a:rPr lang="en-US" sz="6400" err="1">
                <a:ea typeface="+mn-lt"/>
                <a:cs typeface="+mn-lt"/>
              </a:rPr>
              <a:t>PrEP</a:t>
            </a:r>
            <a:r>
              <a:rPr lang="en-US" sz="6400">
                <a:ea typeface="+mn-lt"/>
                <a:cs typeface="+mn-lt"/>
              </a:rPr>
              <a:t>; - stigma and discrimination against MSM who came to receive the service from medical staff of AIDS centers in Bishkek.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Lack of support in achieving the indicator from community leaders in the south of the country.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5800" b="1">
                <a:ea typeface="+mn-lt"/>
                <a:cs typeface="+mn-lt"/>
              </a:rPr>
              <a:t>Prevention activities and Testing among Sex Workers (</a:t>
            </a:r>
            <a:r>
              <a:rPr lang="ru-RU" sz="5800" b="1">
                <a:ea typeface="+mn-lt"/>
                <a:cs typeface="+mn-lt"/>
              </a:rPr>
              <a:t>86,3</a:t>
            </a:r>
            <a:r>
              <a:rPr lang="en-US" sz="5800" b="1">
                <a:ea typeface="+mn-lt"/>
                <a:cs typeface="+mn-lt"/>
              </a:rPr>
              <a:t>% &amp; </a:t>
            </a:r>
            <a:r>
              <a:rPr lang="ru-RU" sz="5800" b="1">
                <a:ea typeface="+mn-lt"/>
                <a:cs typeface="+mn-lt"/>
              </a:rPr>
              <a:t>63,9</a:t>
            </a:r>
            <a:r>
              <a:rPr lang="en-US" sz="5800" b="1">
                <a:ea typeface="+mn-lt"/>
                <a:cs typeface="+mn-lt"/>
              </a:rPr>
              <a:t>%):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Police raids which reduce the appeal of SWs for preventive services, including testing;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The law on NGOs, which led to the dismissal of employees and, accordingly, decrease in coverage;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Adopted amendments to the Criminal Code and the Code of Offenses in articles on administrative liability for prostitution where a fine of up to 20,000 </a:t>
            </a:r>
            <a:r>
              <a:rPr lang="en-US" sz="6400" err="1">
                <a:ea typeface="+mn-lt"/>
                <a:cs typeface="+mn-lt"/>
              </a:rPr>
              <a:t>soms</a:t>
            </a:r>
            <a:r>
              <a:rPr lang="en-US" sz="6400">
                <a:ea typeface="+mn-lt"/>
                <a:cs typeface="+mn-lt"/>
              </a:rPr>
              <a:t> or 3 to 7 days of arrest is introduced;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Internal and external migration of SWs;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en-US" sz="6400">
                <a:ea typeface="+mn-lt"/>
                <a:cs typeface="+mn-lt"/>
              </a:rPr>
              <a:t>Frequent change of residence/service points and phone numbers among this key group.</a:t>
            </a:r>
          </a:p>
          <a:p>
            <a:pPr marL="0" indent="0">
              <a:buNone/>
            </a:pPr>
            <a:endParaRPr lang="en-GB" sz="9600">
              <a:cs typeface="Arial" panose="020B0604020202020204"/>
            </a:endParaRPr>
          </a:p>
          <a:p>
            <a:pPr marL="0" indent="0">
              <a:buNone/>
            </a:pPr>
            <a:br>
              <a:rPr lang="en-US" sz="9600">
                <a:highlight>
                  <a:srgbClr val="00FF00"/>
                </a:highlight>
              </a:rPr>
            </a:br>
            <a:endParaRPr lang="en-US" sz="9600">
              <a:highlight>
                <a:srgbClr val="00FF00"/>
              </a:highlight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4000" b="1">
                <a:cs typeface="Arial" panose="020B0604020202020204" pitchFamily="34" charset="0"/>
              </a:rPr>
            </a:br>
            <a:br>
              <a:rPr lang="ru-RU" sz="4000" b="1">
                <a:cs typeface="Arial" panose="020B0604020202020204" pitchFamily="34" charset="0"/>
              </a:rPr>
            </a:br>
            <a:r>
              <a:rPr lang="en-US" sz="4000" err="1"/>
              <a:t>Programme</a:t>
            </a:r>
            <a:r>
              <a:rPr lang="en-US" sz="4000"/>
              <a:t> Preliminary Results_2024_TB</a:t>
            </a:r>
            <a:endParaRPr lang="ru-RU" sz="400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001AFE-8F7C-B4C6-181E-796A769051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9710066"/>
              </p:ext>
            </p:extLst>
          </p:nvPr>
        </p:nvGraphicFramePr>
        <p:xfrm>
          <a:off x="0" y="1176421"/>
          <a:ext cx="12165346" cy="556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2836">
                  <a:extLst>
                    <a:ext uri="{9D8B030D-6E8A-4147-A177-3AD203B41FA5}">
                      <a16:colId xmlns:a16="http://schemas.microsoft.com/office/drawing/2014/main" val="1459413984"/>
                    </a:ext>
                  </a:extLst>
                </a:gridCol>
                <a:gridCol w="1838030">
                  <a:extLst>
                    <a:ext uri="{9D8B030D-6E8A-4147-A177-3AD203B41FA5}">
                      <a16:colId xmlns:a16="http://schemas.microsoft.com/office/drawing/2014/main" val="3032278284"/>
                    </a:ext>
                  </a:extLst>
                </a:gridCol>
                <a:gridCol w="2294593">
                  <a:extLst>
                    <a:ext uri="{9D8B030D-6E8A-4147-A177-3AD203B41FA5}">
                      <a16:colId xmlns:a16="http://schemas.microsoft.com/office/drawing/2014/main" val="4209908941"/>
                    </a:ext>
                  </a:extLst>
                </a:gridCol>
                <a:gridCol w="1749887">
                  <a:extLst>
                    <a:ext uri="{9D8B030D-6E8A-4147-A177-3AD203B41FA5}">
                      <a16:colId xmlns:a16="http://schemas.microsoft.com/office/drawing/2014/main" val="3790194303"/>
                    </a:ext>
                  </a:extLst>
                </a:gridCol>
              </a:tblGrid>
              <a:tr h="77644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Target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Achievement</a:t>
                      </a:r>
                    </a:p>
                    <a:p>
                      <a:pPr lvl="0" algn="ctr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52178"/>
                  </a:ext>
                </a:extLst>
              </a:tr>
              <a:tr h="776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+mn-lt"/>
                        </a:rPr>
                        <a:t>Percentage of TB patients with DST result for at least Rifampicin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98,8%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6551"/>
                  </a:ext>
                </a:extLst>
              </a:tr>
              <a:tr h="776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+mn-lt"/>
                        </a:rPr>
                        <a:t>Number of people with confirmed RR-TB and/or MDR-TB notified</a:t>
                      </a:r>
                      <a:endParaRPr lang="en-US" sz="2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+mn-lt"/>
                        </a:rPr>
                        <a:t>60,8%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42859"/>
                  </a:ext>
                </a:extLst>
              </a:tr>
              <a:tr h="10029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+mn-lt"/>
                        </a:rPr>
                        <a:t>Percentage of people with confirmed RR-TB and/or MDR-TB that began second-line treatment</a:t>
                      </a:r>
                      <a:endParaRPr lang="en-US" sz="2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94,2%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85595"/>
                  </a:ext>
                </a:extLst>
              </a:tr>
              <a:tr h="9982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+mn-lt"/>
                        </a:rPr>
                        <a:t>Percentage of RR/MDR-TB patients with DST results for Fluoroquinolone among the total number of notified RR/MDR-TB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85,9%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&gt;100%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93694"/>
                  </a:ext>
                </a:extLst>
              </a:tr>
              <a:tr h="12293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+mn-lt"/>
                        </a:rPr>
                        <a:t>Treatment success rate of RR/MDR: percentage of patients with RR/MDR successfully treated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6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7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90553-ac12-4b9f-ace9-08ae9ba49871">
      <Terms xmlns="http://schemas.microsoft.com/office/infopath/2007/PartnerControls"/>
    </lcf76f155ced4ddcb4097134ff3c332f>
    <TaxCatchAll xmlns="b7c0ead1-1596-430a-9f15-fe6efc5e9c7f" xsi:nil="true"/>
    <_Flow_SignoffStatus xmlns="0d090553-ac12-4b9f-ace9-08ae9ba498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FB83A586EF4F94E7F07E84C3D94B" ma:contentTypeVersion="19" ma:contentTypeDescription="Create a new document." ma:contentTypeScope="" ma:versionID="d39c904b16324dc4317d6ea7776b1f27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8a8aa7f63a1d17c1aa9281860511cb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0d090553-ac12-4b9f-ace9-08ae9ba49871"/>
    <ds:schemaRef ds:uri="b7c0ead1-1596-430a-9f15-fe6efc5e9c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B3E959-57BE-443E-9DEF-4155CF9D93DB}">
  <ds:schemaRefs>
    <ds:schemaRef ds:uri="0d090553-ac12-4b9f-ace9-08ae9ba49871"/>
    <ds:schemaRef ds:uri="b7c0ead1-1596-430a-9f15-fe6efc5e9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Effective HIV and TB control in Kyrgyzstan  CCM Meeting  16 May 2025 </vt:lpstr>
      <vt:lpstr>General Updates</vt:lpstr>
      <vt:lpstr>General Updates</vt:lpstr>
      <vt:lpstr>General Updates</vt:lpstr>
      <vt:lpstr>General Updates</vt:lpstr>
      <vt:lpstr>Programme Results_2024_HIV Treatment Indicators</vt:lpstr>
      <vt:lpstr>PowerPoint Presentation</vt:lpstr>
      <vt:lpstr>Reasons for under achievement of some HIV indicators:</vt:lpstr>
      <vt:lpstr>  Programme Preliminary Results_2024_TB</vt:lpstr>
      <vt:lpstr>Reasons for under achievement of TB indicator:</vt:lpstr>
      <vt:lpstr>Project budget Main grant</vt:lpstr>
      <vt:lpstr>Delivery status as of 31 December 2024</vt:lpstr>
      <vt:lpstr>Delivery status 2021-30 April 2025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компонента «Туберкулез» в рамках  Проекта ПРООН/Глобального Фонда  «Эффективный контроль за ВИЧ-инфекцией и туберкулезом в Кыргызской Республике»</dc:title>
  <dc:creator>Iuliia Aleshkina</dc:creator>
  <cp:revision>36</cp:revision>
  <cp:lastPrinted>2025-02-06T03:22:57Z</cp:lastPrinted>
  <dcterms:created xsi:type="dcterms:W3CDTF">2020-10-30T02:53:56Z</dcterms:created>
  <dcterms:modified xsi:type="dcterms:W3CDTF">2025-05-14T08:46:09Z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0x0101004EBAFB83A586EF4F94E7F07E84C3D94B</vt:lpwstr>
  </property>
  <property fmtid="{D5CDD505-2E9C-101B-9397-08002B2CF9AE}" pid="3" name="MediaServiceImageTags">
    <vt:lpwstr/>
  </property>
</Properties>
</file>