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5"/>
  </p:notesMasterIdLst>
  <p:sldIdLst>
    <p:sldId id="481" r:id="rId6"/>
    <p:sldId id="556" r:id="rId7"/>
    <p:sldId id="557" r:id="rId8"/>
    <p:sldId id="559" r:id="rId9"/>
    <p:sldId id="566" r:id="rId10"/>
    <p:sldId id="563" r:id="rId11"/>
    <p:sldId id="564" r:id="rId12"/>
    <p:sldId id="567" r:id="rId13"/>
    <p:sldId id="283" r:id="rId14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Babicheva" initials="IB" lastIdx="1" clrIdx="0">
    <p:extLst>
      <p:ext uri="{19B8F6BF-5375-455C-9EA6-DF929625EA0E}">
        <p15:presenceInfo xmlns:p15="http://schemas.microsoft.com/office/powerpoint/2012/main" userId="S::inga.babicheva@undp.org::0f171498-083e-489f-aac5-c7d2c369ac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823A1-CC79-43BF-A65F-652CD68373EC}" v="20" dt="2025-07-17T11:02:14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43F7086A-9884-4F7D-B9E2-46505394B04E}"/>
    <pc:docChg chg="custSel delSld modSld">
      <pc:chgData name="Inga Babicheva" userId="0f171498-083e-489f-aac5-c7d2c369acfe" providerId="ADAL" clId="{43F7086A-9884-4F7D-B9E2-46505394B04E}" dt="2025-07-17T16:13:53.968" v="287" actId="113"/>
      <pc:docMkLst>
        <pc:docMk/>
      </pc:docMkLst>
      <pc:sldChg chg="modSp mod">
        <pc:chgData name="Inga Babicheva" userId="0f171498-083e-489f-aac5-c7d2c369acfe" providerId="ADAL" clId="{43F7086A-9884-4F7D-B9E2-46505394B04E}" dt="2025-07-16T15:01:17.916" v="1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43F7086A-9884-4F7D-B9E2-46505394B04E}" dt="2025-07-16T15:01:17.916" v="1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43F7086A-9884-4F7D-B9E2-46505394B04E}" dt="2025-07-16T15:16:32.787" v="30"/>
        <pc:sldMkLst>
          <pc:docMk/>
          <pc:sldMk cId="1886342182" sldId="557"/>
        </pc:sldMkLst>
        <pc:spChg chg="mod">
          <ac:chgData name="Inga Babicheva" userId="0f171498-083e-489f-aac5-c7d2c369acfe" providerId="ADAL" clId="{43F7086A-9884-4F7D-B9E2-46505394B04E}" dt="2025-07-16T15:16:32.787" v="30"/>
          <ac:spMkLst>
            <pc:docMk/>
            <pc:sldMk cId="1886342182" sldId="557"/>
            <ac:spMk id="3" creationId="{2B15687C-191D-0D8D-5479-B6FD751A03C5}"/>
          </ac:spMkLst>
        </pc:spChg>
      </pc:sldChg>
      <pc:sldChg chg="modSp del mod">
        <pc:chgData name="Inga Babicheva" userId="0f171498-083e-489f-aac5-c7d2c369acfe" providerId="ADAL" clId="{43F7086A-9884-4F7D-B9E2-46505394B04E}" dt="2025-07-16T15:16:45.738" v="31" actId="2696"/>
        <pc:sldMkLst>
          <pc:docMk/>
          <pc:sldMk cId="2159706531" sldId="558"/>
        </pc:sldMkLst>
      </pc:sldChg>
      <pc:sldChg chg="modSp mod">
        <pc:chgData name="Inga Babicheva" userId="0f171498-083e-489f-aac5-c7d2c369acfe" providerId="ADAL" clId="{43F7086A-9884-4F7D-B9E2-46505394B04E}" dt="2025-07-17T16:10:13.521" v="268" actId="20577"/>
        <pc:sldMkLst>
          <pc:docMk/>
          <pc:sldMk cId="448002225" sldId="559"/>
        </pc:sldMkLst>
        <pc:spChg chg="mod">
          <ac:chgData name="Inga Babicheva" userId="0f171498-083e-489f-aac5-c7d2c369acfe" providerId="ADAL" clId="{43F7086A-9884-4F7D-B9E2-46505394B04E}" dt="2025-07-17T16:10:13.521" v="268" actId="20577"/>
          <ac:spMkLst>
            <pc:docMk/>
            <pc:sldMk cId="448002225" sldId="559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43F7086A-9884-4F7D-B9E2-46505394B04E}" dt="2025-07-16T15:17:51.436" v="35" actId="27636"/>
        <pc:sldMkLst>
          <pc:docMk/>
          <pc:sldMk cId="3454860659" sldId="561"/>
        </pc:sldMkLst>
      </pc:sldChg>
      <pc:sldChg chg="modSp mod">
        <pc:chgData name="Inga Babicheva" userId="0f171498-083e-489f-aac5-c7d2c369acfe" providerId="ADAL" clId="{43F7086A-9884-4F7D-B9E2-46505394B04E}" dt="2025-07-17T16:13:05.278" v="284" actId="5793"/>
        <pc:sldMkLst>
          <pc:docMk/>
          <pc:sldMk cId="1901533433" sldId="564"/>
        </pc:sldMkLst>
        <pc:spChg chg="mod">
          <ac:chgData name="Inga Babicheva" userId="0f171498-083e-489f-aac5-c7d2c369acfe" providerId="ADAL" clId="{43F7086A-9884-4F7D-B9E2-46505394B04E}" dt="2025-07-17T16:13:05.278" v="284" actId="5793"/>
          <ac:spMkLst>
            <pc:docMk/>
            <pc:sldMk cId="1901533433" sldId="564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43F7086A-9884-4F7D-B9E2-46505394B04E}" dt="2025-07-17T16:13:53.968" v="287" actId="113"/>
        <pc:sldMkLst>
          <pc:docMk/>
          <pc:sldMk cId="438175183" sldId="567"/>
        </pc:sldMkLst>
        <pc:spChg chg="mod">
          <ac:chgData name="Inga Babicheva" userId="0f171498-083e-489f-aac5-c7d2c369acfe" providerId="ADAL" clId="{43F7086A-9884-4F7D-B9E2-46505394B04E}" dt="2025-07-17T16:13:53.968" v="287" actId="113"/>
          <ac:spMkLst>
            <pc:docMk/>
            <pc:sldMk cId="438175183" sldId="567"/>
            <ac:spMk id="3" creationId="{5143E5E6-A67C-1EF3-A455-8C6E61D71F90}"/>
          </ac:spMkLst>
        </pc:spChg>
      </pc:sldChg>
    </pc:docChg>
  </pc:docChgLst>
  <pc:docChgLst>
    <pc:chgData name="Inga Babicheva" userId="0f171498-083e-489f-aac5-c7d2c369acfe" providerId="ADAL" clId="{EE83ACFD-E3F1-470E-9A91-AD68EF49794A}"/>
    <pc:docChg chg="undo custSel addSld delSld modSld">
      <pc:chgData name="Inga Babicheva" userId="0f171498-083e-489f-aac5-c7d2c369acfe" providerId="ADAL" clId="{EE83ACFD-E3F1-470E-9A91-AD68EF49794A}" dt="2025-07-10T16:57:20.454" v="2142" actId="255"/>
      <pc:docMkLst>
        <pc:docMk/>
      </pc:docMkLst>
      <pc:sldChg chg="modSp mod">
        <pc:chgData name="Inga Babicheva" userId="0f171498-083e-489f-aac5-c7d2c369acfe" providerId="ADAL" clId="{EE83ACFD-E3F1-470E-9A91-AD68EF49794A}" dt="2025-07-10T15:15:58.794" v="75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EE83ACFD-E3F1-470E-9A91-AD68EF49794A}" dt="2025-07-10T15:15:58.794" v="75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EE83ACFD-E3F1-470E-9A91-AD68EF49794A}" dt="2025-07-10T15:19:00.685" v="129" actId="27636"/>
        <pc:sldMkLst>
          <pc:docMk/>
          <pc:sldMk cId="1680171800" sldId="556"/>
        </pc:sldMkLst>
        <pc:spChg chg="mod">
          <ac:chgData name="Inga Babicheva" userId="0f171498-083e-489f-aac5-c7d2c369acfe" providerId="ADAL" clId="{EE83ACFD-E3F1-470E-9A91-AD68EF49794A}" dt="2025-07-10T15:19:00.685" v="129" actId="27636"/>
          <ac:spMkLst>
            <pc:docMk/>
            <pc:sldMk cId="1680171800" sldId="556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EE83ACFD-E3F1-470E-9A91-AD68EF49794A}" dt="2025-07-10T15:22:47.366" v="240" actId="20577"/>
        <pc:sldMkLst>
          <pc:docMk/>
          <pc:sldMk cId="1886342182" sldId="557"/>
        </pc:sldMkLst>
        <pc:spChg chg="mod">
          <ac:chgData name="Inga Babicheva" userId="0f171498-083e-489f-aac5-c7d2c369acfe" providerId="ADAL" clId="{EE83ACFD-E3F1-470E-9A91-AD68EF49794A}" dt="2025-07-10T15:22:47.366" v="240" actId="20577"/>
          <ac:spMkLst>
            <pc:docMk/>
            <pc:sldMk cId="1886342182" sldId="557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EE83ACFD-E3F1-470E-9A91-AD68EF49794A}" dt="2025-07-10T15:24:42.642" v="274" actId="113"/>
        <pc:sldMkLst>
          <pc:docMk/>
          <pc:sldMk cId="2159706531" sldId="558"/>
        </pc:sldMkLst>
      </pc:sldChg>
      <pc:sldChg chg="modSp add mod">
        <pc:chgData name="Inga Babicheva" userId="0f171498-083e-489f-aac5-c7d2c369acfe" providerId="ADAL" clId="{EE83ACFD-E3F1-470E-9A91-AD68EF49794A}" dt="2025-07-10T15:37:57.171" v="749" actId="20577"/>
        <pc:sldMkLst>
          <pc:docMk/>
          <pc:sldMk cId="448002225" sldId="559"/>
        </pc:sldMkLst>
        <pc:spChg chg="mod">
          <ac:chgData name="Inga Babicheva" userId="0f171498-083e-489f-aac5-c7d2c369acfe" providerId="ADAL" clId="{EE83ACFD-E3F1-470E-9A91-AD68EF49794A}" dt="2025-07-10T15:26:43.742" v="277" actId="20577"/>
          <ac:spMkLst>
            <pc:docMk/>
            <pc:sldMk cId="448002225" sldId="559"/>
            <ac:spMk id="2" creationId="{762F17A7-AD55-100C-40BE-6315F70F5150}"/>
          </ac:spMkLst>
        </pc:spChg>
        <pc:spChg chg="mod">
          <ac:chgData name="Inga Babicheva" userId="0f171498-083e-489f-aac5-c7d2c369acfe" providerId="ADAL" clId="{EE83ACFD-E3F1-470E-9A91-AD68EF49794A}" dt="2025-07-10T15:37:57.171" v="749" actId="20577"/>
          <ac:spMkLst>
            <pc:docMk/>
            <pc:sldMk cId="448002225" sldId="559"/>
            <ac:spMk id="3" creationId="{2B15687C-191D-0D8D-5479-B6FD751A03C5}"/>
          </ac:spMkLst>
        </pc:spChg>
      </pc:sldChg>
      <pc:sldChg chg="addSp delSp modSp add del mod">
        <pc:chgData name="Inga Babicheva" userId="0f171498-083e-489f-aac5-c7d2c369acfe" providerId="ADAL" clId="{EE83ACFD-E3F1-470E-9A91-AD68EF49794A}" dt="2025-07-10T15:53:46.250" v="833" actId="2696"/>
        <pc:sldMkLst>
          <pc:docMk/>
          <pc:sldMk cId="862868531" sldId="560"/>
        </pc:sldMkLst>
      </pc:sldChg>
      <pc:sldChg chg="modSp add mod">
        <pc:chgData name="Inga Babicheva" userId="0f171498-083e-489f-aac5-c7d2c369acfe" providerId="ADAL" clId="{EE83ACFD-E3F1-470E-9A91-AD68EF49794A}" dt="2025-07-10T16:04:49.810" v="1088" actId="5793"/>
        <pc:sldMkLst>
          <pc:docMk/>
          <pc:sldMk cId="3454860659" sldId="561"/>
        </pc:sldMkLst>
      </pc:sldChg>
      <pc:sldChg chg="modSp add del mod">
        <pc:chgData name="Inga Babicheva" userId="0f171498-083e-489f-aac5-c7d2c369acfe" providerId="ADAL" clId="{EE83ACFD-E3F1-470E-9A91-AD68EF49794A}" dt="2025-07-10T16:36:54.015" v="1596" actId="2696"/>
        <pc:sldMkLst>
          <pc:docMk/>
          <pc:sldMk cId="128340793" sldId="562"/>
        </pc:sldMkLst>
      </pc:sldChg>
      <pc:sldChg chg="modSp add mod">
        <pc:chgData name="Inga Babicheva" userId="0f171498-083e-489f-aac5-c7d2c369acfe" providerId="ADAL" clId="{EE83ACFD-E3F1-470E-9A91-AD68EF49794A}" dt="2025-07-10T16:37:11.306" v="1610" actId="20577"/>
        <pc:sldMkLst>
          <pc:docMk/>
          <pc:sldMk cId="3494195579" sldId="563"/>
        </pc:sldMkLst>
        <pc:spChg chg="mod">
          <ac:chgData name="Inga Babicheva" userId="0f171498-083e-489f-aac5-c7d2c369acfe" providerId="ADAL" clId="{EE83ACFD-E3F1-470E-9A91-AD68EF49794A}" dt="2025-07-10T16:37:11.306" v="1610" actId="20577"/>
          <ac:spMkLst>
            <pc:docMk/>
            <pc:sldMk cId="3494195579" sldId="563"/>
            <ac:spMk id="2" creationId="{762F17A7-AD55-100C-40BE-6315F70F5150}"/>
          </ac:spMkLst>
        </pc:spChg>
        <pc:spChg chg="mod">
          <ac:chgData name="Inga Babicheva" userId="0f171498-083e-489f-aac5-c7d2c369acfe" providerId="ADAL" clId="{EE83ACFD-E3F1-470E-9A91-AD68EF49794A}" dt="2025-07-10T16:36:35.342" v="1595" actId="20577"/>
          <ac:spMkLst>
            <pc:docMk/>
            <pc:sldMk cId="3494195579" sldId="563"/>
            <ac:spMk id="3" creationId="{2B15687C-191D-0D8D-5479-B6FD751A03C5}"/>
          </ac:spMkLst>
        </pc:spChg>
      </pc:sldChg>
      <pc:sldChg chg="modSp add mod">
        <pc:chgData name="Inga Babicheva" userId="0f171498-083e-489f-aac5-c7d2c369acfe" providerId="ADAL" clId="{EE83ACFD-E3F1-470E-9A91-AD68EF49794A}" dt="2025-07-10T16:48:17.253" v="2013" actId="113"/>
        <pc:sldMkLst>
          <pc:docMk/>
          <pc:sldMk cId="1901533433" sldId="564"/>
        </pc:sldMkLst>
        <pc:spChg chg="mod">
          <ac:chgData name="Inga Babicheva" userId="0f171498-083e-489f-aac5-c7d2c369acfe" providerId="ADAL" clId="{EE83ACFD-E3F1-470E-9A91-AD68EF49794A}" dt="2025-07-10T16:37:38.118" v="1613" actId="1076"/>
          <ac:spMkLst>
            <pc:docMk/>
            <pc:sldMk cId="1901533433" sldId="564"/>
            <ac:spMk id="2" creationId="{762F17A7-AD55-100C-40BE-6315F70F5150}"/>
          </ac:spMkLst>
        </pc:spChg>
        <pc:spChg chg="mod">
          <ac:chgData name="Inga Babicheva" userId="0f171498-083e-489f-aac5-c7d2c369acfe" providerId="ADAL" clId="{EE83ACFD-E3F1-470E-9A91-AD68EF49794A}" dt="2025-07-10T16:48:17.253" v="2013" actId="113"/>
          <ac:spMkLst>
            <pc:docMk/>
            <pc:sldMk cId="1901533433" sldId="564"/>
            <ac:spMk id="3" creationId="{2B15687C-191D-0D8D-5479-B6FD751A03C5}"/>
          </ac:spMkLst>
        </pc:spChg>
      </pc:sldChg>
      <pc:sldChg chg="addSp modSp add mod">
        <pc:chgData name="Inga Babicheva" userId="0f171498-083e-489f-aac5-c7d2c369acfe" providerId="ADAL" clId="{EE83ACFD-E3F1-470E-9A91-AD68EF49794A}" dt="2025-07-10T16:51:49.921" v="2122" actId="20577"/>
        <pc:sldMkLst>
          <pc:docMk/>
          <pc:sldMk cId="912614780" sldId="565"/>
        </pc:sldMkLst>
      </pc:sldChg>
      <pc:sldChg chg="addSp delSp modSp add mod">
        <pc:chgData name="Inga Babicheva" userId="0f171498-083e-489f-aac5-c7d2c369acfe" providerId="ADAL" clId="{EE83ACFD-E3F1-470E-9A91-AD68EF49794A}" dt="2025-07-10T16:57:20.454" v="2142" actId="255"/>
        <pc:sldMkLst>
          <pc:docMk/>
          <pc:sldMk cId="4003474126" sldId="566"/>
        </pc:sldMkLst>
      </pc:sldChg>
    </pc:docChg>
  </pc:docChgLst>
  <pc:docChgLst>
    <pc:chgData name="Inga Babicheva" userId="0f171498-083e-489f-aac5-c7d2c369acfe" providerId="ADAL" clId="{47A823A1-CC79-43BF-A65F-652CD68373EC}"/>
    <pc:docChg chg="undo custSel addSld delSld modSld">
      <pc:chgData name="Inga Babicheva" userId="0f171498-083e-489f-aac5-c7d2c369acfe" providerId="ADAL" clId="{47A823A1-CC79-43BF-A65F-652CD68373EC}" dt="2025-07-18T05:05:41.825" v="1131" actId="20577"/>
      <pc:docMkLst>
        <pc:docMk/>
      </pc:docMkLst>
      <pc:sldChg chg="modSp mod">
        <pc:chgData name="Inga Babicheva" userId="0f171498-083e-489f-aac5-c7d2c369acfe" providerId="ADAL" clId="{47A823A1-CC79-43BF-A65F-652CD68373EC}" dt="2025-07-17T05:29:40.125" v="269" actId="27636"/>
        <pc:sldMkLst>
          <pc:docMk/>
          <pc:sldMk cId="448002225" sldId="559"/>
        </pc:sldMkLst>
        <pc:spChg chg="mod">
          <ac:chgData name="Inga Babicheva" userId="0f171498-083e-489f-aac5-c7d2c369acfe" providerId="ADAL" clId="{47A823A1-CC79-43BF-A65F-652CD68373EC}" dt="2025-07-17T05:29:40.125" v="269" actId="27636"/>
          <ac:spMkLst>
            <pc:docMk/>
            <pc:sldMk cId="448002225" sldId="559"/>
            <ac:spMk id="3" creationId="{2B15687C-191D-0D8D-5479-B6FD751A03C5}"/>
          </ac:spMkLst>
        </pc:spChg>
      </pc:sldChg>
      <pc:sldChg chg="modSp del mod">
        <pc:chgData name="Inga Babicheva" userId="0f171498-083e-489f-aac5-c7d2c369acfe" providerId="ADAL" clId="{47A823A1-CC79-43BF-A65F-652CD68373EC}" dt="2025-07-17T05:30:12.980" v="270" actId="2696"/>
        <pc:sldMkLst>
          <pc:docMk/>
          <pc:sldMk cId="3454860659" sldId="561"/>
        </pc:sldMkLst>
        <pc:spChg chg="mod">
          <ac:chgData name="Inga Babicheva" userId="0f171498-083e-489f-aac5-c7d2c369acfe" providerId="ADAL" clId="{47A823A1-CC79-43BF-A65F-652CD68373EC}" dt="2025-07-17T05:29:29.713" v="266" actId="21"/>
          <ac:spMkLst>
            <pc:docMk/>
            <pc:sldMk cId="3454860659" sldId="561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47A823A1-CC79-43BF-A65F-652CD68373EC}" dt="2025-07-17T10:41:33.354" v="878" actId="13926"/>
        <pc:sldMkLst>
          <pc:docMk/>
          <pc:sldMk cId="3494195579" sldId="563"/>
        </pc:sldMkLst>
        <pc:spChg chg="mod">
          <ac:chgData name="Inga Babicheva" userId="0f171498-083e-489f-aac5-c7d2c369acfe" providerId="ADAL" clId="{47A823A1-CC79-43BF-A65F-652CD68373EC}" dt="2025-07-17T10:41:33.354" v="878" actId="13926"/>
          <ac:spMkLst>
            <pc:docMk/>
            <pc:sldMk cId="3494195579" sldId="563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47A823A1-CC79-43BF-A65F-652CD68373EC}" dt="2025-07-17T10:48:36.552" v="908" actId="13926"/>
        <pc:sldMkLst>
          <pc:docMk/>
          <pc:sldMk cId="1901533433" sldId="564"/>
        </pc:sldMkLst>
        <pc:spChg chg="mod">
          <ac:chgData name="Inga Babicheva" userId="0f171498-083e-489f-aac5-c7d2c369acfe" providerId="ADAL" clId="{47A823A1-CC79-43BF-A65F-652CD68373EC}" dt="2025-07-17T05:48:21.227" v="483" actId="20577"/>
          <ac:spMkLst>
            <pc:docMk/>
            <pc:sldMk cId="1901533433" sldId="564"/>
            <ac:spMk id="2" creationId="{762F17A7-AD55-100C-40BE-6315F70F5150}"/>
          </ac:spMkLst>
        </pc:spChg>
        <pc:spChg chg="mod">
          <ac:chgData name="Inga Babicheva" userId="0f171498-083e-489f-aac5-c7d2c369acfe" providerId="ADAL" clId="{47A823A1-CC79-43BF-A65F-652CD68373EC}" dt="2025-07-17T10:48:36.552" v="908" actId="13926"/>
          <ac:spMkLst>
            <pc:docMk/>
            <pc:sldMk cId="1901533433" sldId="564"/>
            <ac:spMk id="3" creationId="{2B15687C-191D-0D8D-5479-B6FD751A03C5}"/>
          </ac:spMkLst>
        </pc:spChg>
      </pc:sldChg>
      <pc:sldChg chg="del">
        <pc:chgData name="Inga Babicheva" userId="0f171498-083e-489f-aac5-c7d2c369acfe" providerId="ADAL" clId="{47A823A1-CC79-43BF-A65F-652CD68373EC}" dt="2025-07-17T05:15:55.466" v="3" actId="2696"/>
        <pc:sldMkLst>
          <pc:docMk/>
          <pc:sldMk cId="912614780" sldId="565"/>
        </pc:sldMkLst>
      </pc:sldChg>
      <pc:sldChg chg="modSp add del mod">
        <pc:chgData name="Inga Babicheva" userId="0f171498-083e-489f-aac5-c7d2c369acfe" providerId="ADAL" clId="{47A823A1-CC79-43BF-A65F-652CD68373EC}" dt="2025-07-17T05:50:08.389" v="488" actId="2696"/>
        <pc:sldMkLst>
          <pc:docMk/>
          <pc:sldMk cId="2207589381" sldId="565"/>
        </pc:sldMkLst>
        <pc:spChg chg="mod">
          <ac:chgData name="Inga Babicheva" userId="0f171498-083e-489f-aac5-c7d2c369acfe" providerId="ADAL" clId="{47A823A1-CC79-43BF-A65F-652CD68373EC}" dt="2025-07-17T05:17:39.095" v="33" actId="20577"/>
          <ac:spMkLst>
            <pc:docMk/>
            <pc:sldMk cId="2207589381" sldId="565"/>
            <ac:spMk id="2" creationId="{A966F01F-0116-D816-20E1-6FDD66DB4A71}"/>
          </ac:spMkLst>
        </pc:spChg>
        <pc:spChg chg="mod">
          <ac:chgData name="Inga Babicheva" userId="0f171498-083e-489f-aac5-c7d2c369acfe" providerId="ADAL" clId="{47A823A1-CC79-43BF-A65F-652CD68373EC}" dt="2025-07-17T05:49:53.308" v="485" actId="21"/>
          <ac:spMkLst>
            <pc:docMk/>
            <pc:sldMk cId="2207589381" sldId="565"/>
            <ac:spMk id="3" creationId="{CFE6F89B-D77D-91CE-3001-88DF2DF10BAD}"/>
          </ac:spMkLst>
        </pc:spChg>
      </pc:sldChg>
      <pc:sldChg chg="modSp add mod">
        <pc:chgData name="Inga Babicheva" userId="0f171498-083e-489f-aac5-c7d2c369acfe" providerId="ADAL" clId="{47A823A1-CC79-43BF-A65F-652CD68373EC}" dt="2025-07-18T05:05:41.825" v="1131" actId="20577"/>
        <pc:sldMkLst>
          <pc:docMk/>
          <pc:sldMk cId="1762051927" sldId="566"/>
        </pc:sldMkLst>
        <pc:spChg chg="mod">
          <ac:chgData name="Inga Babicheva" userId="0f171498-083e-489f-aac5-c7d2c369acfe" providerId="ADAL" clId="{47A823A1-CC79-43BF-A65F-652CD68373EC}" dt="2025-07-17T05:30:23.244" v="273" actId="27636"/>
          <ac:spMkLst>
            <pc:docMk/>
            <pc:sldMk cId="1762051927" sldId="566"/>
            <ac:spMk id="2" creationId="{A0220CE1-9C1B-B2E9-57A6-85AB2448BA39}"/>
          </ac:spMkLst>
        </pc:spChg>
        <pc:spChg chg="mod">
          <ac:chgData name="Inga Babicheva" userId="0f171498-083e-489f-aac5-c7d2c369acfe" providerId="ADAL" clId="{47A823A1-CC79-43BF-A65F-652CD68373EC}" dt="2025-07-18T05:05:41.825" v="1131" actId="20577"/>
          <ac:spMkLst>
            <pc:docMk/>
            <pc:sldMk cId="1762051927" sldId="566"/>
            <ac:spMk id="3" creationId="{36138B94-3A42-62B1-966A-ADB5A5E694FE}"/>
          </ac:spMkLst>
        </pc:spChg>
      </pc:sldChg>
      <pc:sldChg chg="del">
        <pc:chgData name="Inga Babicheva" userId="0f171498-083e-489f-aac5-c7d2c369acfe" providerId="ADAL" clId="{47A823A1-CC79-43BF-A65F-652CD68373EC}" dt="2025-07-17T05:15:58.646" v="4" actId="2696"/>
        <pc:sldMkLst>
          <pc:docMk/>
          <pc:sldMk cId="4003474126" sldId="566"/>
        </pc:sldMkLst>
      </pc:sldChg>
      <pc:sldChg chg="modSp add mod">
        <pc:chgData name="Inga Babicheva" userId="0f171498-083e-489f-aac5-c7d2c369acfe" providerId="ADAL" clId="{47A823A1-CC79-43BF-A65F-652CD68373EC}" dt="2025-07-17T11:02:24.468" v="1124" actId="6549"/>
        <pc:sldMkLst>
          <pc:docMk/>
          <pc:sldMk cId="438175183" sldId="567"/>
        </pc:sldMkLst>
        <pc:spChg chg="mod">
          <ac:chgData name="Inga Babicheva" userId="0f171498-083e-489f-aac5-c7d2c369acfe" providerId="ADAL" clId="{47A823A1-CC79-43BF-A65F-652CD68373EC}" dt="2025-07-17T06:03:47.955" v="678" actId="20577"/>
          <ac:spMkLst>
            <pc:docMk/>
            <pc:sldMk cId="438175183" sldId="567"/>
            <ac:spMk id="2" creationId="{A5B744DB-CF7E-4015-3C4A-743A348EC735}"/>
          </ac:spMkLst>
        </pc:spChg>
        <pc:spChg chg="mod">
          <ac:chgData name="Inga Babicheva" userId="0f171498-083e-489f-aac5-c7d2c369acfe" providerId="ADAL" clId="{47A823A1-CC79-43BF-A65F-652CD68373EC}" dt="2025-07-17T11:02:24.468" v="1124" actId="6549"/>
          <ac:spMkLst>
            <pc:docMk/>
            <pc:sldMk cId="438175183" sldId="567"/>
            <ac:spMk id="3" creationId="{5143E5E6-A67C-1EF3-A455-8C6E61D71F90}"/>
          </ac:spMkLst>
        </pc:spChg>
      </pc:sldChg>
    </pc:docChg>
  </pc:docChgLst>
  <pc:docChgLst>
    <pc:chgData name="Inga Babicheva" userId="0f171498-083e-489f-aac5-c7d2c369acfe" providerId="ADAL" clId="{6986EC16-7AEA-4EC8-83D1-3AD9B218CE58}"/>
    <pc:docChg chg="custSel addSld delSld modSld">
      <pc:chgData name="Inga Babicheva" userId="0f171498-083e-489f-aac5-c7d2c369acfe" providerId="ADAL" clId="{6986EC16-7AEA-4EC8-83D1-3AD9B218CE58}" dt="2025-06-19T06:59:15.378" v="1152" actId="2696"/>
      <pc:docMkLst>
        <pc:docMk/>
      </pc:docMkLst>
      <pc:sldChg chg="modSp mod">
        <pc:chgData name="Inga Babicheva" userId="0f171498-083e-489f-aac5-c7d2c369acfe" providerId="ADAL" clId="{6986EC16-7AEA-4EC8-83D1-3AD9B218CE58}" dt="2025-06-18T08:00:04.042" v="126" actId="255"/>
        <pc:sldMkLst>
          <pc:docMk/>
          <pc:sldMk cId="3839251590" sldId="481"/>
        </pc:sldMkLst>
        <pc:spChg chg="mod">
          <ac:chgData name="Inga Babicheva" userId="0f171498-083e-489f-aac5-c7d2c369acfe" providerId="ADAL" clId="{6986EC16-7AEA-4EC8-83D1-3AD9B218CE58}" dt="2025-06-18T08:00:04.042" v="126" actId="255"/>
          <ac:spMkLst>
            <pc:docMk/>
            <pc:sldMk cId="3839251590" sldId="481"/>
            <ac:spMk id="2" creationId="{00000000-0000-0000-0000-000000000000}"/>
          </ac:spMkLst>
        </pc:spChg>
      </pc:sldChg>
      <pc:sldChg chg="del">
        <pc:chgData name="Inga Babicheva" userId="0f171498-083e-489f-aac5-c7d2c369acfe" providerId="ADAL" clId="{6986EC16-7AEA-4EC8-83D1-3AD9B218CE58}" dt="2025-06-19T06:40:56.414" v="464" actId="2696"/>
        <pc:sldMkLst>
          <pc:docMk/>
          <pc:sldMk cId="726918370" sldId="506"/>
        </pc:sldMkLst>
      </pc:sldChg>
      <pc:sldChg chg="del">
        <pc:chgData name="Inga Babicheva" userId="0f171498-083e-489f-aac5-c7d2c369acfe" providerId="ADAL" clId="{6986EC16-7AEA-4EC8-83D1-3AD9B218CE58}" dt="2025-06-19T06:40:40.116" v="460" actId="2696"/>
        <pc:sldMkLst>
          <pc:docMk/>
          <pc:sldMk cId="1689756145" sldId="513"/>
        </pc:sldMkLst>
      </pc:sldChg>
      <pc:sldChg chg="del">
        <pc:chgData name="Inga Babicheva" userId="0f171498-083e-489f-aac5-c7d2c369acfe" providerId="ADAL" clId="{6986EC16-7AEA-4EC8-83D1-3AD9B218CE58}" dt="2025-06-19T06:40:36.670" v="459" actId="2696"/>
        <pc:sldMkLst>
          <pc:docMk/>
          <pc:sldMk cId="756199267" sldId="531"/>
        </pc:sldMkLst>
      </pc:sldChg>
      <pc:sldChg chg="del">
        <pc:chgData name="Inga Babicheva" userId="0f171498-083e-489f-aac5-c7d2c369acfe" providerId="ADAL" clId="{6986EC16-7AEA-4EC8-83D1-3AD9B218CE58}" dt="2025-06-18T08:00:54.130" v="127" actId="2696"/>
        <pc:sldMkLst>
          <pc:docMk/>
          <pc:sldMk cId="1841300602" sldId="541"/>
        </pc:sldMkLst>
      </pc:sldChg>
      <pc:sldChg chg="del">
        <pc:chgData name="Inga Babicheva" userId="0f171498-083e-489f-aac5-c7d2c369acfe" providerId="ADAL" clId="{6986EC16-7AEA-4EC8-83D1-3AD9B218CE58}" dt="2025-06-19T06:40:46.945" v="462" actId="2696"/>
        <pc:sldMkLst>
          <pc:docMk/>
          <pc:sldMk cId="2571770605" sldId="551"/>
        </pc:sldMkLst>
      </pc:sldChg>
      <pc:sldChg chg="del">
        <pc:chgData name="Inga Babicheva" userId="0f171498-083e-489f-aac5-c7d2c369acfe" providerId="ADAL" clId="{6986EC16-7AEA-4EC8-83D1-3AD9B218CE58}" dt="2025-06-18T08:00:57.533" v="128" actId="2696"/>
        <pc:sldMkLst>
          <pc:docMk/>
          <pc:sldMk cId="3646306423" sldId="553"/>
        </pc:sldMkLst>
      </pc:sldChg>
      <pc:sldChg chg="del">
        <pc:chgData name="Inga Babicheva" userId="0f171498-083e-489f-aac5-c7d2c369acfe" providerId="ADAL" clId="{6986EC16-7AEA-4EC8-83D1-3AD9B218CE58}" dt="2025-06-19T06:40:44.212" v="461" actId="2696"/>
        <pc:sldMkLst>
          <pc:docMk/>
          <pc:sldMk cId="622012157" sldId="554"/>
        </pc:sldMkLst>
      </pc:sldChg>
      <pc:sldChg chg="del">
        <pc:chgData name="Inga Babicheva" userId="0f171498-083e-489f-aac5-c7d2c369acfe" providerId="ADAL" clId="{6986EC16-7AEA-4EC8-83D1-3AD9B218CE58}" dt="2025-06-19T06:40:51.222" v="463" actId="2696"/>
        <pc:sldMkLst>
          <pc:docMk/>
          <pc:sldMk cId="128345161" sldId="555"/>
        </pc:sldMkLst>
      </pc:sldChg>
      <pc:sldChg chg="modSp mod">
        <pc:chgData name="Inga Babicheva" userId="0f171498-083e-489f-aac5-c7d2c369acfe" providerId="ADAL" clId="{6986EC16-7AEA-4EC8-83D1-3AD9B218CE58}" dt="2025-06-19T06:34:30.206" v="217" actId="20577"/>
        <pc:sldMkLst>
          <pc:docMk/>
          <pc:sldMk cId="1680171800" sldId="556"/>
        </pc:sldMkLst>
        <pc:spChg chg="mod">
          <ac:chgData name="Inga Babicheva" userId="0f171498-083e-489f-aac5-c7d2c369acfe" providerId="ADAL" clId="{6986EC16-7AEA-4EC8-83D1-3AD9B218CE58}" dt="2025-06-18T08:01:15.891" v="158" actId="20577"/>
          <ac:spMkLst>
            <pc:docMk/>
            <pc:sldMk cId="1680171800" sldId="556"/>
            <ac:spMk id="2" creationId="{762F17A7-AD55-100C-40BE-6315F70F5150}"/>
          </ac:spMkLst>
        </pc:spChg>
        <pc:spChg chg="mod">
          <ac:chgData name="Inga Babicheva" userId="0f171498-083e-489f-aac5-c7d2c369acfe" providerId="ADAL" clId="{6986EC16-7AEA-4EC8-83D1-3AD9B218CE58}" dt="2025-06-19T06:34:30.206" v="217" actId="20577"/>
          <ac:spMkLst>
            <pc:docMk/>
            <pc:sldMk cId="1680171800" sldId="556"/>
            <ac:spMk id="3" creationId="{2B15687C-191D-0D8D-5479-B6FD751A03C5}"/>
          </ac:spMkLst>
        </pc:spChg>
      </pc:sldChg>
      <pc:sldChg chg="modSp mod">
        <pc:chgData name="Inga Babicheva" userId="0f171498-083e-489f-aac5-c7d2c369acfe" providerId="ADAL" clId="{6986EC16-7AEA-4EC8-83D1-3AD9B218CE58}" dt="2025-06-19T06:40:24.786" v="458" actId="27636"/>
        <pc:sldMkLst>
          <pc:docMk/>
          <pc:sldMk cId="1886342182" sldId="557"/>
        </pc:sldMkLst>
        <pc:spChg chg="mod">
          <ac:chgData name="Inga Babicheva" userId="0f171498-083e-489f-aac5-c7d2c369acfe" providerId="ADAL" clId="{6986EC16-7AEA-4EC8-83D1-3AD9B218CE58}" dt="2025-06-19T06:35:14.292" v="218"/>
          <ac:spMkLst>
            <pc:docMk/>
            <pc:sldMk cId="1886342182" sldId="557"/>
            <ac:spMk id="2" creationId="{762F17A7-AD55-100C-40BE-6315F70F5150}"/>
          </ac:spMkLst>
        </pc:spChg>
        <pc:spChg chg="mod">
          <ac:chgData name="Inga Babicheva" userId="0f171498-083e-489f-aac5-c7d2c369acfe" providerId="ADAL" clId="{6986EC16-7AEA-4EC8-83D1-3AD9B218CE58}" dt="2025-06-19T06:40:24.786" v="458" actId="27636"/>
          <ac:spMkLst>
            <pc:docMk/>
            <pc:sldMk cId="1886342182" sldId="557"/>
            <ac:spMk id="3" creationId="{2B15687C-191D-0D8D-5479-B6FD751A03C5}"/>
          </ac:spMkLst>
        </pc:spChg>
      </pc:sldChg>
      <pc:sldChg chg="modSp add mod">
        <pc:chgData name="Inga Babicheva" userId="0f171498-083e-489f-aac5-c7d2c369acfe" providerId="ADAL" clId="{6986EC16-7AEA-4EC8-83D1-3AD9B218CE58}" dt="2025-06-19T06:56:57.065" v="1140" actId="20577"/>
        <pc:sldMkLst>
          <pc:docMk/>
          <pc:sldMk cId="2159706531" sldId="558"/>
        </pc:sldMkLst>
      </pc:sldChg>
      <pc:sldChg chg="modSp add del mod">
        <pc:chgData name="Inga Babicheva" userId="0f171498-083e-489f-aac5-c7d2c369acfe" providerId="ADAL" clId="{6986EC16-7AEA-4EC8-83D1-3AD9B218CE58}" dt="2025-06-19T06:59:15.378" v="1152" actId="2696"/>
        <pc:sldMkLst>
          <pc:docMk/>
          <pc:sldMk cId="62687755" sldId="559"/>
        </pc:sldMkLst>
      </pc:sldChg>
      <pc:sldChg chg="del">
        <pc:chgData name="Inga Babicheva" userId="0f171498-083e-489f-aac5-c7d2c369acfe" providerId="ADAL" clId="{6986EC16-7AEA-4EC8-83D1-3AD9B218CE58}" dt="2025-06-19T06:41:04.571" v="466" actId="2696"/>
        <pc:sldMkLst>
          <pc:docMk/>
          <pc:sldMk cId="1244996187" sldId="559"/>
        </pc:sldMkLst>
      </pc:sldChg>
      <pc:sldChg chg="del">
        <pc:chgData name="Inga Babicheva" userId="0f171498-083e-489f-aac5-c7d2c369acfe" providerId="ADAL" clId="{6986EC16-7AEA-4EC8-83D1-3AD9B218CE58}" dt="2025-06-19T06:41:00.442" v="465" actId="2696"/>
        <pc:sldMkLst>
          <pc:docMk/>
          <pc:sldMk cId="815059799" sldId="560"/>
        </pc:sldMkLst>
      </pc:sldChg>
    </pc:docChg>
  </pc:docChgLst>
  <pc:docChgLst>
    <pc:chgData name="Inga Babicheva" userId="0f171498-083e-489f-aac5-c7d2c369acfe" providerId="ADAL" clId="{128EF160-389B-41F2-918B-F9F5AF93AF5B}"/>
    <pc:docChg chg="modSld">
      <pc:chgData name="Inga Babicheva" userId="0f171498-083e-489f-aac5-c7d2c369acfe" providerId="ADAL" clId="{128EF160-389B-41F2-918B-F9F5AF93AF5B}" dt="2025-05-15T13:30:22.550" v="74" actId="113"/>
      <pc:docMkLst>
        <pc:docMk/>
      </pc:docMkLst>
      <pc:sldChg chg="modSp mod">
        <pc:chgData name="Inga Babicheva" userId="0f171498-083e-489f-aac5-c7d2c369acfe" providerId="ADAL" clId="{128EF160-389B-41F2-918B-F9F5AF93AF5B}" dt="2025-05-15T13:23:19.862" v="35" actId="20577"/>
        <pc:sldMkLst>
          <pc:docMk/>
          <pc:sldMk cId="3839251590" sldId="481"/>
        </pc:sldMkLst>
        <pc:spChg chg="mod">
          <ac:chgData name="Inga Babicheva" userId="0f171498-083e-489f-aac5-c7d2c369acfe" providerId="ADAL" clId="{128EF160-389B-41F2-918B-F9F5AF93AF5B}" dt="2025-05-15T13:23:19.862" v="35" actId="20577"/>
          <ac:spMkLst>
            <pc:docMk/>
            <pc:sldMk cId="3839251590" sldId="481"/>
            <ac:spMk id="2" creationId="{00000000-0000-0000-0000-000000000000}"/>
          </ac:spMkLst>
        </pc:spChg>
      </pc:sldChg>
      <pc:sldChg chg="modSp mod">
        <pc:chgData name="Inga Babicheva" userId="0f171498-083e-489f-aac5-c7d2c369acfe" providerId="ADAL" clId="{128EF160-389B-41F2-918B-F9F5AF93AF5B}" dt="2025-05-15T13:25:20.759" v="58" actId="20577"/>
        <pc:sldMkLst>
          <pc:docMk/>
          <pc:sldMk cId="1841300602" sldId="541"/>
        </pc:sldMkLst>
      </pc:sldChg>
      <pc:sldChg chg="modSp mod">
        <pc:chgData name="Inga Babicheva" userId="0f171498-083e-489f-aac5-c7d2c369acfe" providerId="ADAL" clId="{128EF160-389B-41F2-918B-F9F5AF93AF5B}" dt="2025-05-15T13:30:22.550" v="74" actId="113"/>
        <pc:sldMkLst>
          <pc:docMk/>
          <pc:sldMk cId="1886342182" sldId="557"/>
        </pc:sldMkLst>
        <pc:spChg chg="mod">
          <ac:chgData name="Inga Babicheva" userId="0f171498-083e-489f-aac5-c7d2c369acfe" providerId="ADAL" clId="{128EF160-389B-41F2-918B-F9F5AF93AF5B}" dt="2025-05-15T13:30:22.550" v="74" actId="113"/>
          <ac:spMkLst>
            <pc:docMk/>
            <pc:sldMk cId="1886342182" sldId="557"/>
            <ac:spMk id="3" creationId="{2B15687C-191D-0D8D-5479-B6FD751A03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CFF6-75E5-47CC-8F5F-3C2F33FA08B1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44B7-FFF6-4CB5-B431-CA8FD2B61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3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6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5774" y="3033268"/>
            <a:ext cx="9607160" cy="30474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800" dirty="0"/>
              <a:t>Предложения по ре-приоритезации мероприятий грантового цикла 7 (GC7)</a:t>
            </a:r>
            <a:br>
              <a:rPr lang="en-US" sz="4800" dirty="0"/>
            </a:br>
            <a:r>
              <a:rPr lang="ru-KG" sz="3100" dirty="0"/>
              <a:t>И. Бабичева</a:t>
            </a:r>
            <a:br>
              <a:rPr lang="ru-KG" sz="3100" dirty="0"/>
            </a:br>
            <a:r>
              <a:rPr lang="ru-KG" sz="3100" dirty="0"/>
              <a:t>ПРООН</a:t>
            </a:r>
            <a:br>
              <a:rPr lang="ru-KG" sz="4800" dirty="0"/>
            </a:br>
            <a:br>
              <a:rPr lang="ru-KG" sz="2000" dirty="0"/>
            </a:br>
            <a:r>
              <a:rPr lang="ru-KG" sz="2000" dirty="0"/>
              <a:t>1</a:t>
            </a:r>
            <a:r>
              <a:rPr lang="ru-RU" sz="2000" dirty="0"/>
              <a:t>8</a:t>
            </a:r>
            <a:r>
              <a:rPr lang="ru-KG" sz="2000" dirty="0"/>
              <a:t> ию</a:t>
            </a:r>
            <a:r>
              <a:rPr lang="ru-RU" sz="2000" dirty="0"/>
              <a:t>ля</a:t>
            </a:r>
            <a:r>
              <a:rPr lang="ru-KG" sz="2000" dirty="0"/>
              <a:t> 2025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925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G" dirty="0"/>
              <a:t>Письмо ГФ от 24 апреля 2025 г.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501" y="1225826"/>
            <a:ext cx="11799185" cy="53207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br>
              <a:rPr lang="ru-RU" sz="2000" dirty="0"/>
            </a:br>
            <a:r>
              <a:rPr lang="ru-RU" sz="2400" dirty="0"/>
              <a:t>В связи с неопределённостью дальнейшей поддержки программ в сфере здравоохранения, включая Глобальный фонд (ГФ), предложен ряд мер по корректировке планов </a:t>
            </a:r>
            <a:r>
              <a:rPr lang="ru-RU" sz="2400" dirty="0" err="1"/>
              <a:t>текущ</a:t>
            </a:r>
            <a:r>
              <a:rPr lang="ru-KG" sz="2400" dirty="0"/>
              <a:t>его</a:t>
            </a:r>
            <a:r>
              <a:rPr lang="ru-RU" sz="2400" dirty="0"/>
              <a:t> грант</a:t>
            </a:r>
            <a:r>
              <a:rPr lang="ru-KG" sz="2400" dirty="0"/>
              <a:t>а</a:t>
            </a:r>
            <a:r>
              <a:rPr lang="ru-RU" sz="2400" dirty="0"/>
              <a:t>. Предложено отложить или приостановить выполнение отдельных инвестиций по следующим категориям расходов: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Капитальные инвестиции;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Закупка новых транспортных средств, IT, лабораторного и другого оборудования;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Отдельные тренинги, конференции и публикации;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Опросы, исследования, оценки и обзоры;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Отдельные элементы управления программой;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При необходимости – некоторые менее срочные или не критически важные элементы деятельности, направленной на борьбу с конкретными заболеваниями.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GB" dirty="0">
              <a:cs typeface="Arial" panose="020B0604020202020204"/>
            </a:endParaRPr>
          </a:p>
          <a:p>
            <a:endParaRPr lang="en-GB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endParaRPr lang="en-GB" sz="2000" dirty="0">
              <a:cs typeface="Arial" panose="020B0604020202020204"/>
            </a:endParaRPr>
          </a:p>
          <a:p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017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G" dirty="0"/>
              <a:t>Письмо ГФ от 24 апреля 2025 г.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400" b="1" dirty="0"/>
              <a:t>Данные меры не распространяются на COVID-19 грант</a:t>
            </a:r>
            <a:endParaRPr lang="ru-KG" sz="2400" b="1" dirty="0"/>
          </a:p>
          <a:p>
            <a:r>
              <a:rPr lang="ru-RU" sz="2400" b="1" dirty="0"/>
              <a:t>Любое бюджетное изменение требует предварительного одобрения ГФ, расходы, не соответствующие вышеуказанным рекомендациям, могут быть </a:t>
            </a:r>
            <a:r>
              <a:rPr lang="ru-KG" sz="2400" b="1" dirty="0"/>
              <a:t>не</a:t>
            </a:r>
            <a:r>
              <a:rPr lang="en-US" sz="2400" b="1" dirty="0"/>
              <a:t> </a:t>
            </a:r>
            <a:r>
              <a:rPr lang="ru-RU" sz="2400" b="1" dirty="0"/>
              <a:t>признаны</a:t>
            </a:r>
            <a:endParaRPr lang="ru-KG" sz="2400" b="1" dirty="0"/>
          </a:p>
          <a:p>
            <a:r>
              <a:rPr lang="ru-RU" sz="2400" dirty="0"/>
              <a:t>Возможно, потребуется изменить приоритеты, не ограничиваясь грантами ГФ, и планировать программы здравоохранения комплексно, с учетом всех источников финансирования: внутренних и внешних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Обеспечить значимое вовлечение заинтересованных сторон в этот процесс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Изменение в сроках подготовки к следующему грантовому циклу (предварительные) – материалы для стран  будут опубликованы в ноябре 2025, письмо о выделении средств будет выслано в конце февраля – начале марта 2026 г. 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dirty="0"/>
          </a:p>
          <a:p>
            <a:pPr>
              <a:buFont typeface="Arial" panose="05000000000000000000" pitchFamily="2" charset="2"/>
              <a:buChar char="•"/>
            </a:pPr>
            <a:endParaRPr lang="en-GB" sz="2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634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G" dirty="0"/>
              <a:t>Письмо ГФ от </a:t>
            </a:r>
            <a:r>
              <a:rPr lang="ru-RU" dirty="0"/>
              <a:t>27</a:t>
            </a:r>
            <a:r>
              <a:rPr lang="ru-KG" dirty="0"/>
              <a:t> июня 2025 г.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u-RU" sz="4000" dirty="0"/>
              <a:t>Текущая сумма гранта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en-US" sz="4000" dirty="0"/>
              <a:t> </a:t>
            </a:r>
            <a:r>
              <a:rPr lang="ru-RU" sz="4000" b="1" dirty="0"/>
              <a:t>27,861,752</a:t>
            </a:r>
            <a:endParaRPr lang="en-US" sz="4000" b="1" dirty="0"/>
          </a:p>
          <a:p>
            <a:r>
              <a:rPr lang="ru-RU" sz="4000" dirty="0"/>
              <a:t>Новая сумма гранта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en-US" sz="4000" dirty="0"/>
              <a:t> </a:t>
            </a:r>
            <a:r>
              <a:rPr lang="en-US" sz="4000" b="1" dirty="0"/>
              <a:t>24,585,827</a:t>
            </a:r>
            <a:endParaRPr lang="ru-RU" sz="4000" b="1" dirty="0"/>
          </a:p>
          <a:p>
            <a:r>
              <a:rPr lang="ru-RU" sz="4000" dirty="0">
                <a:ea typeface="+mn-lt"/>
                <a:cs typeface="+mn-lt"/>
              </a:rPr>
              <a:t>Сумма де-аллокации </a:t>
            </a:r>
            <a:r>
              <a:rPr lang="en-US" sz="4000" b="1" dirty="0">
                <a:ea typeface="+mn-lt"/>
                <a:cs typeface="+mn-lt"/>
              </a:rPr>
              <a:t>US$3,275,925</a:t>
            </a:r>
            <a:endParaRPr lang="ru-RU" sz="4000" b="1" dirty="0">
              <a:ea typeface="+mn-lt"/>
              <a:cs typeface="+mn-lt"/>
            </a:endParaRPr>
          </a:p>
          <a:p>
            <a:r>
              <a:rPr lang="ru-RU" sz="4000" dirty="0">
                <a:ea typeface="+mn-lt"/>
                <a:cs typeface="+mn-lt"/>
              </a:rPr>
              <a:t>7% </a:t>
            </a:r>
            <a:r>
              <a:rPr lang="en-US" sz="4000" dirty="0">
                <a:ea typeface="+mn-lt"/>
                <a:cs typeface="+mn-lt"/>
              </a:rPr>
              <a:t>GMS (General Management Service</a:t>
            </a:r>
            <a:r>
              <a:rPr lang="ru-RU" sz="4000" dirty="0">
                <a:ea typeface="+mn-lt"/>
                <a:cs typeface="+mn-lt"/>
              </a:rPr>
              <a:t>, общие управленческие услуги</a:t>
            </a:r>
            <a:r>
              <a:rPr lang="en-US" sz="4000" dirty="0">
                <a:ea typeface="+mn-lt"/>
                <a:cs typeface="+mn-lt"/>
              </a:rPr>
              <a:t>)</a:t>
            </a:r>
            <a:r>
              <a:rPr lang="ru-RU" sz="4000" dirty="0">
                <a:ea typeface="+mn-lt"/>
                <a:cs typeface="+mn-lt"/>
              </a:rPr>
              <a:t>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ru-RU" sz="4000" b="1" dirty="0">
                <a:ea typeface="+mn-lt"/>
                <a:cs typeface="+mn-lt"/>
              </a:rPr>
              <a:t>229,315 </a:t>
            </a:r>
            <a:r>
              <a:rPr lang="en-US" sz="4000" b="1" dirty="0">
                <a:ea typeface="+mn-lt"/>
                <a:cs typeface="+mn-lt"/>
              </a:rPr>
              <a:t> </a:t>
            </a:r>
          </a:p>
          <a:p>
            <a:pPr>
              <a:buFont typeface="Arial" panose="05000000000000000000" pitchFamily="2" charset="2"/>
              <a:buChar char="•"/>
            </a:pPr>
            <a:r>
              <a:rPr lang="ru-RU" sz="4000" dirty="0">
                <a:ea typeface="+mn-lt"/>
                <a:cs typeface="+mn-lt"/>
              </a:rPr>
              <a:t>Стартовая сумма к де-приоритезации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ru-RU" sz="4000" b="1" dirty="0">
                <a:ea typeface="+mn-lt"/>
                <a:cs typeface="+mn-lt"/>
              </a:rPr>
              <a:t>3,046,610</a:t>
            </a:r>
            <a:endParaRPr lang="en-US" sz="4000" b="1" dirty="0">
              <a:ea typeface="+mn-lt"/>
              <a:cs typeface="+mn-lt"/>
            </a:endParaRPr>
          </a:p>
          <a:p>
            <a:r>
              <a:rPr lang="ru-RU" sz="4000" dirty="0"/>
              <a:t>Проведен ряд встреч для определения приоритетов в мероприятиях, закупках и т.д., которые необходимо сохранить, продолжить имплементацию и в то же время, найти менее важные активности, изыскать дополнительные ресурсы внутри страны, чтобы выйти на новую сумму гранта </a:t>
            </a:r>
            <a:endParaRPr lang="ru-KG" sz="4000" dirty="0"/>
          </a:p>
          <a:p>
            <a:r>
              <a:rPr lang="ru-KG" sz="4000" dirty="0"/>
              <a:t>На встрече 11 июля 2025 поступили комментарии, рекомендации по де-приоритезации, которые отражены в </a:t>
            </a:r>
            <a:r>
              <a:rPr lang="en-US" sz="4000" dirty="0"/>
              <a:t>Excel </a:t>
            </a:r>
            <a:r>
              <a:rPr lang="ru-KG" sz="4000" dirty="0"/>
              <a:t>таблице </a:t>
            </a:r>
            <a:r>
              <a:rPr lang="ru-RU" sz="4000" dirty="0"/>
              <a:t>вместе с другими дополнительными предложениями для де-приоритезации</a:t>
            </a:r>
          </a:p>
          <a:p>
            <a:pPr>
              <a:buFont typeface="Arial" panose="05000000000000000000" pitchFamily="2" charset="2"/>
              <a:buChar char="•"/>
            </a:pPr>
            <a:endParaRPr lang="en-GB" sz="4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4000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4800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158F-6247-9FEB-A816-3FE1ABA9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0CE1-9C1B-B2E9-57A6-85AB2448B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MD" dirty="0"/>
              <a:t>Предварительные </a:t>
            </a:r>
            <a:r>
              <a:rPr lang="ru-MD" dirty="0" err="1"/>
              <a:t>результаты_компонент</a:t>
            </a:r>
            <a:r>
              <a:rPr lang="ru-MD" dirty="0"/>
              <a:t> ВИЧ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8B94-3A42-62B1-966A-ADB5A5E6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KG" sz="4000" dirty="0"/>
              <a:t>Согласованный список </a:t>
            </a:r>
            <a:r>
              <a:rPr lang="ru-KG" sz="4000" dirty="0" err="1"/>
              <a:t>РЦКГВГиВИЧ</a:t>
            </a:r>
            <a:r>
              <a:rPr lang="ru-KG" sz="4000" dirty="0"/>
              <a:t>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en-US" sz="4000" dirty="0"/>
              <a:t> </a:t>
            </a:r>
            <a:r>
              <a:rPr lang="ru-KG" sz="4000" b="1" dirty="0"/>
              <a:t>280 </a:t>
            </a:r>
            <a:r>
              <a:rPr lang="ru-RU" sz="4000" b="1" dirty="0"/>
              <a:t>3</a:t>
            </a:r>
            <a:r>
              <a:rPr lang="ru-KG" sz="4000" b="1" dirty="0"/>
              <a:t>97</a:t>
            </a:r>
          </a:p>
          <a:p>
            <a:r>
              <a:rPr lang="ru-KG" sz="4000" dirty="0"/>
              <a:t>С</a:t>
            </a:r>
            <a:r>
              <a:rPr lang="ru-MD" sz="4000" dirty="0" err="1"/>
              <a:t>огласованный</a:t>
            </a:r>
            <a:r>
              <a:rPr lang="ru-MD" sz="4000" dirty="0"/>
              <a:t> список</a:t>
            </a:r>
            <a:r>
              <a:rPr lang="ru-KG" sz="4000" dirty="0"/>
              <a:t> </a:t>
            </a:r>
            <a:r>
              <a:rPr lang="ru-MD" sz="4000" dirty="0"/>
              <a:t>РЦПН</a:t>
            </a:r>
            <a:r>
              <a:rPr lang="en-US" sz="4000" dirty="0">
                <a:ea typeface="+mn-lt"/>
                <a:cs typeface="+mn-lt"/>
              </a:rPr>
              <a:t>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en-US" sz="4000" dirty="0"/>
              <a:t> </a:t>
            </a:r>
            <a:r>
              <a:rPr lang="ru-KG" sz="4000" b="1" dirty="0"/>
              <a:t>45 126</a:t>
            </a:r>
            <a:endParaRPr lang="en-US" sz="4000" b="1" dirty="0"/>
          </a:p>
          <a:p>
            <a:r>
              <a:rPr lang="ru-KG" sz="4000" dirty="0"/>
              <a:t>Дополнительные предложения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en-US" sz="4000" dirty="0"/>
              <a:t> </a:t>
            </a:r>
            <a:r>
              <a:rPr lang="ru-KG" sz="4000" b="1"/>
              <a:t>762 331</a:t>
            </a:r>
            <a:endParaRPr lang="ru-RU" sz="4000" b="1" dirty="0"/>
          </a:p>
          <a:p>
            <a:r>
              <a:rPr lang="ru-RU" sz="4000" dirty="0">
                <a:ea typeface="+mn-lt"/>
                <a:cs typeface="+mn-lt"/>
              </a:rPr>
              <a:t>Сумма де-аллокации </a:t>
            </a:r>
            <a:r>
              <a:rPr lang="ru-KG" sz="4000" dirty="0">
                <a:ea typeface="+mn-lt"/>
                <a:cs typeface="+mn-lt"/>
              </a:rPr>
              <a:t>по согласованному списку </a:t>
            </a:r>
            <a:r>
              <a:rPr lang="en-US" sz="4000" b="1" dirty="0">
                <a:ea typeface="+mn-lt"/>
                <a:cs typeface="+mn-lt"/>
              </a:rPr>
              <a:t>US$</a:t>
            </a:r>
            <a:r>
              <a:rPr lang="ru-KG" sz="4000" b="1" dirty="0">
                <a:ea typeface="+mn-lt"/>
                <a:cs typeface="+mn-lt"/>
              </a:rPr>
              <a:t> 325 </a:t>
            </a:r>
            <a:r>
              <a:rPr lang="en-US" sz="4000" b="1" dirty="0">
                <a:ea typeface="+mn-lt"/>
                <a:cs typeface="+mn-lt"/>
              </a:rPr>
              <a:t>5</a:t>
            </a:r>
            <a:r>
              <a:rPr lang="ru-KG" sz="4000" b="1" dirty="0">
                <a:ea typeface="+mn-lt"/>
                <a:cs typeface="+mn-lt"/>
              </a:rPr>
              <a:t>23</a:t>
            </a:r>
            <a:endParaRPr lang="ru-RU" sz="4000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4000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sz="4000" b="1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6205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Предварительные </a:t>
            </a:r>
            <a:r>
              <a:rPr lang="ru-RU" dirty="0" err="1"/>
              <a:t>результаты_компонент</a:t>
            </a:r>
            <a:r>
              <a:rPr lang="ru-RU" dirty="0"/>
              <a:t> ТБ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KG" dirty="0"/>
              <a:t>НЦФ настаивает на и</a:t>
            </a:r>
            <a:r>
              <a:rPr lang="ru-RU" dirty="0" err="1"/>
              <a:t>спользован</a:t>
            </a:r>
            <a:r>
              <a:rPr lang="ru-KG" dirty="0" err="1"/>
              <a:t>ии</a:t>
            </a:r>
            <a:r>
              <a:rPr lang="ru-RU" dirty="0"/>
              <a:t> подход</a:t>
            </a:r>
            <a:r>
              <a:rPr lang="ru-KG" dirty="0"/>
              <a:t>а</a:t>
            </a:r>
            <a:r>
              <a:rPr lang="ru-RU" dirty="0"/>
              <a:t> деления суммы де-аллокации по принципу деления между заболеваниями гранта 50%</a:t>
            </a:r>
            <a:r>
              <a:rPr lang="en-US" dirty="0"/>
              <a:t>/</a:t>
            </a:r>
            <a:r>
              <a:rPr lang="ru-RU" dirty="0"/>
              <a:t>50%</a:t>
            </a:r>
            <a:r>
              <a:rPr lang="ru-KG" dirty="0"/>
              <a:t>, в этом случае д</a:t>
            </a:r>
            <a:r>
              <a:rPr lang="ru-RU" dirty="0"/>
              <a:t>е-</a:t>
            </a:r>
            <a:r>
              <a:rPr lang="ru-RU" dirty="0" err="1"/>
              <a:t>приоритезированная</a:t>
            </a:r>
            <a:r>
              <a:rPr lang="ru-RU" dirty="0"/>
              <a:t> сумма по компоненту ТБ - </a:t>
            </a:r>
            <a:r>
              <a:rPr lang="en-US" b="1" dirty="0">
                <a:ea typeface="+mn-lt"/>
                <a:cs typeface="+mn-lt"/>
              </a:rPr>
              <a:t>US$</a:t>
            </a:r>
            <a:r>
              <a:rPr lang="en-US" b="1" dirty="0"/>
              <a:t> </a:t>
            </a:r>
            <a:r>
              <a:rPr lang="ru-RU" b="1" dirty="0"/>
              <a:t>1 </a:t>
            </a:r>
            <a:r>
              <a:rPr lang="ru-KG" b="1" dirty="0"/>
              <a:t>523</a:t>
            </a:r>
            <a:r>
              <a:rPr lang="ru-RU" b="1" dirty="0"/>
              <a:t> </a:t>
            </a:r>
            <a:r>
              <a:rPr lang="ru-KG" b="1" dirty="0"/>
              <a:t>305</a:t>
            </a:r>
            <a:endParaRPr lang="ru-RU" dirty="0"/>
          </a:p>
          <a:p>
            <a:r>
              <a:rPr lang="ru-RU" dirty="0"/>
              <a:t>Согласованный список </a:t>
            </a:r>
            <a:r>
              <a:rPr lang="ru-KG" dirty="0"/>
              <a:t>НЦФ</a:t>
            </a:r>
            <a:r>
              <a:rPr lang="ru-RU" dirty="0"/>
              <a:t> </a:t>
            </a:r>
            <a:r>
              <a:rPr lang="ru-RU" b="1" dirty="0"/>
              <a:t>US$ </a:t>
            </a:r>
            <a:r>
              <a:rPr lang="ru-KG" b="1" dirty="0"/>
              <a:t>1 387 995</a:t>
            </a:r>
          </a:p>
          <a:p>
            <a:r>
              <a:rPr lang="ru-RU" dirty="0"/>
              <a:t>Дополнительные предложения </a:t>
            </a:r>
            <a:r>
              <a:rPr lang="ru-RU" b="1" dirty="0"/>
              <a:t>US$ </a:t>
            </a:r>
            <a:r>
              <a:rPr lang="ru-KG" b="1" dirty="0"/>
              <a:t>1 345 885</a:t>
            </a:r>
          </a:p>
          <a:p>
            <a:r>
              <a:rPr lang="ru-KG" dirty="0"/>
              <a:t>Предложение НЦФ </a:t>
            </a:r>
            <a:r>
              <a:rPr lang="ru-RU" b="1" dirty="0"/>
              <a:t>US$ </a:t>
            </a:r>
            <a:r>
              <a:rPr lang="ru-KG" b="1" dirty="0"/>
              <a:t>138 796 (</a:t>
            </a:r>
            <a:r>
              <a:rPr lang="ru-RU" dirty="0"/>
              <a:t>UNDP 10% в связи с уменьшением активностей и, соответственно</a:t>
            </a:r>
            <a:r>
              <a:rPr lang="ru-KG" dirty="0"/>
              <a:t>,</a:t>
            </a:r>
            <a:r>
              <a:rPr lang="ru-RU" dirty="0"/>
              <a:t> уменьшением рабочей нагрузки)</a:t>
            </a:r>
          </a:p>
          <a:p>
            <a:r>
              <a:rPr lang="ru-RU" dirty="0"/>
              <a:t>Сумма де-аллокации</a:t>
            </a:r>
            <a:r>
              <a:rPr lang="ru-KG" dirty="0"/>
              <a:t> по согласованному списку (без предложения по ПРООН)</a:t>
            </a:r>
            <a:r>
              <a:rPr lang="ru-RU" dirty="0"/>
              <a:t> </a:t>
            </a:r>
            <a:r>
              <a:rPr lang="ru-RU" b="1" dirty="0"/>
              <a:t>US$ </a:t>
            </a:r>
            <a:r>
              <a:rPr lang="ru-KG" b="1" dirty="0"/>
              <a:t>1 387 995</a:t>
            </a:r>
            <a:endParaRPr lang="ru-RU" dirty="0"/>
          </a:p>
          <a:p>
            <a:endParaRPr lang="ru-KG" dirty="0">
              <a:highlight>
                <a:srgbClr val="FFFF00"/>
              </a:highlight>
            </a:endParaRPr>
          </a:p>
          <a:p>
            <a:endParaRPr lang="ru-RU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419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17A7-AD55-100C-40BE-6315F70F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15234"/>
            <a:ext cx="10515600" cy="810592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Предварительные </a:t>
            </a:r>
            <a:r>
              <a:rPr lang="ru-RU" dirty="0" err="1"/>
              <a:t>результаты_НПО</a:t>
            </a:r>
            <a:r>
              <a:rPr lang="ru-RU" dirty="0"/>
              <a:t>, управление</a:t>
            </a:r>
            <a:r>
              <a:rPr lang="ru-KG" dirty="0"/>
              <a:t>, ПРООН, </a:t>
            </a:r>
            <a:r>
              <a:rPr lang="ru-KG" dirty="0" err="1"/>
              <a:t>ЦРЗиМТ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5687C-191D-0D8D-5479-B6FD751A0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НПО, </a:t>
            </a:r>
            <a:r>
              <a:rPr lang="ru-RU" dirty="0" err="1"/>
              <a:t>управлени</a:t>
            </a:r>
            <a:r>
              <a:rPr lang="ru-KG" dirty="0"/>
              <a:t>е</a:t>
            </a:r>
            <a:r>
              <a:rPr lang="ru-RU" dirty="0"/>
              <a:t>- </a:t>
            </a:r>
            <a:r>
              <a:rPr lang="en-US" b="1" dirty="0">
                <a:ea typeface="+mn-lt"/>
                <a:cs typeface="+mn-lt"/>
              </a:rPr>
              <a:t>US$</a:t>
            </a:r>
            <a:r>
              <a:rPr lang="en-US" b="1" dirty="0"/>
              <a:t> </a:t>
            </a:r>
            <a:r>
              <a:rPr lang="ru-RU" b="1" dirty="0"/>
              <a:t>371 093</a:t>
            </a:r>
            <a:endParaRPr lang="ru-KG" b="1" dirty="0"/>
          </a:p>
          <a:p>
            <a:r>
              <a:rPr lang="ru-RU" dirty="0"/>
              <a:t>ПРООН</a:t>
            </a:r>
            <a:r>
              <a:rPr lang="ru-RU" b="1" dirty="0"/>
              <a:t> US$ 236 478 </a:t>
            </a:r>
            <a:r>
              <a:rPr lang="ru-RU" dirty="0"/>
              <a:t>(GMS 7% US$ 229 315, транспортные расходы ПРООН, поездки, </a:t>
            </a:r>
            <a:r>
              <a:rPr lang="ru-RU" dirty="0" err="1"/>
              <a:t>МиО</a:t>
            </a:r>
            <a:r>
              <a:rPr lang="ru-RU" dirty="0"/>
              <a:t> визиты US$ 7 163)</a:t>
            </a:r>
          </a:p>
          <a:p>
            <a:r>
              <a:rPr lang="ru-RU" dirty="0" err="1"/>
              <a:t>ЦРЗиМТ</a:t>
            </a:r>
            <a:r>
              <a:rPr lang="ru-KG" dirty="0"/>
              <a:t> –</a:t>
            </a:r>
            <a:r>
              <a:rPr lang="ru-RU" dirty="0"/>
              <a:t> </a:t>
            </a:r>
            <a:r>
              <a:rPr lang="ru-KG" dirty="0"/>
              <a:t>предложений</a:t>
            </a:r>
            <a:r>
              <a:rPr lang="ru-RU" dirty="0"/>
              <a:t> не поступило</a:t>
            </a:r>
            <a:endParaRPr lang="ru-KG" b="1" dirty="0">
              <a:highlight>
                <a:srgbClr val="FFFF00"/>
              </a:highlight>
            </a:endParaRPr>
          </a:p>
          <a:p>
            <a:r>
              <a:rPr lang="ru-KG" dirty="0"/>
              <a:t>ВСЕГО</a:t>
            </a:r>
            <a:r>
              <a:rPr lang="ru-RU" b="1" dirty="0"/>
              <a:t> US$</a:t>
            </a:r>
            <a:r>
              <a:rPr lang="ru-KG" b="1" dirty="0"/>
              <a:t> 378 256</a:t>
            </a:r>
            <a:endParaRPr lang="ru-RU" dirty="0"/>
          </a:p>
          <a:p>
            <a:endParaRPr lang="ru-KG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153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6BD6F-64B6-382B-11F4-35F66E04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44DB-CF7E-4015-3C4A-743A348E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15234"/>
            <a:ext cx="10515600" cy="810592"/>
          </a:xfrm>
        </p:spPr>
        <p:txBody>
          <a:bodyPr>
            <a:normAutofit/>
          </a:bodyPr>
          <a:lstStyle/>
          <a:p>
            <a:r>
              <a:rPr lang="ru-RU" dirty="0"/>
              <a:t>И</a:t>
            </a:r>
            <a:r>
              <a:rPr lang="ru-KG" dirty="0"/>
              <a:t>ТОГИ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3E5E6-A67C-1EF3-A455-8C6E61D71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81" y="1225826"/>
            <a:ext cx="11281025" cy="5320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KG" dirty="0"/>
              <a:t>Согласованная сумма де-приоритезации </a:t>
            </a:r>
            <a:r>
              <a:rPr lang="ru-RU" b="1" dirty="0"/>
              <a:t>US$</a:t>
            </a:r>
            <a:r>
              <a:rPr lang="ru-KG" b="1" dirty="0"/>
              <a:t> 2 091 734</a:t>
            </a:r>
          </a:p>
          <a:p>
            <a:r>
              <a:rPr lang="ru-KG" dirty="0"/>
              <a:t>Необходимо продолжить де-приоритезацию на сумму</a:t>
            </a:r>
            <a:r>
              <a:rPr lang="ru-RU" b="1" dirty="0"/>
              <a:t> US$</a:t>
            </a:r>
            <a:r>
              <a:rPr lang="ru-KG" b="1" dirty="0"/>
              <a:t> 954 876</a:t>
            </a:r>
            <a:r>
              <a:rPr lang="ru-KG" dirty="0"/>
              <a:t> </a:t>
            </a:r>
          </a:p>
          <a:p>
            <a:r>
              <a:rPr lang="ru-KG" dirty="0"/>
              <a:t>Необходимо решить вопрос новых запросов от служб</a:t>
            </a:r>
          </a:p>
          <a:p>
            <a:pPr marL="0" indent="0">
              <a:buNone/>
            </a:pPr>
            <a:r>
              <a:rPr lang="ru-MD" dirty="0"/>
              <a:t>К</a:t>
            </a:r>
            <a:r>
              <a:rPr lang="ru-KG" dirty="0" err="1"/>
              <a:t>омпонент</a:t>
            </a:r>
            <a:r>
              <a:rPr lang="ru-KG" dirty="0"/>
              <a:t> ВИЧ – </a:t>
            </a:r>
            <a:r>
              <a:rPr lang="ru-RU" b="1" dirty="0"/>
              <a:t>US$</a:t>
            </a:r>
            <a:r>
              <a:rPr lang="ru-KG" b="1" dirty="0"/>
              <a:t> 214 815\169 315</a:t>
            </a:r>
          </a:p>
          <a:p>
            <a:pPr marL="0" indent="0">
              <a:buNone/>
            </a:pPr>
            <a:r>
              <a:rPr lang="ru-KG" dirty="0"/>
              <a:t>Компонент ТБ – </a:t>
            </a:r>
            <a:r>
              <a:rPr lang="ru-RU" b="1" dirty="0"/>
              <a:t>US$</a:t>
            </a:r>
            <a:r>
              <a:rPr lang="ru-KG" b="1" dirty="0"/>
              <a:t> 199 583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  <a:p>
            <a:pPr marL="0" indent="0">
              <a:buNone/>
            </a:pPr>
            <a:endParaRPr lang="en-GB" dirty="0">
              <a:ea typeface="+mn-lt"/>
              <a:cs typeface="+mn-lt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  <a:p>
            <a:pPr>
              <a:buFont typeface="Arial" panose="05000000000000000000" pitchFamily="2" charset="2"/>
              <a:buChar char="•"/>
            </a:pPr>
            <a:endParaRPr lang="en-GB" sz="2000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817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F3081EA-7FA5-4171-B136-55826A5FF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05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090553-ac12-4b9f-ace9-08ae9ba49871">
      <Terms xmlns="http://schemas.microsoft.com/office/infopath/2007/PartnerControls"/>
    </lcf76f155ced4ddcb4097134ff3c332f>
    <TaxCatchAll xmlns="b7c0ead1-1596-430a-9f15-fe6efc5e9c7f" xsi:nil="true"/>
    <_Flow_SignoffStatus xmlns="0d090553-ac12-4b9f-ace9-08ae9ba498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BAFB83A586EF4F94E7F07E84C3D94B" ma:contentTypeVersion="19" ma:contentTypeDescription="Create a new document." ma:contentTypeScope="" ma:versionID="d39c904b16324dc4317d6ea7776b1f27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8a8aa7f63a1d17c1aa9281860511cb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2bee817-e277-44d7-b1b3-2d258cf7fc2d}" ma:internalName="TaxCatchAll" ma:showField="CatchAllData" ma:web="b7c0ead1-1596-430a-9f15-fe6efc5e9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504553-3E3C-4767-9D24-7D5707FBF882}">
  <ds:schemaRefs>
    <ds:schemaRef ds:uri="0d090553-ac12-4b9f-ace9-08ae9ba49871"/>
    <ds:schemaRef ds:uri="b7c0ead1-1596-430a-9f15-fe6efc5e9c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6987D4-9D32-436E-930A-E3532BF2D5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582</Words>
  <Application>Microsoft Office PowerPoint</Application>
  <PresentationFormat>Широкоэкранный</PresentationFormat>
  <Paragraphs>71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Custom Design</vt:lpstr>
      <vt:lpstr>Предложения по ре-приоритезации мероприятий грантового цикла 7 (GC7) И. Бабичева ПРООН  18 июля 2025 г.</vt:lpstr>
      <vt:lpstr>Письмо ГФ от 24 апреля 2025 г.</vt:lpstr>
      <vt:lpstr>Письмо ГФ от 24 апреля 2025 г.</vt:lpstr>
      <vt:lpstr>Письмо ГФ от 27 июня 2025 г.</vt:lpstr>
      <vt:lpstr>Предварительные результаты_компонент ВИЧ</vt:lpstr>
      <vt:lpstr>Предварительные результаты_компонент ТБ</vt:lpstr>
      <vt:lpstr>Предварительные результаты_НПО, управление, ПРООН, ЦРЗиМТ</vt:lpstr>
      <vt:lpstr>ИТОГИ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компонента «Туберкулез» в рамках  Проекта ПРООН/Глобального Фонда  «Эффективный контроль за ВИЧ-инфекцией и туберкулезом в Кыргызской Республике»</dc:title>
  <dc:creator>Iuliia Aleshkina</dc:creator>
  <cp:lastModifiedBy>Inga Babicheva</cp:lastModifiedBy>
  <cp:revision>45</cp:revision>
  <cp:lastPrinted>2025-02-06T03:22:57Z</cp:lastPrinted>
  <dcterms:created xsi:type="dcterms:W3CDTF">2020-10-30T02:53:56Z</dcterms:created>
  <dcterms:modified xsi:type="dcterms:W3CDTF">2025-07-18T05:05:46Z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0x0101004EBAFB83A586EF4F94E7F07E84C3D94B</vt:lpwstr>
  </property>
  <property fmtid="{D5CDD505-2E9C-101B-9397-08002B2CF9AE}" pid="3" name="MediaServiceImageTags">
    <vt:lpwstr/>
  </property>
</Properties>
</file>