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312" r:id="rId4"/>
    <p:sldId id="294" r:id="rId5"/>
    <p:sldId id="301" r:id="rId6"/>
    <p:sldId id="317" r:id="rId7"/>
    <p:sldId id="319" r:id="rId8"/>
    <p:sldId id="320" r:id="rId9"/>
    <p:sldId id="321" r:id="rId10"/>
    <p:sldId id="323" r:id="rId11"/>
    <p:sldId id="326" r:id="rId12"/>
    <p:sldId id="328" r:id="rId13"/>
    <p:sldId id="324" r:id="rId14"/>
    <p:sldId id="329" r:id="rId15"/>
    <p:sldId id="284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33A"/>
    <a:srgbClr val="D54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95341073813481E-2"/>
          <c:y val="3.8036775612489498E-2"/>
          <c:w val="0.92927112976637261"/>
          <c:h val="0.72060086332288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Лист1!$D$59</c:f>
              <c:strCache>
                <c:ptCount val="1"/>
                <c:pt idx="0">
                  <c:v>Эфавиренц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Лист1!$E$58:$I$58</c:f>
              <c:strCache>
                <c:ptCount val="5"/>
                <c:pt idx="0">
                  <c:v>2020 г</c:v>
                </c:pt>
                <c:pt idx="1">
                  <c:v>2021г</c:v>
                </c:pt>
                <c:pt idx="2">
                  <c:v>2022г</c:v>
                </c:pt>
                <c:pt idx="3">
                  <c:v>2023</c:v>
                </c:pt>
                <c:pt idx="4">
                  <c:v>2024г</c:v>
                </c:pt>
              </c:strCache>
            </c:strRef>
          </c:cat>
          <c:val>
            <c:numRef>
              <c:f>Лист1!$E$59:$I$59</c:f>
              <c:numCache>
                <c:formatCode>General</c:formatCode>
                <c:ptCount val="5"/>
                <c:pt idx="0">
                  <c:v>69</c:v>
                </c:pt>
                <c:pt idx="1">
                  <c:v>12</c:v>
                </c:pt>
                <c:pt idx="2">
                  <c:v>30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7-4063-8A9C-5B7F7D8F555C}"/>
            </c:ext>
          </c:extLst>
        </c:ser>
        <c:ser>
          <c:idx val="1"/>
          <c:order val="1"/>
          <c:tx>
            <c:strRef>
              <c:f>Лист1!$D$60</c:f>
              <c:strCache>
                <c:ptCount val="1"/>
                <c:pt idx="0">
                  <c:v>ТЛД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Лист1!$E$58:$I$58</c:f>
              <c:strCache>
                <c:ptCount val="5"/>
                <c:pt idx="0">
                  <c:v>2020 г</c:v>
                </c:pt>
                <c:pt idx="1">
                  <c:v>2021г</c:v>
                </c:pt>
                <c:pt idx="2">
                  <c:v>2022г</c:v>
                </c:pt>
                <c:pt idx="3">
                  <c:v>2023</c:v>
                </c:pt>
                <c:pt idx="4">
                  <c:v>2024г</c:v>
                </c:pt>
              </c:strCache>
            </c:strRef>
          </c:cat>
          <c:val>
            <c:numRef>
              <c:f>Лист1!$E$60:$I$60</c:f>
              <c:numCache>
                <c:formatCode>General</c:formatCode>
                <c:ptCount val="5"/>
                <c:pt idx="0">
                  <c:v>20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97-4063-8A9C-5B7F7D8F555C}"/>
            </c:ext>
          </c:extLst>
        </c:ser>
        <c:ser>
          <c:idx val="2"/>
          <c:order val="2"/>
          <c:tx>
            <c:strRef>
              <c:f>Лист1!$D$61</c:f>
              <c:strCache>
                <c:ptCount val="1"/>
                <c:pt idx="0">
                  <c:v>другие схемы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Лист1!$E$58:$I$58</c:f>
              <c:strCache>
                <c:ptCount val="5"/>
                <c:pt idx="0">
                  <c:v>2020 г</c:v>
                </c:pt>
                <c:pt idx="1">
                  <c:v>2021г</c:v>
                </c:pt>
                <c:pt idx="2">
                  <c:v>2022г</c:v>
                </c:pt>
                <c:pt idx="3">
                  <c:v>2023</c:v>
                </c:pt>
                <c:pt idx="4">
                  <c:v>2024г</c:v>
                </c:pt>
              </c:strCache>
            </c:strRef>
          </c:cat>
          <c:val>
            <c:numRef>
              <c:f>Лист1!$E$61:$I$61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97-4063-8A9C-5B7F7D8F555C}"/>
            </c:ext>
          </c:extLst>
        </c:ser>
        <c:ser>
          <c:idx val="3"/>
          <c:order val="3"/>
          <c:tx>
            <c:strRef>
              <c:f>Лист1!$D$62</c:f>
              <c:strCache>
                <c:ptCount val="1"/>
                <c:pt idx="0">
                  <c:v>II линия АРТ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403048105437629E-3"/>
                  <c:y val="-1.3829020602627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091443163129894E-3"/>
                  <c:y val="-2.4892237084729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Лист1!$E$58:$I$58</c:f>
              <c:strCache>
                <c:ptCount val="5"/>
                <c:pt idx="0">
                  <c:v>2020 г</c:v>
                </c:pt>
                <c:pt idx="1">
                  <c:v>2021г</c:v>
                </c:pt>
                <c:pt idx="2">
                  <c:v>2022г</c:v>
                </c:pt>
                <c:pt idx="3">
                  <c:v>2023</c:v>
                </c:pt>
                <c:pt idx="4">
                  <c:v>2024г</c:v>
                </c:pt>
              </c:strCache>
            </c:strRef>
          </c:cat>
          <c:val>
            <c:numRef>
              <c:f>Лист1!$E$62:$I$62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97-4063-8A9C-5B7F7D8F55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554440816"/>
        <c:axId val="-1554444624"/>
      </c:barChart>
      <c:catAx>
        <c:axId val="-155444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54444624"/>
        <c:crosses val="autoZero"/>
        <c:auto val="1"/>
        <c:lblAlgn val="ctr"/>
        <c:lblOffset val="100"/>
        <c:noMultiLvlLbl val="0"/>
      </c:catAx>
      <c:valAx>
        <c:axId val="-155444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5444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5D833-D628-4ECF-9355-0B88019F0E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24CAE-0500-4EDF-86B9-3AE05733F506}">
      <dgm:prSet phldrT="[Текст]"/>
      <dgm:spPr/>
      <dgm:t>
        <a:bodyPr/>
        <a:lstStyle/>
        <a:p>
          <a:r>
            <a:rPr lang="ru-RU" dirty="0"/>
            <a:t>ЛЖВ-6894</a:t>
          </a:r>
        </a:p>
      </dgm:t>
    </dgm:pt>
    <dgm:pt modelId="{8AC20CFA-D751-45C4-8D8A-315E21B8ACE8}" type="parTrans" cxnId="{5E7EEC07-5AA5-43E2-B8FE-20CAD919D76A}">
      <dgm:prSet/>
      <dgm:spPr/>
      <dgm:t>
        <a:bodyPr/>
        <a:lstStyle/>
        <a:p>
          <a:endParaRPr lang="ru-RU"/>
        </a:p>
      </dgm:t>
    </dgm:pt>
    <dgm:pt modelId="{295B5271-CC1E-412D-90A5-8031BFD99DD7}" type="sibTrans" cxnId="{5E7EEC07-5AA5-43E2-B8FE-20CAD919D76A}">
      <dgm:prSet/>
      <dgm:spPr/>
      <dgm:t>
        <a:bodyPr/>
        <a:lstStyle/>
        <a:p>
          <a:endParaRPr lang="ru-RU"/>
        </a:p>
      </dgm:t>
    </dgm:pt>
    <dgm:pt modelId="{66208213-8B3A-4E31-AE15-F592F82C8AAE}">
      <dgm:prSet phldrT="[Текст]"/>
      <dgm:spPr/>
      <dgm:t>
        <a:bodyPr/>
        <a:lstStyle/>
        <a:p>
          <a:r>
            <a:rPr lang="ru-RU" dirty="0"/>
            <a:t>Взрослые-6738</a:t>
          </a:r>
        </a:p>
      </dgm:t>
    </dgm:pt>
    <dgm:pt modelId="{9CE69540-5586-4F2D-8B6C-4BB563CE8757}" type="parTrans" cxnId="{6B60246C-F9B9-49DA-A442-1C3C69610BC1}">
      <dgm:prSet/>
      <dgm:spPr/>
      <dgm:t>
        <a:bodyPr/>
        <a:lstStyle/>
        <a:p>
          <a:endParaRPr lang="ru-RU"/>
        </a:p>
      </dgm:t>
    </dgm:pt>
    <dgm:pt modelId="{41BDB266-0A90-4BFB-B868-3D4C149AE167}" type="sibTrans" cxnId="{6B60246C-F9B9-49DA-A442-1C3C69610BC1}">
      <dgm:prSet/>
      <dgm:spPr/>
      <dgm:t>
        <a:bodyPr/>
        <a:lstStyle/>
        <a:p>
          <a:endParaRPr lang="ru-RU"/>
        </a:p>
      </dgm:t>
    </dgm:pt>
    <dgm:pt modelId="{54EC4AD9-CBEF-41C1-B17F-1211C17A65AA}">
      <dgm:prSet phldrT="[Текст]"/>
      <dgm:spPr/>
      <dgm:t>
        <a:bodyPr/>
        <a:lstStyle/>
        <a:p>
          <a:r>
            <a:rPr lang="ru-RU" dirty="0"/>
            <a:t>ТЛД-90%</a:t>
          </a:r>
        </a:p>
      </dgm:t>
    </dgm:pt>
    <dgm:pt modelId="{2397CA6F-4FAA-40B8-835D-74DCC0B91ED1}" type="parTrans" cxnId="{9201EA22-9ECD-481B-8C85-C6C5B2AE56F1}">
      <dgm:prSet/>
      <dgm:spPr/>
      <dgm:t>
        <a:bodyPr/>
        <a:lstStyle/>
        <a:p>
          <a:endParaRPr lang="ru-RU"/>
        </a:p>
      </dgm:t>
    </dgm:pt>
    <dgm:pt modelId="{60EA97F4-F564-43E9-85C1-AE1C1B28F097}" type="sibTrans" cxnId="{9201EA22-9ECD-481B-8C85-C6C5B2AE56F1}">
      <dgm:prSet/>
      <dgm:spPr/>
      <dgm:t>
        <a:bodyPr/>
        <a:lstStyle/>
        <a:p>
          <a:endParaRPr lang="ru-RU"/>
        </a:p>
      </dgm:t>
    </dgm:pt>
    <dgm:pt modelId="{F72874F8-1D5A-463A-89BD-434412014CF0}">
      <dgm:prSet phldrT="[Текст]"/>
      <dgm:spPr/>
      <dgm:t>
        <a:bodyPr/>
        <a:lstStyle/>
        <a:p>
          <a:r>
            <a:rPr lang="ru-RU" dirty="0" smtClean="0"/>
            <a:t>Эфавиренц содержащие схемы-5</a:t>
          </a:r>
          <a:r>
            <a:rPr lang="ru-RU" dirty="0"/>
            <a:t>%</a:t>
          </a:r>
        </a:p>
      </dgm:t>
    </dgm:pt>
    <dgm:pt modelId="{8A73F59B-F51B-4F77-AF39-04FEE1D99E5B}" type="parTrans" cxnId="{077B89A1-2CBD-476F-95DB-BF818A79ED78}">
      <dgm:prSet/>
      <dgm:spPr/>
      <dgm:t>
        <a:bodyPr/>
        <a:lstStyle/>
        <a:p>
          <a:endParaRPr lang="ru-RU"/>
        </a:p>
      </dgm:t>
    </dgm:pt>
    <dgm:pt modelId="{1CF7BC2B-66A1-4D7F-A771-DACF93F97BBC}" type="sibTrans" cxnId="{077B89A1-2CBD-476F-95DB-BF818A79ED78}">
      <dgm:prSet/>
      <dgm:spPr/>
      <dgm:t>
        <a:bodyPr/>
        <a:lstStyle/>
        <a:p>
          <a:endParaRPr lang="ru-RU"/>
        </a:p>
      </dgm:t>
    </dgm:pt>
    <dgm:pt modelId="{2C085870-6218-4032-8F16-BF406B1EC301}">
      <dgm:prSet phldrT="[Текст]"/>
      <dgm:spPr/>
      <dgm:t>
        <a:bodyPr/>
        <a:lstStyle/>
        <a:p>
          <a:r>
            <a:rPr lang="ru-RU" dirty="0"/>
            <a:t>Дети-156</a:t>
          </a:r>
        </a:p>
      </dgm:t>
    </dgm:pt>
    <dgm:pt modelId="{BA788363-6217-42F5-8525-98ECF5F4348E}" type="parTrans" cxnId="{4404DADD-587E-4EFD-A0AD-CA3B05460677}">
      <dgm:prSet/>
      <dgm:spPr/>
      <dgm:t>
        <a:bodyPr/>
        <a:lstStyle/>
        <a:p>
          <a:endParaRPr lang="ru-RU"/>
        </a:p>
      </dgm:t>
    </dgm:pt>
    <dgm:pt modelId="{7627C101-40D4-45AB-B282-D4EAF057DD95}" type="sibTrans" cxnId="{4404DADD-587E-4EFD-A0AD-CA3B05460677}">
      <dgm:prSet/>
      <dgm:spPr/>
      <dgm:t>
        <a:bodyPr/>
        <a:lstStyle/>
        <a:p>
          <a:endParaRPr lang="ru-RU"/>
        </a:p>
      </dgm:t>
    </dgm:pt>
    <dgm:pt modelId="{23CE11BB-E402-4ED1-AF53-86FC08E03256}">
      <dgm:prSet phldrT="[Текст]"/>
      <dgm:spPr/>
      <dgm:t>
        <a:bodyPr/>
        <a:lstStyle/>
        <a:p>
          <a:r>
            <a:rPr lang="ru-RU" dirty="0"/>
            <a:t>Детские схемы-2%</a:t>
          </a:r>
        </a:p>
      </dgm:t>
    </dgm:pt>
    <dgm:pt modelId="{B7AD1C9C-1BA0-4154-8CEC-7C4427028D56}" type="parTrans" cxnId="{65CAA74D-E428-4B44-9AEB-51BA2E69626A}">
      <dgm:prSet/>
      <dgm:spPr/>
      <dgm:t>
        <a:bodyPr/>
        <a:lstStyle/>
        <a:p>
          <a:endParaRPr lang="ru-RU"/>
        </a:p>
      </dgm:t>
    </dgm:pt>
    <dgm:pt modelId="{4C0680A4-8737-472E-8A91-5EB4C89BF08E}" type="sibTrans" cxnId="{65CAA74D-E428-4B44-9AEB-51BA2E69626A}">
      <dgm:prSet/>
      <dgm:spPr/>
      <dgm:t>
        <a:bodyPr/>
        <a:lstStyle/>
        <a:p>
          <a:endParaRPr lang="ru-RU"/>
        </a:p>
      </dgm:t>
    </dgm:pt>
    <dgm:pt modelId="{51622FF7-3B6F-4365-ABC4-DB2DD0E8B5C4}">
      <dgm:prSet phldrT="[Текст]"/>
      <dgm:spPr/>
      <dgm:t>
        <a:bodyPr/>
        <a:lstStyle/>
        <a:p>
          <a:r>
            <a:rPr lang="ru-RU" dirty="0"/>
            <a:t>Другие схемы-3%</a:t>
          </a:r>
        </a:p>
      </dgm:t>
    </dgm:pt>
    <dgm:pt modelId="{907F2CF0-8A47-4E29-BF45-9BC2C771813C}" type="parTrans" cxnId="{9206BB07-DA05-4048-A4AC-4E981C0B7CDE}">
      <dgm:prSet/>
      <dgm:spPr/>
      <dgm:t>
        <a:bodyPr/>
        <a:lstStyle/>
        <a:p>
          <a:endParaRPr lang="ru-RU"/>
        </a:p>
      </dgm:t>
    </dgm:pt>
    <dgm:pt modelId="{CA66DC15-7588-48A7-8AE8-5862EEB9CE6E}" type="sibTrans" cxnId="{9206BB07-DA05-4048-A4AC-4E981C0B7CDE}">
      <dgm:prSet/>
      <dgm:spPr/>
      <dgm:t>
        <a:bodyPr/>
        <a:lstStyle/>
        <a:p>
          <a:endParaRPr lang="ru-RU"/>
        </a:p>
      </dgm:t>
    </dgm:pt>
    <dgm:pt modelId="{13305E12-7CAE-4615-AD74-6452CA272730}" type="pres">
      <dgm:prSet presAssocID="{5335D833-D628-4ECF-9355-0B88019F0E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597A54-4DB9-43C7-B88B-609E4B50645F}" type="pres">
      <dgm:prSet presAssocID="{08B24CAE-0500-4EDF-86B9-3AE05733F506}" presName="hierRoot1" presStyleCnt="0"/>
      <dgm:spPr/>
    </dgm:pt>
    <dgm:pt modelId="{AF3B97D7-46AA-4A19-846E-224E742AAC70}" type="pres">
      <dgm:prSet presAssocID="{08B24CAE-0500-4EDF-86B9-3AE05733F506}" presName="composite" presStyleCnt="0"/>
      <dgm:spPr/>
    </dgm:pt>
    <dgm:pt modelId="{C8490725-D3DF-49C5-8F1D-474647A734BA}" type="pres">
      <dgm:prSet presAssocID="{08B24CAE-0500-4EDF-86B9-3AE05733F506}" presName="background" presStyleLbl="node0" presStyleIdx="0" presStyleCnt="1"/>
      <dgm:spPr/>
    </dgm:pt>
    <dgm:pt modelId="{BCF9B9C1-B580-485E-B131-205CC9852A91}" type="pres">
      <dgm:prSet presAssocID="{08B24CAE-0500-4EDF-86B9-3AE05733F50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76BEB-E66B-462D-96E9-C3C9766ECF88}" type="pres">
      <dgm:prSet presAssocID="{08B24CAE-0500-4EDF-86B9-3AE05733F506}" presName="hierChild2" presStyleCnt="0"/>
      <dgm:spPr/>
    </dgm:pt>
    <dgm:pt modelId="{FF61D6DE-45ED-4ED6-88F2-51D2B9B0F9AC}" type="pres">
      <dgm:prSet presAssocID="{9CE69540-5586-4F2D-8B6C-4BB563CE875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B95683-D87B-4781-9A35-FF76DF4DED2D}" type="pres">
      <dgm:prSet presAssocID="{66208213-8B3A-4E31-AE15-F592F82C8AAE}" presName="hierRoot2" presStyleCnt="0"/>
      <dgm:spPr/>
    </dgm:pt>
    <dgm:pt modelId="{232905D4-FFE3-46B4-930C-E763A920D722}" type="pres">
      <dgm:prSet presAssocID="{66208213-8B3A-4E31-AE15-F592F82C8AAE}" presName="composite2" presStyleCnt="0"/>
      <dgm:spPr/>
    </dgm:pt>
    <dgm:pt modelId="{BA44679A-1729-4CEA-95C6-405EE48653E0}" type="pres">
      <dgm:prSet presAssocID="{66208213-8B3A-4E31-AE15-F592F82C8AAE}" presName="background2" presStyleLbl="node2" presStyleIdx="0" presStyleCnt="2"/>
      <dgm:spPr/>
    </dgm:pt>
    <dgm:pt modelId="{E7CD96F1-7B30-45CC-BE97-EF7BE1521C88}" type="pres">
      <dgm:prSet presAssocID="{66208213-8B3A-4E31-AE15-F592F82C8A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010589-B08B-469B-B693-366F5498594D}" type="pres">
      <dgm:prSet presAssocID="{66208213-8B3A-4E31-AE15-F592F82C8AAE}" presName="hierChild3" presStyleCnt="0"/>
      <dgm:spPr/>
    </dgm:pt>
    <dgm:pt modelId="{25F1B021-3083-4368-8935-1D7F9B19088F}" type="pres">
      <dgm:prSet presAssocID="{2397CA6F-4FAA-40B8-835D-74DCC0B91ED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F64DCEC-EC3F-4DFA-BA3A-C94164014A15}" type="pres">
      <dgm:prSet presAssocID="{54EC4AD9-CBEF-41C1-B17F-1211C17A65AA}" presName="hierRoot3" presStyleCnt="0"/>
      <dgm:spPr/>
    </dgm:pt>
    <dgm:pt modelId="{3BD6FBF8-E44C-4A15-B399-A6E96FAB28FE}" type="pres">
      <dgm:prSet presAssocID="{54EC4AD9-CBEF-41C1-B17F-1211C17A65AA}" presName="composite3" presStyleCnt="0"/>
      <dgm:spPr/>
    </dgm:pt>
    <dgm:pt modelId="{60E0AD97-9057-410B-AE5B-2BC40BCDB414}" type="pres">
      <dgm:prSet presAssocID="{54EC4AD9-CBEF-41C1-B17F-1211C17A65AA}" presName="background3" presStyleLbl="node3" presStyleIdx="0" presStyleCnt="4"/>
      <dgm:spPr/>
    </dgm:pt>
    <dgm:pt modelId="{C38CE25C-0027-4099-B3FB-9BBF4AC19AE0}" type="pres">
      <dgm:prSet presAssocID="{54EC4AD9-CBEF-41C1-B17F-1211C17A65A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A73788-736C-41F6-97DC-C3695F7C0EC0}" type="pres">
      <dgm:prSet presAssocID="{54EC4AD9-CBEF-41C1-B17F-1211C17A65AA}" presName="hierChild4" presStyleCnt="0"/>
      <dgm:spPr/>
    </dgm:pt>
    <dgm:pt modelId="{483CC56D-5725-4218-A5EF-24FD042A475D}" type="pres">
      <dgm:prSet presAssocID="{8A73F59B-F51B-4F77-AF39-04FEE1D99E5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B1988E7-FBC4-4D66-B8B7-6482A7B521DE}" type="pres">
      <dgm:prSet presAssocID="{F72874F8-1D5A-463A-89BD-434412014CF0}" presName="hierRoot3" presStyleCnt="0"/>
      <dgm:spPr/>
    </dgm:pt>
    <dgm:pt modelId="{D1CE8B66-9B4D-491C-BA57-D707C76B056D}" type="pres">
      <dgm:prSet presAssocID="{F72874F8-1D5A-463A-89BD-434412014CF0}" presName="composite3" presStyleCnt="0"/>
      <dgm:spPr/>
    </dgm:pt>
    <dgm:pt modelId="{9891B121-0642-4FD5-9A1A-7C2537574123}" type="pres">
      <dgm:prSet presAssocID="{F72874F8-1D5A-463A-89BD-434412014CF0}" presName="background3" presStyleLbl="node3" presStyleIdx="1" presStyleCnt="4"/>
      <dgm:spPr/>
    </dgm:pt>
    <dgm:pt modelId="{8849FFE6-B8E5-40FE-8BB0-4C9F4AA47912}" type="pres">
      <dgm:prSet presAssocID="{F72874F8-1D5A-463A-89BD-434412014CF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1A799-F01E-4799-B606-486C7082971D}" type="pres">
      <dgm:prSet presAssocID="{F72874F8-1D5A-463A-89BD-434412014CF0}" presName="hierChild4" presStyleCnt="0"/>
      <dgm:spPr/>
    </dgm:pt>
    <dgm:pt modelId="{10A58E1E-DDC4-4244-AF9C-71FA2F971E93}" type="pres">
      <dgm:prSet presAssocID="{907F2CF0-8A47-4E29-BF45-9BC2C771813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F468AA3-8D23-49C9-8A3D-BE7EA179B5D4}" type="pres">
      <dgm:prSet presAssocID="{51622FF7-3B6F-4365-ABC4-DB2DD0E8B5C4}" presName="hierRoot3" presStyleCnt="0"/>
      <dgm:spPr/>
    </dgm:pt>
    <dgm:pt modelId="{F5C39F13-4E36-4217-88F1-5C635D71933E}" type="pres">
      <dgm:prSet presAssocID="{51622FF7-3B6F-4365-ABC4-DB2DD0E8B5C4}" presName="composite3" presStyleCnt="0"/>
      <dgm:spPr/>
    </dgm:pt>
    <dgm:pt modelId="{7F872FAC-02C7-48B9-BEE2-66649689CC35}" type="pres">
      <dgm:prSet presAssocID="{51622FF7-3B6F-4365-ABC4-DB2DD0E8B5C4}" presName="background3" presStyleLbl="node3" presStyleIdx="2" presStyleCnt="4"/>
      <dgm:spPr/>
    </dgm:pt>
    <dgm:pt modelId="{348D0B05-5738-433B-A8F5-DF9BA313425C}" type="pres">
      <dgm:prSet presAssocID="{51622FF7-3B6F-4365-ABC4-DB2DD0E8B5C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DBAF1-349F-4FF7-8267-F1FF6F50D551}" type="pres">
      <dgm:prSet presAssocID="{51622FF7-3B6F-4365-ABC4-DB2DD0E8B5C4}" presName="hierChild4" presStyleCnt="0"/>
      <dgm:spPr/>
    </dgm:pt>
    <dgm:pt modelId="{AFC72255-6E3A-4894-A413-F7F9A651AB43}" type="pres">
      <dgm:prSet presAssocID="{BA788363-6217-42F5-8525-98ECF5F4348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1F54499-AF1A-4A6F-86DC-F8ECA470D7A0}" type="pres">
      <dgm:prSet presAssocID="{2C085870-6218-4032-8F16-BF406B1EC301}" presName="hierRoot2" presStyleCnt="0"/>
      <dgm:spPr/>
    </dgm:pt>
    <dgm:pt modelId="{49B3F579-D0FE-4047-9339-8656CF0F7C1F}" type="pres">
      <dgm:prSet presAssocID="{2C085870-6218-4032-8F16-BF406B1EC301}" presName="composite2" presStyleCnt="0"/>
      <dgm:spPr/>
    </dgm:pt>
    <dgm:pt modelId="{06F94BEC-B146-4C56-B331-103DEC1D97C2}" type="pres">
      <dgm:prSet presAssocID="{2C085870-6218-4032-8F16-BF406B1EC301}" presName="background2" presStyleLbl="node2" presStyleIdx="1" presStyleCnt="2"/>
      <dgm:spPr/>
    </dgm:pt>
    <dgm:pt modelId="{B389BC87-D8BB-4E10-A764-31171A37DE22}" type="pres">
      <dgm:prSet presAssocID="{2C085870-6218-4032-8F16-BF406B1EC30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61D48-1EC5-4978-8D1A-5877236306AD}" type="pres">
      <dgm:prSet presAssocID="{2C085870-6218-4032-8F16-BF406B1EC301}" presName="hierChild3" presStyleCnt="0"/>
      <dgm:spPr/>
    </dgm:pt>
    <dgm:pt modelId="{84430C90-3885-484E-A014-DDE437EAF1F1}" type="pres">
      <dgm:prSet presAssocID="{B7AD1C9C-1BA0-4154-8CEC-7C4427028D5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F501B2A-CD6D-4784-B699-85FB9663375F}" type="pres">
      <dgm:prSet presAssocID="{23CE11BB-E402-4ED1-AF53-86FC08E03256}" presName="hierRoot3" presStyleCnt="0"/>
      <dgm:spPr/>
    </dgm:pt>
    <dgm:pt modelId="{23289755-2E24-4A37-961D-DA62AB474C97}" type="pres">
      <dgm:prSet presAssocID="{23CE11BB-E402-4ED1-AF53-86FC08E03256}" presName="composite3" presStyleCnt="0"/>
      <dgm:spPr/>
    </dgm:pt>
    <dgm:pt modelId="{99D233D2-BF36-418B-ACC3-6ADA7B97097C}" type="pres">
      <dgm:prSet presAssocID="{23CE11BB-E402-4ED1-AF53-86FC08E03256}" presName="background3" presStyleLbl="node3" presStyleIdx="3" presStyleCnt="4"/>
      <dgm:spPr/>
    </dgm:pt>
    <dgm:pt modelId="{35156531-35F4-4D81-9C07-E74307A73483}" type="pres">
      <dgm:prSet presAssocID="{23CE11BB-E402-4ED1-AF53-86FC08E0325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A7C4D-25BF-48E2-BF3B-B7A4E843A024}" type="pres">
      <dgm:prSet presAssocID="{23CE11BB-E402-4ED1-AF53-86FC08E03256}" presName="hierChild4" presStyleCnt="0"/>
      <dgm:spPr/>
    </dgm:pt>
  </dgm:ptLst>
  <dgm:cxnLst>
    <dgm:cxn modelId="{F5F0161C-5A46-499C-B7F3-30D6004DBA0E}" type="presOf" srcId="{907F2CF0-8A47-4E29-BF45-9BC2C771813C}" destId="{10A58E1E-DDC4-4244-AF9C-71FA2F971E93}" srcOrd="0" destOrd="0" presId="urn:microsoft.com/office/officeart/2005/8/layout/hierarchy1"/>
    <dgm:cxn modelId="{A10902D0-AA61-4DBB-9151-FB6965CB9106}" type="presOf" srcId="{F72874F8-1D5A-463A-89BD-434412014CF0}" destId="{8849FFE6-B8E5-40FE-8BB0-4C9F4AA47912}" srcOrd="0" destOrd="0" presId="urn:microsoft.com/office/officeart/2005/8/layout/hierarchy1"/>
    <dgm:cxn modelId="{5E7EEC07-5AA5-43E2-B8FE-20CAD919D76A}" srcId="{5335D833-D628-4ECF-9355-0B88019F0EA7}" destId="{08B24CAE-0500-4EDF-86B9-3AE05733F506}" srcOrd="0" destOrd="0" parTransId="{8AC20CFA-D751-45C4-8D8A-315E21B8ACE8}" sibTransId="{295B5271-CC1E-412D-90A5-8031BFD99DD7}"/>
    <dgm:cxn modelId="{077B89A1-2CBD-476F-95DB-BF818A79ED78}" srcId="{66208213-8B3A-4E31-AE15-F592F82C8AAE}" destId="{F72874F8-1D5A-463A-89BD-434412014CF0}" srcOrd="1" destOrd="0" parTransId="{8A73F59B-F51B-4F77-AF39-04FEE1D99E5B}" sibTransId="{1CF7BC2B-66A1-4D7F-A771-DACF93F97BBC}"/>
    <dgm:cxn modelId="{A784B762-0955-467F-B469-1B85655FF679}" type="presOf" srcId="{54EC4AD9-CBEF-41C1-B17F-1211C17A65AA}" destId="{C38CE25C-0027-4099-B3FB-9BBF4AC19AE0}" srcOrd="0" destOrd="0" presId="urn:microsoft.com/office/officeart/2005/8/layout/hierarchy1"/>
    <dgm:cxn modelId="{7F8F3A5C-77A0-469F-A6BC-190A2739E9F9}" type="presOf" srcId="{08B24CAE-0500-4EDF-86B9-3AE05733F506}" destId="{BCF9B9C1-B580-485E-B131-205CC9852A91}" srcOrd="0" destOrd="0" presId="urn:microsoft.com/office/officeart/2005/8/layout/hierarchy1"/>
    <dgm:cxn modelId="{D1434A3C-1B3B-4662-B3A1-25F9144F4B8A}" type="presOf" srcId="{51622FF7-3B6F-4365-ABC4-DB2DD0E8B5C4}" destId="{348D0B05-5738-433B-A8F5-DF9BA313425C}" srcOrd="0" destOrd="0" presId="urn:microsoft.com/office/officeart/2005/8/layout/hierarchy1"/>
    <dgm:cxn modelId="{846F809C-4809-4BC3-B2D0-125E4FA67D9E}" type="presOf" srcId="{5335D833-D628-4ECF-9355-0B88019F0EA7}" destId="{13305E12-7CAE-4615-AD74-6452CA272730}" srcOrd="0" destOrd="0" presId="urn:microsoft.com/office/officeart/2005/8/layout/hierarchy1"/>
    <dgm:cxn modelId="{65CAA74D-E428-4B44-9AEB-51BA2E69626A}" srcId="{2C085870-6218-4032-8F16-BF406B1EC301}" destId="{23CE11BB-E402-4ED1-AF53-86FC08E03256}" srcOrd="0" destOrd="0" parTransId="{B7AD1C9C-1BA0-4154-8CEC-7C4427028D56}" sibTransId="{4C0680A4-8737-472E-8A91-5EB4C89BF08E}"/>
    <dgm:cxn modelId="{08D479BC-E4F7-4289-B1FE-01B00A0F8376}" type="presOf" srcId="{2C085870-6218-4032-8F16-BF406B1EC301}" destId="{B389BC87-D8BB-4E10-A764-31171A37DE22}" srcOrd="0" destOrd="0" presId="urn:microsoft.com/office/officeart/2005/8/layout/hierarchy1"/>
    <dgm:cxn modelId="{9201EA22-9ECD-481B-8C85-C6C5B2AE56F1}" srcId="{66208213-8B3A-4E31-AE15-F592F82C8AAE}" destId="{54EC4AD9-CBEF-41C1-B17F-1211C17A65AA}" srcOrd="0" destOrd="0" parTransId="{2397CA6F-4FAA-40B8-835D-74DCC0B91ED1}" sibTransId="{60EA97F4-F564-43E9-85C1-AE1C1B28F097}"/>
    <dgm:cxn modelId="{89ECFFA1-68DF-4B8D-8191-E5B07B157FB7}" type="presOf" srcId="{8A73F59B-F51B-4F77-AF39-04FEE1D99E5B}" destId="{483CC56D-5725-4218-A5EF-24FD042A475D}" srcOrd="0" destOrd="0" presId="urn:microsoft.com/office/officeart/2005/8/layout/hierarchy1"/>
    <dgm:cxn modelId="{C5DDA7A1-B464-484F-9EED-F67FF0DBE738}" type="presOf" srcId="{66208213-8B3A-4E31-AE15-F592F82C8AAE}" destId="{E7CD96F1-7B30-45CC-BE97-EF7BE1521C88}" srcOrd="0" destOrd="0" presId="urn:microsoft.com/office/officeart/2005/8/layout/hierarchy1"/>
    <dgm:cxn modelId="{4E086DBD-2462-49C8-A2AB-7C290F95BF46}" type="presOf" srcId="{2397CA6F-4FAA-40B8-835D-74DCC0B91ED1}" destId="{25F1B021-3083-4368-8935-1D7F9B19088F}" srcOrd="0" destOrd="0" presId="urn:microsoft.com/office/officeart/2005/8/layout/hierarchy1"/>
    <dgm:cxn modelId="{6B60246C-F9B9-49DA-A442-1C3C69610BC1}" srcId="{08B24CAE-0500-4EDF-86B9-3AE05733F506}" destId="{66208213-8B3A-4E31-AE15-F592F82C8AAE}" srcOrd="0" destOrd="0" parTransId="{9CE69540-5586-4F2D-8B6C-4BB563CE8757}" sibTransId="{41BDB266-0A90-4BFB-B868-3D4C149AE167}"/>
    <dgm:cxn modelId="{8EB1CE72-DE92-4999-8E79-969F2BD6E8CB}" type="presOf" srcId="{B7AD1C9C-1BA0-4154-8CEC-7C4427028D56}" destId="{84430C90-3885-484E-A014-DDE437EAF1F1}" srcOrd="0" destOrd="0" presId="urn:microsoft.com/office/officeart/2005/8/layout/hierarchy1"/>
    <dgm:cxn modelId="{4404DADD-587E-4EFD-A0AD-CA3B05460677}" srcId="{08B24CAE-0500-4EDF-86B9-3AE05733F506}" destId="{2C085870-6218-4032-8F16-BF406B1EC301}" srcOrd="1" destOrd="0" parTransId="{BA788363-6217-42F5-8525-98ECF5F4348E}" sibTransId="{7627C101-40D4-45AB-B282-D4EAF057DD95}"/>
    <dgm:cxn modelId="{9206BB07-DA05-4048-A4AC-4E981C0B7CDE}" srcId="{66208213-8B3A-4E31-AE15-F592F82C8AAE}" destId="{51622FF7-3B6F-4365-ABC4-DB2DD0E8B5C4}" srcOrd="2" destOrd="0" parTransId="{907F2CF0-8A47-4E29-BF45-9BC2C771813C}" sibTransId="{CA66DC15-7588-48A7-8AE8-5862EEB9CE6E}"/>
    <dgm:cxn modelId="{BA91B248-F71F-409C-AFE6-6F287B008FB4}" type="presOf" srcId="{9CE69540-5586-4F2D-8B6C-4BB563CE8757}" destId="{FF61D6DE-45ED-4ED6-88F2-51D2B9B0F9AC}" srcOrd="0" destOrd="0" presId="urn:microsoft.com/office/officeart/2005/8/layout/hierarchy1"/>
    <dgm:cxn modelId="{EA6FCB51-9160-45A5-B35E-BF9D58036F53}" type="presOf" srcId="{BA788363-6217-42F5-8525-98ECF5F4348E}" destId="{AFC72255-6E3A-4894-A413-F7F9A651AB43}" srcOrd="0" destOrd="0" presId="urn:microsoft.com/office/officeart/2005/8/layout/hierarchy1"/>
    <dgm:cxn modelId="{ED980E1F-C290-4F28-B961-787536122737}" type="presOf" srcId="{23CE11BB-E402-4ED1-AF53-86FC08E03256}" destId="{35156531-35F4-4D81-9C07-E74307A73483}" srcOrd="0" destOrd="0" presId="urn:microsoft.com/office/officeart/2005/8/layout/hierarchy1"/>
    <dgm:cxn modelId="{B0107246-644A-4F27-A0FF-49B482EB9740}" type="presParOf" srcId="{13305E12-7CAE-4615-AD74-6452CA272730}" destId="{25597A54-4DB9-43C7-B88B-609E4B50645F}" srcOrd="0" destOrd="0" presId="urn:microsoft.com/office/officeart/2005/8/layout/hierarchy1"/>
    <dgm:cxn modelId="{97EBEC8E-B081-4E25-A718-16580D5EE838}" type="presParOf" srcId="{25597A54-4DB9-43C7-B88B-609E4B50645F}" destId="{AF3B97D7-46AA-4A19-846E-224E742AAC70}" srcOrd="0" destOrd="0" presId="urn:microsoft.com/office/officeart/2005/8/layout/hierarchy1"/>
    <dgm:cxn modelId="{5E29D42F-DC0E-4C5D-8D4C-41172F5647D9}" type="presParOf" srcId="{AF3B97D7-46AA-4A19-846E-224E742AAC70}" destId="{C8490725-D3DF-49C5-8F1D-474647A734BA}" srcOrd="0" destOrd="0" presId="urn:microsoft.com/office/officeart/2005/8/layout/hierarchy1"/>
    <dgm:cxn modelId="{7524537B-8316-4C2F-9449-2FC05CDB99ED}" type="presParOf" srcId="{AF3B97D7-46AA-4A19-846E-224E742AAC70}" destId="{BCF9B9C1-B580-485E-B131-205CC9852A91}" srcOrd="1" destOrd="0" presId="urn:microsoft.com/office/officeart/2005/8/layout/hierarchy1"/>
    <dgm:cxn modelId="{3A4E4F42-27C9-4464-B4BA-BC2C52F44A3C}" type="presParOf" srcId="{25597A54-4DB9-43C7-B88B-609E4B50645F}" destId="{1F676BEB-E66B-462D-96E9-C3C9766ECF88}" srcOrd="1" destOrd="0" presId="urn:microsoft.com/office/officeart/2005/8/layout/hierarchy1"/>
    <dgm:cxn modelId="{A0833ABE-3C63-4D13-B942-D9C65FE2967C}" type="presParOf" srcId="{1F676BEB-E66B-462D-96E9-C3C9766ECF88}" destId="{FF61D6DE-45ED-4ED6-88F2-51D2B9B0F9AC}" srcOrd="0" destOrd="0" presId="urn:microsoft.com/office/officeart/2005/8/layout/hierarchy1"/>
    <dgm:cxn modelId="{AF4BA162-D2DE-431B-8635-824958997DB4}" type="presParOf" srcId="{1F676BEB-E66B-462D-96E9-C3C9766ECF88}" destId="{C1B95683-D87B-4781-9A35-FF76DF4DED2D}" srcOrd="1" destOrd="0" presId="urn:microsoft.com/office/officeart/2005/8/layout/hierarchy1"/>
    <dgm:cxn modelId="{C44F7425-5A4D-49B7-802D-54A1CF0529A8}" type="presParOf" srcId="{C1B95683-D87B-4781-9A35-FF76DF4DED2D}" destId="{232905D4-FFE3-46B4-930C-E763A920D722}" srcOrd="0" destOrd="0" presId="urn:microsoft.com/office/officeart/2005/8/layout/hierarchy1"/>
    <dgm:cxn modelId="{12C88FF5-3695-47D2-849F-85CDC8CFD39D}" type="presParOf" srcId="{232905D4-FFE3-46B4-930C-E763A920D722}" destId="{BA44679A-1729-4CEA-95C6-405EE48653E0}" srcOrd="0" destOrd="0" presId="urn:microsoft.com/office/officeart/2005/8/layout/hierarchy1"/>
    <dgm:cxn modelId="{16C02F09-04D7-4E16-84BA-7B18D42793B3}" type="presParOf" srcId="{232905D4-FFE3-46B4-930C-E763A920D722}" destId="{E7CD96F1-7B30-45CC-BE97-EF7BE1521C88}" srcOrd="1" destOrd="0" presId="urn:microsoft.com/office/officeart/2005/8/layout/hierarchy1"/>
    <dgm:cxn modelId="{DAFC8911-A6B9-4AB4-9BC2-2DDD345B6813}" type="presParOf" srcId="{C1B95683-D87B-4781-9A35-FF76DF4DED2D}" destId="{3E010589-B08B-469B-B693-366F5498594D}" srcOrd="1" destOrd="0" presId="urn:microsoft.com/office/officeart/2005/8/layout/hierarchy1"/>
    <dgm:cxn modelId="{1B6C35F6-69F6-4A46-BCFC-C71153B3DC8A}" type="presParOf" srcId="{3E010589-B08B-469B-B693-366F5498594D}" destId="{25F1B021-3083-4368-8935-1D7F9B19088F}" srcOrd="0" destOrd="0" presId="urn:microsoft.com/office/officeart/2005/8/layout/hierarchy1"/>
    <dgm:cxn modelId="{2A994DBE-D6A1-4772-A4AC-65463516247D}" type="presParOf" srcId="{3E010589-B08B-469B-B693-366F5498594D}" destId="{CF64DCEC-EC3F-4DFA-BA3A-C94164014A15}" srcOrd="1" destOrd="0" presId="urn:microsoft.com/office/officeart/2005/8/layout/hierarchy1"/>
    <dgm:cxn modelId="{EB7F4589-ADE0-484D-A1D2-B653554F34AE}" type="presParOf" srcId="{CF64DCEC-EC3F-4DFA-BA3A-C94164014A15}" destId="{3BD6FBF8-E44C-4A15-B399-A6E96FAB28FE}" srcOrd="0" destOrd="0" presId="urn:microsoft.com/office/officeart/2005/8/layout/hierarchy1"/>
    <dgm:cxn modelId="{5E4DC4D8-681D-4617-8369-A04C21E438F8}" type="presParOf" srcId="{3BD6FBF8-E44C-4A15-B399-A6E96FAB28FE}" destId="{60E0AD97-9057-410B-AE5B-2BC40BCDB414}" srcOrd="0" destOrd="0" presId="urn:microsoft.com/office/officeart/2005/8/layout/hierarchy1"/>
    <dgm:cxn modelId="{93A86EA4-42B9-447D-B0DD-AD2A24F3F7C4}" type="presParOf" srcId="{3BD6FBF8-E44C-4A15-B399-A6E96FAB28FE}" destId="{C38CE25C-0027-4099-B3FB-9BBF4AC19AE0}" srcOrd="1" destOrd="0" presId="urn:microsoft.com/office/officeart/2005/8/layout/hierarchy1"/>
    <dgm:cxn modelId="{916A9C02-BC4F-418D-A15D-58A55A753671}" type="presParOf" srcId="{CF64DCEC-EC3F-4DFA-BA3A-C94164014A15}" destId="{8FA73788-736C-41F6-97DC-C3695F7C0EC0}" srcOrd="1" destOrd="0" presId="urn:microsoft.com/office/officeart/2005/8/layout/hierarchy1"/>
    <dgm:cxn modelId="{0C9F61E0-D5C9-4AA7-8AF7-8594485F3FD6}" type="presParOf" srcId="{3E010589-B08B-469B-B693-366F5498594D}" destId="{483CC56D-5725-4218-A5EF-24FD042A475D}" srcOrd="2" destOrd="0" presId="urn:microsoft.com/office/officeart/2005/8/layout/hierarchy1"/>
    <dgm:cxn modelId="{988C4D3F-67F6-4DD3-BDB7-ACE9972E5E0C}" type="presParOf" srcId="{3E010589-B08B-469B-B693-366F5498594D}" destId="{AB1988E7-FBC4-4D66-B8B7-6482A7B521DE}" srcOrd="3" destOrd="0" presId="urn:microsoft.com/office/officeart/2005/8/layout/hierarchy1"/>
    <dgm:cxn modelId="{01B86D44-5B7B-47E4-A3A4-B9B74B047114}" type="presParOf" srcId="{AB1988E7-FBC4-4D66-B8B7-6482A7B521DE}" destId="{D1CE8B66-9B4D-491C-BA57-D707C76B056D}" srcOrd="0" destOrd="0" presId="urn:microsoft.com/office/officeart/2005/8/layout/hierarchy1"/>
    <dgm:cxn modelId="{E16E6DE2-6DD2-4880-8671-5B1B86ABC9F2}" type="presParOf" srcId="{D1CE8B66-9B4D-491C-BA57-D707C76B056D}" destId="{9891B121-0642-4FD5-9A1A-7C2537574123}" srcOrd="0" destOrd="0" presId="urn:microsoft.com/office/officeart/2005/8/layout/hierarchy1"/>
    <dgm:cxn modelId="{D51CCE58-7859-4E75-80FB-57A7F670A94A}" type="presParOf" srcId="{D1CE8B66-9B4D-491C-BA57-D707C76B056D}" destId="{8849FFE6-B8E5-40FE-8BB0-4C9F4AA47912}" srcOrd="1" destOrd="0" presId="urn:microsoft.com/office/officeart/2005/8/layout/hierarchy1"/>
    <dgm:cxn modelId="{AE99A2D1-F8BA-4B5E-B6EF-0E5065BEC3A1}" type="presParOf" srcId="{AB1988E7-FBC4-4D66-B8B7-6482A7B521DE}" destId="{D7C1A799-F01E-4799-B606-486C7082971D}" srcOrd="1" destOrd="0" presId="urn:microsoft.com/office/officeart/2005/8/layout/hierarchy1"/>
    <dgm:cxn modelId="{634755BF-4B2E-4065-BAC5-772DD976704B}" type="presParOf" srcId="{3E010589-B08B-469B-B693-366F5498594D}" destId="{10A58E1E-DDC4-4244-AF9C-71FA2F971E93}" srcOrd="4" destOrd="0" presId="urn:microsoft.com/office/officeart/2005/8/layout/hierarchy1"/>
    <dgm:cxn modelId="{04695484-D355-4750-B626-4360408351F0}" type="presParOf" srcId="{3E010589-B08B-469B-B693-366F5498594D}" destId="{0F468AA3-8D23-49C9-8A3D-BE7EA179B5D4}" srcOrd="5" destOrd="0" presId="urn:microsoft.com/office/officeart/2005/8/layout/hierarchy1"/>
    <dgm:cxn modelId="{BAC6FB1A-719E-4F06-B8DA-69488F6CBA79}" type="presParOf" srcId="{0F468AA3-8D23-49C9-8A3D-BE7EA179B5D4}" destId="{F5C39F13-4E36-4217-88F1-5C635D71933E}" srcOrd="0" destOrd="0" presId="urn:microsoft.com/office/officeart/2005/8/layout/hierarchy1"/>
    <dgm:cxn modelId="{D6D845B4-A628-4E3A-BB88-A9D9CA358209}" type="presParOf" srcId="{F5C39F13-4E36-4217-88F1-5C635D71933E}" destId="{7F872FAC-02C7-48B9-BEE2-66649689CC35}" srcOrd="0" destOrd="0" presId="urn:microsoft.com/office/officeart/2005/8/layout/hierarchy1"/>
    <dgm:cxn modelId="{29BB5EB0-375E-49B2-A4A5-D6DDA3F492C0}" type="presParOf" srcId="{F5C39F13-4E36-4217-88F1-5C635D71933E}" destId="{348D0B05-5738-433B-A8F5-DF9BA313425C}" srcOrd="1" destOrd="0" presId="urn:microsoft.com/office/officeart/2005/8/layout/hierarchy1"/>
    <dgm:cxn modelId="{F2A83904-770F-43B7-A3B2-3C046EC07E68}" type="presParOf" srcId="{0F468AA3-8D23-49C9-8A3D-BE7EA179B5D4}" destId="{086DBAF1-349F-4FF7-8267-F1FF6F50D551}" srcOrd="1" destOrd="0" presId="urn:microsoft.com/office/officeart/2005/8/layout/hierarchy1"/>
    <dgm:cxn modelId="{A2C0B308-D44D-4306-8276-FBE6571E220A}" type="presParOf" srcId="{1F676BEB-E66B-462D-96E9-C3C9766ECF88}" destId="{AFC72255-6E3A-4894-A413-F7F9A651AB43}" srcOrd="2" destOrd="0" presId="urn:microsoft.com/office/officeart/2005/8/layout/hierarchy1"/>
    <dgm:cxn modelId="{62A6208C-73A7-4D24-BCC2-DF9B113FE9D3}" type="presParOf" srcId="{1F676BEB-E66B-462D-96E9-C3C9766ECF88}" destId="{21F54499-AF1A-4A6F-86DC-F8ECA470D7A0}" srcOrd="3" destOrd="0" presId="urn:microsoft.com/office/officeart/2005/8/layout/hierarchy1"/>
    <dgm:cxn modelId="{863E217E-3540-4C3D-9BE3-932E4CFFC13D}" type="presParOf" srcId="{21F54499-AF1A-4A6F-86DC-F8ECA470D7A0}" destId="{49B3F579-D0FE-4047-9339-8656CF0F7C1F}" srcOrd="0" destOrd="0" presId="urn:microsoft.com/office/officeart/2005/8/layout/hierarchy1"/>
    <dgm:cxn modelId="{4EAB2A1B-0396-4F3B-A2EE-6F0B72549919}" type="presParOf" srcId="{49B3F579-D0FE-4047-9339-8656CF0F7C1F}" destId="{06F94BEC-B146-4C56-B331-103DEC1D97C2}" srcOrd="0" destOrd="0" presId="urn:microsoft.com/office/officeart/2005/8/layout/hierarchy1"/>
    <dgm:cxn modelId="{3821D4CC-3F2F-4D89-9176-5E83FBADA28A}" type="presParOf" srcId="{49B3F579-D0FE-4047-9339-8656CF0F7C1F}" destId="{B389BC87-D8BB-4E10-A764-31171A37DE22}" srcOrd="1" destOrd="0" presId="urn:microsoft.com/office/officeart/2005/8/layout/hierarchy1"/>
    <dgm:cxn modelId="{4EA166A8-78B6-4EF3-96D8-5DBC25B65D76}" type="presParOf" srcId="{21F54499-AF1A-4A6F-86DC-F8ECA470D7A0}" destId="{6D161D48-1EC5-4978-8D1A-5877236306AD}" srcOrd="1" destOrd="0" presId="urn:microsoft.com/office/officeart/2005/8/layout/hierarchy1"/>
    <dgm:cxn modelId="{E8F7F597-A3EF-4479-BEDF-060685095F63}" type="presParOf" srcId="{6D161D48-1EC5-4978-8D1A-5877236306AD}" destId="{84430C90-3885-484E-A014-DDE437EAF1F1}" srcOrd="0" destOrd="0" presId="urn:microsoft.com/office/officeart/2005/8/layout/hierarchy1"/>
    <dgm:cxn modelId="{63A57EEF-D6F1-4F04-8782-7947B4CF8C90}" type="presParOf" srcId="{6D161D48-1EC5-4978-8D1A-5877236306AD}" destId="{EF501B2A-CD6D-4784-B699-85FB9663375F}" srcOrd="1" destOrd="0" presId="urn:microsoft.com/office/officeart/2005/8/layout/hierarchy1"/>
    <dgm:cxn modelId="{4B1C5E2D-F4F8-4A18-BBED-80DC2860EF63}" type="presParOf" srcId="{EF501B2A-CD6D-4784-B699-85FB9663375F}" destId="{23289755-2E24-4A37-961D-DA62AB474C97}" srcOrd="0" destOrd="0" presId="urn:microsoft.com/office/officeart/2005/8/layout/hierarchy1"/>
    <dgm:cxn modelId="{7238C51A-D146-4E5F-8898-513E5C8AA086}" type="presParOf" srcId="{23289755-2E24-4A37-961D-DA62AB474C97}" destId="{99D233D2-BF36-418B-ACC3-6ADA7B97097C}" srcOrd="0" destOrd="0" presId="urn:microsoft.com/office/officeart/2005/8/layout/hierarchy1"/>
    <dgm:cxn modelId="{70AC6F59-3EE5-45A3-A8D7-04F37823027B}" type="presParOf" srcId="{23289755-2E24-4A37-961D-DA62AB474C97}" destId="{35156531-35F4-4D81-9C07-E74307A73483}" srcOrd="1" destOrd="0" presId="urn:microsoft.com/office/officeart/2005/8/layout/hierarchy1"/>
    <dgm:cxn modelId="{A1038C6A-96B5-4D41-BE6C-7BC037500584}" type="presParOf" srcId="{EF501B2A-CD6D-4784-B699-85FB9663375F}" destId="{EEAA7C4D-25BF-48E2-BF3B-B7A4E843A0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0C90-3885-484E-A014-DDE437EAF1F1}">
      <dsp:nvSpPr>
        <dsp:cNvPr id="0" name=""/>
        <dsp:cNvSpPr/>
      </dsp:nvSpPr>
      <dsp:spPr>
        <a:xfrm>
          <a:off x="8131989" y="2754239"/>
          <a:ext cx="91440" cy="512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72255-6E3A-4894-A413-F7F9A651AB43}">
      <dsp:nvSpPr>
        <dsp:cNvPr id="0" name=""/>
        <dsp:cNvSpPr/>
      </dsp:nvSpPr>
      <dsp:spPr>
        <a:xfrm>
          <a:off x="6022000" y="1121290"/>
          <a:ext cx="2155708" cy="51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67"/>
              </a:lnTo>
              <a:lnTo>
                <a:pt x="2155708" y="349567"/>
              </a:lnTo>
              <a:lnTo>
                <a:pt x="2155708" y="512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58E1E-DDC4-4244-AF9C-71FA2F971E93}">
      <dsp:nvSpPr>
        <dsp:cNvPr id="0" name=""/>
        <dsp:cNvSpPr/>
      </dsp:nvSpPr>
      <dsp:spPr>
        <a:xfrm>
          <a:off x="3866291" y="2754239"/>
          <a:ext cx="2155708" cy="51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67"/>
              </a:lnTo>
              <a:lnTo>
                <a:pt x="2155708" y="349567"/>
              </a:lnTo>
              <a:lnTo>
                <a:pt x="2155708" y="512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CC56D-5725-4218-A5EF-24FD042A475D}">
      <dsp:nvSpPr>
        <dsp:cNvPr id="0" name=""/>
        <dsp:cNvSpPr/>
      </dsp:nvSpPr>
      <dsp:spPr>
        <a:xfrm>
          <a:off x="3820571" y="2754239"/>
          <a:ext cx="91440" cy="512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1B021-3083-4368-8935-1D7F9B19088F}">
      <dsp:nvSpPr>
        <dsp:cNvPr id="0" name=""/>
        <dsp:cNvSpPr/>
      </dsp:nvSpPr>
      <dsp:spPr>
        <a:xfrm>
          <a:off x="1710583" y="2754239"/>
          <a:ext cx="2155708" cy="512960"/>
        </a:xfrm>
        <a:custGeom>
          <a:avLst/>
          <a:gdLst/>
          <a:ahLst/>
          <a:cxnLst/>
          <a:rect l="0" t="0" r="0" b="0"/>
          <a:pathLst>
            <a:path>
              <a:moveTo>
                <a:pt x="2155708" y="0"/>
              </a:moveTo>
              <a:lnTo>
                <a:pt x="2155708" y="349567"/>
              </a:lnTo>
              <a:lnTo>
                <a:pt x="0" y="349567"/>
              </a:lnTo>
              <a:lnTo>
                <a:pt x="0" y="512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1D6DE-45ED-4ED6-88F2-51D2B9B0F9AC}">
      <dsp:nvSpPr>
        <dsp:cNvPr id="0" name=""/>
        <dsp:cNvSpPr/>
      </dsp:nvSpPr>
      <dsp:spPr>
        <a:xfrm>
          <a:off x="3866291" y="1121290"/>
          <a:ext cx="2155708" cy="512960"/>
        </a:xfrm>
        <a:custGeom>
          <a:avLst/>
          <a:gdLst/>
          <a:ahLst/>
          <a:cxnLst/>
          <a:rect l="0" t="0" r="0" b="0"/>
          <a:pathLst>
            <a:path>
              <a:moveTo>
                <a:pt x="2155708" y="0"/>
              </a:moveTo>
              <a:lnTo>
                <a:pt x="2155708" y="349567"/>
              </a:lnTo>
              <a:lnTo>
                <a:pt x="0" y="349567"/>
              </a:lnTo>
              <a:lnTo>
                <a:pt x="0" y="512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90725-D3DF-49C5-8F1D-474647A734BA}">
      <dsp:nvSpPr>
        <dsp:cNvPr id="0" name=""/>
        <dsp:cNvSpPr/>
      </dsp:nvSpPr>
      <dsp:spPr>
        <a:xfrm>
          <a:off x="5140119" y="1301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9B9C1-B580-485E-B131-205CC9852A91}">
      <dsp:nvSpPr>
        <dsp:cNvPr id="0" name=""/>
        <dsp:cNvSpPr/>
      </dsp:nvSpPr>
      <dsp:spPr>
        <a:xfrm>
          <a:off x="5336093" y="187476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ЛЖВ-6894</a:t>
          </a:r>
        </a:p>
      </dsp:txBody>
      <dsp:txXfrm>
        <a:off x="5368896" y="220279"/>
        <a:ext cx="1698155" cy="1054382"/>
      </dsp:txXfrm>
    </dsp:sp>
    <dsp:sp modelId="{BA44679A-1729-4CEA-95C6-405EE48653E0}">
      <dsp:nvSpPr>
        <dsp:cNvPr id="0" name=""/>
        <dsp:cNvSpPr/>
      </dsp:nvSpPr>
      <dsp:spPr>
        <a:xfrm>
          <a:off x="2984410" y="1634251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D96F1-7B30-45CC-BE97-EF7BE1521C88}">
      <dsp:nvSpPr>
        <dsp:cNvPr id="0" name=""/>
        <dsp:cNvSpPr/>
      </dsp:nvSpPr>
      <dsp:spPr>
        <a:xfrm>
          <a:off x="3180384" y="1820426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Взрослые-6738</a:t>
          </a:r>
        </a:p>
      </dsp:txBody>
      <dsp:txXfrm>
        <a:off x="3213187" y="1853229"/>
        <a:ext cx="1698155" cy="1054382"/>
      </dsp:txXfrm>
    </dsp:sp>
    <dsp:sp modelId="{60E0AD97-9057-410B-AE5B-2BC40BCDB414}">
      <dsp:nvSpPr>
        <dsp:cNvPr id="0" name=""/>
        <dsp:cNvSpPr/>
      </dsp:nvSpPr>
      <dsp:spPr>
        <a:xfrm>
          <a:off x="828702" y="3267200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CE25C-0027-4099-B3FB-9BBF4AC19AE0}">
      <dsp:nvSpPr>
        <dsp:cNvPr id="0" name=""/>
        <dsp:cNvSpPr/>
      </dsp:nvSpPr>
      <dsp:spPr>
        <a:xfrm>
          <a:off x="1024675" y="3453375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ТЛД-90%</a:t>
          </a:r>
        </a:p>
      </dsp:txBody>
      <dsp:txXfrm>
        <a:off x="1057478" y="3486178"/>
        <a:ext cx="1698155" cy="1054382"/>
      </dsp:txXfrm>
    </dsp:sp>
    <dsp:sp modelId="{9891B121-0642-4FD5-9A1A-7C2537574123}">
      <dsp:nvSpPr>
        <dsp:cNvPr id="0" name=""/>
        <dsp:cNvSpPr/>
      </dsp:nvSpPr>
      <dsp:spPr>
        <a:xfrm>
          <a:off x="2984410" y="3267200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FFE6-B8E5-40FE-8BB0-4C9F4AA47912}">
      <dsp:nvSpPr>
        <dsp:cNvPr id="0" name=""/>
        <dsp:cNvSpPr/>
      </dsp:nvSpPr>
      <dsp:spPr>
        <a:xfrm>
          <a:off x="3180384" y="3453375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Эфавиренц содержащие схемы-5</a:t>
          </a:r>
          <a:r>
            <a:rPr lang="ru-RU" sz="2100" kern="1200" dirty="0"/>
            <a:t>%</a:t>
          </a:r>
        </a:p>
      </dsp:txBody>
      <dsp:txXfrm>
        <a:off x="3213187" y="3486178"/>
        <a:ext cx="1698155" cy="1054382"/>
      </dsp:txXfrm>
    </dsp:sp>
    <dsp:sp modelId="{7F872FAC-02C7-48B9-BEE2-66649689CC35}">
      <dsp:nvSpPr>
        <dsp:cNvPr id="0" name=""/>
        <dsp:cNvSpPr/>
      </dsp:nvSpPr>
      <dsp:spPr>
        <a:xfrm>
          <a:off x="5140119" y="3267200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D0B05-5738-433B-A8F5-DF9BA313425C}">
      <dsp:nvSpPr>
        <dsp:cNvPr id="0" name=""/>
        <dsp:cNvSpPr/>
      </dsp:nvSpPr>
      <dsp:spPr>
        <a:xfrm>
          <a:off x="5336093" y="3453375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Другие схемы-3%</a:t>
          </a:r>
        </a:p>
      </dsp:txBody>
      <dsp:txXfrm>
        <a:off x="5368896" y="3486178"/>
        <a:ext cx="1698155" cy="1054382"/>
      </dsp:txXfrm>
    </dsp:sp>
    <dsp:sp modelId="{06F94BEC-B146-4C56-B331-103DEC1D97C2}">
      <dsp:nvSpPr>
        <dsp:cNvPr id="0" name=""/>
        <dsp:cNvSpPr/>
      </dsp:nvSpPr>
      <dsp:spPr>
        <a:xfrm>
          <a:off x="7295828" y="1634251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9BC87-D8BB-4E10-A764-31171A37DE22}">
      <dsp:nvSpPr>
        <dsp:cNvPr id="0" name=""/>
        <dsp:cNvSpPr/>
      </dsp:nvSpPr>
      <dsp:spPr>
        <a:xfrm>
          <a:off x="7491802" y="1820426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Дети-156</a:t>
          </a:r>
        </a:p>
      </dsp:txBody>
      <dsp:txXfrm>
        <a:off x="7524605" y="1853229"/>
        <a:ext cx="1698155" cy="1054382"/>
      </dsp:txXfrm>
    </dsp:sp>
    <dsp:sp modelId="{99D233D2-BF36-418B-ACC3-6ADA7B97097C}">
      <dsp:nvSpPr>
        <dsp:cNvPr id="0" name=""/>
        <dsp:cNvSpPr/>
      </dsp:nvSpPr>
      <dsp:spPr>
        <a:xfrm>
          <a:off x="7295828" y="3267200"/>
          <a:ext cx="1763761" cy="1119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56531-35F4-4D81-9C07-E74307A73483}">
      <dsp:nvSpPr>
        <dsp:cNvPr id="0" name=""/>
        <dsp:cNvSpPr/>
      </dsp:nvSpPr>
      <dsp:spPr>
        <a:xfrm>
          <a:off x="7491802" y="3453375"/>
          <a:ext cx="1763761" cy="111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Детские схемы-2%</a:t>
          </a:r>
        </a:p>
      </dsp:txBody>
      <dsp:txXfrm>
        <a:off x="7524605" y="3486178"/>
        <a:ext cx="1698155" cy="105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B363-29F2-411D-8553-DDACDD58780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F4B6-23CE-4D75-BF46-D356E1E82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4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5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0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8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7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84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1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7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87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83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59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3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10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0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81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0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11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71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87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1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2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9234-7DA4-4FCC-80BD-89254CCD3DA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3644-81F9-47AF-BDF2-C9946005A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56FB-9810-4D0B-928F-00190F33D5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C3CFC-A56C-4638-BF12-384540D54A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center.kg/" TargetMode="External"/><Relationship Id="rId2" Type="http://schemas.openxmlformats.org/officeDocument/2006/relationships/hyperlink" Target="mailto:ospid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96201" y="0"/>
            <a:ext cx="1391599" cy="7084355"/>
          </a:xfrm>
          <a:custGeom>
            <a:avLst/>
            <a:gdLst/>
            <a:ahLst/>
            <a:cxnLst/>
            <a:rect l="l" t="t" r="r" b="b"/>
            <a:pathLst>
              <a:path w="2087399" h="10626532">
                <a:moveTo>
                  <a:pt x="0" y="0"/>
                </a:moveTo>
                <a:lnTo>
                  <a:pt x="2087400" y="0"/>
                </a:lnTo>
                <a:lnTo>
                  <a:pt x="2087400" y="10626532"/>
                </a:lnTo>
                <a:lnTo>
                  <a:pt x="0" y="10626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35" r="-108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6349" y="382972"/>
            <a:ext cx="3982488" cy="1941463"/>
          </a:xfrm>
          <a:custGeom>
            <a:avLst/>
            <a:gdLst/>
            <a:ahLst/>
            <a:cxnLst/>
            <a:rect l="l" t="t" r="r" b="b"/>
            <a:pathLst>
              <a:path w="5973732" h="2912194">
                <a:moveTo>
                  <a:pt x="0" y="0"/>
                </a:moveTo>
                <a:lnTo>
                  <a:pt x="5973732" y="0"/>
                </a:lnTo>
                <a:lnTo>
                  <a:pt x="5973732" y="2912194"/>
                </a:lnTo>
                <a:lnTo>
                  <a:pt x="0" y="2912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18943" y="2703341"/>
            <a:ext cx="958551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екущее состояния закупок 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АРВ-препаратов в рамках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 средств, с акцентом на побочные эффекты от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АРВТ препаратов.</a:t>
            </a:r>
            <a:endParaRPr lang="en-US" sz="2400" b="1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6349" y="5104913"/>
            <a:ext cx="604195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3"/>
              </a:lnSpc>
            </a:pPr>
            <a:r>
              <a:rPr lang="ru-RU" sz="1625" dirty="0" smtClean="0">
                <a:solidFill>
                  <a:srgbClr val="0E4270"/>
                </a:solidFill>
                <a:latin typeface="Montserrat Semi-Bold"/>
              </a:rPr>
              <a:t>Мамырбаева Аида Кабылбековна</a:t>
            </a:r>
            <a:endParaRPr lang="en-US" sz="1625" dirty="0">
              <a:solidFill>
                <a:srgbClr val="0E4270"/>
              </a:solidFill>
              <a:latin typeface="Montserrat Semi-Bold"/>
            </a:endParaRPr>
          </a:p>
          <a:p>
            <a:pPr>
              <a:lnSpc>
                <a:spcPts val="2113"/>
              </a:lnSpc>
            </a:pPr>
            <a:r>
              <a:rPr lang="ru-RU" sz="1625" dirty="0" smtClean="0">
                <a:solidFill>
                  <a:srgbClr val="0E4270"/>
                </a:solidFill>
                <a:latin typeface="Montserrat Semi-Bold"/>
              </a:rPr>
              <a:t>Заведующая ОДНиЛ </a:t>
            </a:r>
            <a:r>
              <a:rPr lang="en-US" sz="1625" dirty="0" smtClean="0">
                <a:solidFill>
                  <a:srgbClr val="0E4270"/>
                </a:solidFill>
                <a:latin typeface="Montserrat Semi-Bold"/>
              </a:rPr>
              <a:t>РЦКГВГиВИЧ </a:t>
            </a:r>
            <a:r>
              <a:rPr lang="en-US" sz="1625" dirty="0">
                <a:solidFill>
                  <a:srgbClr val="0E4270"/>
                </a:solidFill>
                <a:latin typeface="Montserrat Semi-Bold"/>
              </a:rPr>
              <a:t>МЗ КР</a:t>
            </a:r>
          </a:p>
          <a:p>
            <a:pPr>
              <a:lnSpc>
                <a:spcPts val="2113"/>
              </a:lnSpc>
            </a:pPr>
            <a:endParaRPr lang="en-US" sz="1625" dirty="0">
              <a:solidFill>
                <a:srgbClr val="0E427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28416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3812" y="320266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Bef>
                <a:spcPts val="58"/>
              </a:spcBef>
            </a:pPr>
            <a:r>
              <a:rPr lang="ru-RU" sz="2800" b="1" dirty="0" smtClean="0">
                <a:solidFill>
                  <a:srgbClr val="D33338"/>
                </a:solidFill>
                <a:latin typeface="Garamond" panose="02020404030301010803" pitchFamily="18" charset="0"/>
                <a:ea typeface="Montserrat"/>
                <a:cs typeface="Montserrat"/>
              </a:rPr>
              <a:t>     Основные типы токсичности АРВП</a:t>
            </a:r>
            <a:endParaRPr lang="ru-RU" sz="2800" b="1" dirty="0">
              <a:solidFill>
                <a:srgbClr val="D33338"/>
              </a:solidFill>
              <a:latin typeface="Garamond" panose="02020404030301010803" pitchFamily="18" charset="0"/>
              <a:ea typeface="Montserrat"/>
              <a:cs typeface="Montserra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91209"/>
              </p:ext>
            </p:extLst>
          </p:nvPr>
        </p:nvGraphicFramePr>
        <p:xfrm>
          <a:off x="263612" y="843485"/>
          <a:ext cx="11656540" cy="548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69"/>
                <a:gridCol w="2577236"/>
                <a:gridCol w="4118201"/>
                <a:gridCol w="3919334"/>
              </a:tblGrid>
              <a:tr h="879967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ЗНАЧИМЫЙ ПОБОЧНЫЙ ЭФФЕКТ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РЕКОМЕНДАЦИЯ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53879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TDF 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DTG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минеральной плотности костной ткани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остеомаляции (у взрослых) и рахита (у детей)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Патологические переломы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 остеопороза (длительная иммобилизация,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возраст, табак, алкоголь, характер питания)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витамина D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Заменить: AZT или ABC или TAF в особых случаях</a:t>
                      </a: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Принимать утром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Заменить: EFV, усиленный ИП или 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Поощрять меры по борьбе с ожирением (диета и физические упражнения)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Заменить: EFV или усиленные ИП.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49327">
                <a:tc vMerge="1">
                  <a:txBody>
                    <a:bodyPr/>
                    <a:lstStyle/>
                    <a:p>
                      <a:endParaRPr lang="ru-RU" b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Бессонница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массы тела или ожирение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Реакции ГЧ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Гепатотоксичность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тарше 60 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CD4 или высокая ВН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Женский пол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Африканская этническая принадлежность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Одновременное применение ТАФ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Коинфекция гепатит В или С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печени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="" xmlns:a16="http://schemas.microsoft.com/office/drawing/2014/main" id="{926528CA-AF0F-4108-BA37-9F15A5CBE73A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D104D-9926-4E52-924C-ADE08F26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365125"/>
            <a:ext cx="9966121" cy="14468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регистрации побочных эффектов от АРТ за последние 5 лет из числа ЛЖВ на АРТ</a:t>
            </a:r>
          </a:p>
        </p:txBody>
      </p:sp>
      <p:grpSp>
        <p:nvGrpSpPr>
          <p:cNvPr id="7" name="object 169">
            <a:extLst>
              <a:ext uri="{FF2B5EF4-FFF2-40B4-BE49-F238E27FC236}">
                <a16:creationId xmlns="" xmlns:a16="http://schemas.microsoft.com/office/drawing/2014/main" id="{876E3439-20C5-41D6-8115-B7EE556DEE88}"/>
              </a:ext>
            </a:extLst>
          </p:cNvPr>
          <p:cNvGrpSpPr/>
          <p:nvPr/>
        </p:nvGrpSpPr>
        <p:grpSpPr>
          <a:xfrm>
            <a:off x="11014745" y="0"/>
            <a:ext cx="1163665" cy="6856845"/>
            <a:chOff x="18185624" y="1424"/>
            <a:chExt cx="1918970" cy="11307445"/>
          </a:xfrm>
        </p:grpSpPr>
        <p:sp>
          <p:nvSpPr>
            <p:cNvPr id="8" name="object 170">
              <a:extLst>
                <a:ext uri="{FF2B5EF4-FFF2-40B4-BE49-F238E27FC236}">
                  <a16:creationId xmlns="" xmlns:a16="http://schemas.microsoft.com/office/drawing/2014/main" id="{24E52E2F-6FE6-4ED1-960D-AB7807A8868F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object 171">
              <a:extLst>
                <a:ext uri="{FF2B5EF4-FFF2-40B4-BE49-F238E27FC236}">
                  <a16:creationId xmlns="" xmlns:a16="http://schemas.microsoft.com/office/drawing/2014/main" id="{2C3AB881-6C31-4693-86B6-3C694CD5BB9E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object 3">
            <a:extLst>
              <a:ext uri="{FF2B5EF4-FFF2-40B4-BE49-F238E27FC236}">
                <a16:creationId xmlns="" xmlns:a16="http://schemas.microsoft.com/office/drawing/2014/main" id="{1D279944-6C59-4381-BE6E-68F3E109F016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3B988CB-2B33-44DB-8F13-15C2F5203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41728"/>
              </p:ext>
            </p:extLst>
          </p:nvPr>
        </p:nvGraphicFramePr>
        <p:xfrm>
          <a:off x="857420" y="1895912"/>
          <a:ext cx="9712711" cy="4127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986">
                  <a:extLst>
                    <a:ext uri="{9D8B030D-6E8A-4147-A177-3AD203B41FA5}">
                      <a16:colId xmlns="" xmlns:a16="http://schemas.microsoft.com/office/drawing/2014/main" val="1968481477"/>
                    </a:ext>
                  </a:extLst>
                </a:gridCol>
                <a:gridCol w="1343545">
                  <a:extLst>
                    <a:ext uri="{9D8B030D-6E8A-4147-A177-3AD203B41FA5}">
                      <a16:colId xmlns="" xmlns:a16="http://schemas.microsoft.com/office/drawing/2014/main" val="4141601695"/>
                    </a:ext>
                  </a:extLst>
                </a:gridCol>
                <a:gridCol w="1343545">
                  <a:extLst>
                    <a:ext uri="{9D8B030D-6E8A-4147-A177-3AD203B41FA5}">
                      <a16:colId xmlns="" xmlns:a16="http://schemas.microsoft.com/office/drawing/2014/main" val="2265323493"/>
                    </a:ext>
                  </a:extLst>
                </a:gridCol>
                <a:gridCol w="1343545">
                  <a:extLst>
                    <a:ext uri="{9D8B030D-6E8A-4147-A177-3AD203B41FA5}">
                      <a16:colId xmlns="" xmlns:a16="http://schemas.microsoft.com/office/drawing/2014/main" val="1780805712"/>
                    </a:ext>
                  </a:extLst>
                </a:gridCol>
                <a:gridCol w="1343545">
                  <a:extLst>
                    <a:ext uri="{9D8B030D-6E8A-4147-A177-3AD203B41FA5}">
                      <a16:colId xmlns="" xmlns:a16="http://schemas.microsoft.com/office/drawing/2014/main" val="2151466935"/>
                    </a:ext>
                  </a:extLst>
                </a:gridCol>
                <a:gridCol w="1343545">
                  <a:extLst>
                    <a:ext uri="{9D8B030D-6E8A-4147-A177-3AD203B41FA5}">
                      <a16:colId xmlns="" xmlns:a16="http://schemas.microsoft.com/office/drawing/2014/main" val="3645454113"/>
                    </a:ext>
                  </a:extLst>
                </a:gridCol>
              </a:tblGrid>
              <a:tr h="607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4571323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АРТ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6352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46413317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Побочные эффекты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056330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0515970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0990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90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D104D-9926-4E52-924C-ADE08F26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365126"/>
            <a:ext cx="9144000" cy="11029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побочных эффектов на АРВП за 5 лет</a:t>
            </a:r>
          </a:p>
        </p:txBody>
      </p:sp>
      <p:grpSp>
        <p:nvGrpSpPr>
          <p:cNvPr id="7" name="object 169">
            <a:extLst>
              <a:ext uri="{FF2B5EF4-FFF2-40B4-BE49-F238E27FC236}">
                <a16:creationId xmlns="" xmlns:a16="http://schemas.microsoft.com/office/drawing/2014/main" id="{876E3439-20C5-41D6-8115-B7EE556DEE88}"/>
              </a:ext>
            </a:extLst>
          </p:cNvPr>
          <p:cNvGrpSpPr/>
          <p:nvPr/>
        </p:nvGrpSpPr>
        <p:grpSpPr>
          <a:xfrm>
            <a:off x="11014745" y="0"/>
            <a:ext cx="1163665" cy="6856845"/>
            <a:chOff x="18185624" y="1424"/>
            <a:chExt cx="1918970" cy="11307445"/>
          </a:xfrm>
        </p:grpSpPr>
        <p:sp>
          <p:nvSpPr>
            <p:cNvPr id="8" name="object 170">
              <a:extLst>
                <a:ext uri="{FF2B5EF4-FFF2-40B4-BE49-F238E27FC236}">
                  <a16:creationId xmlns="" xmlns:a16="http://schemas.microsoft.com/office/drawing/2014/main" id="{24E52E2F-6FE6-4ED1-960D-AB7807A8868F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object 171">
              <a:extLst>
                <a:ext uri="{FF2B5EF4-FFF2-40B4-BE49-F238E27FC236}">
                  <a16:creationId xmlns="" xmlns:a16="http://schemas.microsoft.com/office/drawing/2014/main" id="{2C3AB881-6C31-4693-86B6-3C694CD5BB9E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object 3">
            <a:extLst>
              <a:ext uri="{FF2B5EF4-FFF2-40B4-BE49-F238E27FC236}">
                <a16:creationId xmlns="" xmlns:a16="http://schemas.microsoft.com/office/drawing/2014/main" id="{1D279944-6C59-4381-BE6E-68F3E109F016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CF81CA11-696F-4C6A-A1CE-02FE897E0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991014"/>
              </p:ext>
            </p:extLst>
          </p:nvPr>
        </p:nvGraphicFramePr>
        <p:xfrm>
          <a:off x="1241570" y="1468074"/>
          <a:ext cx="9051721" cy="459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98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66" y="2546"/>
            <a:ext cx="12188834" cy="6857230"/>
          </a:xfrm>
          <a:custGeom>
            <a:avLst/>
            <a:gdLst/>
            <a:ahLst/>
            <a:cxnLst/>
            <a:rect l="l" t="t" r="r" b="b"/>
            <a:pathLst>
              <a:path w="20100290" h="11308080">
                <a:moveTo>
                  <a:pt x="20100120" y="0"/>
                </a:moveTo>
                <a:lnTo>
                  <a:pt x="0" y="0"/>
                </a:lnTo>
                <a:lnTo>
                  <a:pt x="0" y="11307823"/>
                </a:lnTo>
                <a:lnTo>
                  <a:pt x="20100120" y="11307823"/>
                </a:lnTo>
                <a:lnTo>
                  <a:pt x="20100120" y="0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3"/>
          <p:cNvSpPr/>
          <p:nvPr/>
        </p:nvSpPr>
        <p:spPr>
          <a:xfrm>
            <a:off x="1045" y="2546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462" y="0"/>
                </a:moveTo>
                <a:lnTo>
                  <a:pt x="0" y="0"/>
                </a:lnTo>
                <a:lnTo>
                  <a:pt x="0" y="1306462"/>
                </a:lnTo>
                <a:lnTo>
                  <a:pt x="1306462" y="1306462"/>
                </a:lnTo>
                <a:lnTo>
                  <a:pt x="1306462" y="1250862"/>
                </a:lnTo>
                <a:lnTo>
                  <a:pt x="55589" y="1250862"/>
                </a:lnTo>
                <a:lnTo>
                  <a:pt x="55589" y="708711"/>
                </a:lnTo>
                <a:lnTo>
                  <a:pt x="939485" y="708711"/>
                </a:lnTo>
                <a:lnTo>
                  <a:pt x="957049" y="703015"/>
                </a:lnTo>
                <a:lnTo>
                  <a:pt x="1008842" y="681399"/>
                </a:lnTo>
                <a:lnTo>
                  <a:pt x="1015637" y="677801"/>
                </a:lnTo>
                <a:lnTo>
                  <a:pt x="550580" y="677801"/>
                </a:lnTo>
                <a:lnTo>
                  <a:pt x="485819" y="676150"/>
                </a:lnTo>
                <a:lnTo>
                  <a:pt x="422090" y="672979"/>
                </a:lnTo>
                <a:lnTo>
                  <a:pt x="360276" y="668608"/>
                </a:lnTo>
                <a:lnTo>
                  <a:pt x="301263" y="663355"/>
                </a:lnTo>
                <a:lnTo>
                  <a:pt x="245937" y="657537"/>
                </a:lnTo>
                <a:lnTo>
                  <a:pt x="195183" y="651474"/>
                </a:lnTo>
                <a:lnTo>
                  <a:pt x="149885" y="645483"/>
                </a:lnTo>
                <a:lnTo>
                  <a:pt x="110930" y="639884"/>
                </a:lnTo>
                <a:lnTo>
                  <a:pt x="55589" y="631132"/>
                </a:lnTo>
                <a:lnTo>
                  <a:pt x="55589" y="55589"/>
                </a:lnTo>
                <a:lnTo>
                  <a:pt x="1306462" y="55589"/>
                </a:lnTo>
                <a:lnTo>
                  <a:pt x="1306462" y="0"/>
                </a:lnTo>
                <a:close/>
              </a:path>
              <a:path w="1306830" h="1306830">
                <a:moveTo>
                  <a:pt x="939485" y="708711"/>
                </a:moveTo>
                <a:lnTo>
                  <a:pt x="55589" y="708711"/>
                </a:lnTo>
                <a:lnTo>
                  <a:pt x="117097" y="718293"/>
                </a:lnTo>
                <a:lnTo>
                  <a:pt x="157377" y="723961"/>
                </a:lnTo>
                <a:lnTo>
                  <a:pt x="203050" y="729849"/>
                </a:lnTo>
                <a:lnTo>
                  <a:pt x="253394" y="735684"/>
                </a:lnTo>
                <a:lnTo>
                  <a:pt x="307689" y="741192"/>
                </a:lnTo>
                <a:lnTo>
                  <a:pt x="365215" y="746100"/>
                </a:lnTo>
                <a:lnTo>
                  <a:pt x="425253" y="750135"/>
                </a:lnTo>
                <a:lnTo>
                  <a:pt x="487082" y="753022"/>
                </a:lnTo>
                <a:lnTo>
                  <a:pt x="549983" y="754490"/>
                </a:lnTo>
                <a:lnTo>
                  <a:pt x="551508" y="817880"/>
                </a:lnTo>
                <a:lnTo>
                  <a:pt x="554562" y="880104"/>
                </a:lnTo>
                <a:lnTo>
                  <a:pt x="558853" y="940455"/>
                </a:lnTo>
                <a:lnTo>
                  <a:pt x="564086" y="998222"/>
                </a:lnTo>
                <a:lnTo>
                  <a:pt x="569968" y="1052697"/>
                </a:lnTo>
                <a:lnTo>
                  <a:pt x="576206" y="1103169"/>
                </a:lnTo>
                <a:lnTo>
                  <a:pt x="582506" y="1148931"/>
                </a:lnTo>
                <a:lnTo>
                  <a:pt x="588576" y="1189274"/>
                </a:lnTo>
                <a:lnTo>
                  <a:pt x="598850" y="1250862"/>
                </a:lnTo>
                <a:lnTo>
                  <a:pt x="676607" y="1250862"/>
                </a:lnTo>
                <a:lnTo>
                  <a:pt x="672508" y="1227529"/>
                </a:lnTo>
                <a:lnTo>
                  <a:pt x="667290" y="1195982"/>
                </a:lnTo>
                <a:lnTo>
                  <a:pt x="661298" y="1157106"/>
                </a:lnTo>
                <a:lnTo>
                  <a:pt x="654878" y="1111785"/>
                </a:lnTo>
                <a:lnTo>
                  <a:pt x="648375" y="1060900"/>
                </a:lnTo>
                <a:lnTo>
                  <a:pt x="642136" y="1005337"/>
                </a:lnTo>
                <a:lnTo>
                  <a:pt x="636505" y="945979"/>
                </a:lnTo>
                <a:lnTo>
                  <a:pt x="631829" y="883708"/>
                </a:lnTo>
                <a:lnTo>
                  <a:pt x="628454" y="819410"/>
                </a:lnTo>
                <a:lnTo>
                  <a:pt x="626724" y="753966"/>
                </a:lnTo>
                <a:lnTo>
                  <a:pt x="678122" y="751957"/>
                </a:lnTo>
                <a:lnTo>
                  <a:pt x="728775" y="748441"/>
                </a:lnTo>
                <a:lnTo>
                  <a:pt x="778290" y="743269"/>
                </a:lnTo>
                <a:lnTo>
                  <a:pt x="826269" y="736290"/>
                </a:lnTo>
                <a:lnTo>
                  <a:pt x="872319" y="727355"/>
                </a:lnTo>
                <a:lnTo>
                  <a:pt x="916044" y="716313"/>
                </a:lnTo>
                <a:lnTo>
                  <a:pt x="939485" y="708711"/>
                </a:lnTo>
                <a:close/>
              </a:path>
              <a:path w="1306830" h="1306830">
                <a:moveTo>
                  <a:pt x="1306462" y="437588"/>
                </a:moveTo>
                <a:lnTo>
                  <a:pt x="1250862" y="437588"/>
                </a:lnTo>
                <a:lnTo>
                  <a:pt x="1250862" y="1250862"/>
                </a:lnTo>
                <a:lnTo>
                  <a:pt x="1306462" y="1250862"/>
                </a:lnTo>
                <a:lnTo>
                  <a:pt x="1306462" y="437588"/>
                </a:lnTo>
                <a:close/>
              </a:path>
              <a:path w="1306830" h="1306830">
                <a:moveTo>
                  <a:pt x="1133064" y="55589"/>
                </a:moveTo>
                <a:lnTo>
                  <a:pt x="860643" y="55589"/>
                </a:lnTo>
                <a:lnTo>
                  <a:pt x="819085" y="76012"/>
                </a:lnTo>
                <a:lnTo>
                  <a:pt x="779777" y="101432"/>
                </a:lnTo>
                <a:lnTo>
                  <a:pt x="742932" y="131643"/>
                </a:lnTo>
                <a:lnTo>
                  <a:pt x="708765" y="166436"/>
                </a:lnTo>
                <a:lnTo>
                  <a:pt x="677490" y="205603"/>
                </a:lnTo>
                <a:lnTo>
                  <a:pt x="649322" y="248938"/>
                </a:lnTo>
                <a:lnTo>
                  <a:pt x="624476" y="296232"/>
                </a:lnTo>
                <a:lnTo>
                  <a:pt x="603164" y="347277"/>
                </a:lnTo>
                <a:lnTo>
                  <a:pt x="589503" y="388969"/>
                </a:lnTo>
                <a:lnTo>
                  <a:pt x="578143" y="433115"/>
                </a:lnTo>
                <a:lnTo>
                  <a:pt x="568934" y="479347"/>
                </a:lnTo>
                <a:lnTo>
                  <a:pt x="561724" y="527299"/>
                </a:lnTo>
                <a:lnTo>
                  <a:pt x="556362" y="576603"/>
                </a:lnTo>
                <a:lnTo>
                  <a:pt x="552688" y="627131"/>
                </a:lnTo>
                <a:lnTo>
                  <a:pt x="550580" y="677801"/>
                </a:lnTo>
                <a:lnTo>
                  <a:pt x="1015637" y="677801"/>
                </a:lnTo>
                <a:lnTo>
                  <a:pt x="1016488" y="677351"/>
                </a:lnTo>
                <a:lnTo>
                  <a:pt x="627258" y="677351"/>
                </a:lnTo>
                <a:lnTo>
                  <a:pt x="629653" y="622210"/>
                </a:lnTo>
                <a:lnTo>
                  <a:pt x="633986" y="568162"/>
                </a:lnTo>
                <a:lnTo>
                  <a:pt x="640466" y="515747"/>
                </a:lnTo>
                <a:lnTo>
                  <a:pt x="649304" y="465505"/>
                </a:lnTo>
                <a:lnTo>
                  <a:pt x="660712" y="417978"/>
                </a:lnTo>
                <a:lnTo>
                  <a:pt x="674900" y="373705"/>
                </a:lnTo>
                <a:lnTo>
                  <a:pt x="696460" y="322894"/>
                </a:lnTo>
                <a:lnTo>
                  <a:pt x="721916" y="276607"/>
                </a:lnTo>
                <a:lnTo>
                  <a:pt x="750978" y="235133"/>
                </a:lnTo>
                <a:lnTo>
                  <a:pt x="783354" y="198760"/>
                </a:lnTo>
                <a:lnTo>
                  <a:pt x="818754" y="167778"/>
                </a:lnTo>
                <a:lnTo>
                  <a:pt x="856887" y="142475"/>
                </a:lnTo>
                <a:lnTo>
                  <a:pt x="897463" y="123139"/>
                </a:lnTo>
                <a:lnTo>
                  <a:pt x="940191" y="110059"/>
                </a:lnTo>
                <a:lnTo>
                  <a:pt x="987853" y="103509"/>
                </a:lnTo>
                <a:lnTo>
                  <a:pt x="1202151" y="103509"/>
                </a:lnTo>
                <a:lnTo>
                  <a:pt x="1201041" y="102311"/>
                </a:lnTo>
                <a:lnTo>
                  <a:pt x="1185758" y="88649"/>
                </a:lnTo>
                <a:lnTo>
                  <a:pt x="1169260" y="76303"/>
                </a:lnTo>
                <a:lnTo>
                  <a:pt x="1151658" y="65281"/>
                </a:lnTo>
                <a:lnTo>
                  <a:pt x="1133064" y="55589"/>
                </a:lnTo>
                <a:close/>
              </a:path>
              <a:path w="1306830" h="1306830">
                <a:moveTo>
                  <a:pt x="1202151" y="103509"/>
                </a:moveTo>
                <a:lnTo>
                  <a:pt x="987853" y="103509"/>
                </a:lnTo>
                <a:lnTo>
                  <a:pt x="1033913" y="105261"/>
                </a:lnTo>
                <a:lnTo>
                  <a:pt x="1076882" y="114977"/>
                </a:lnTo>
                <a:lnTo>
                  <a:pt x="1115270" y="132321"/>
                </a:lnTo>
                <a:lnTo>
                  <a:pt x="1147588" y="156958"/>
                </a:lnTo>
                <a:lnTo>
                  <a:pt x="1187398" y="220056"/>
                </a:lnTo>
                <a:lnTo>
                  <a:pt x="1197678" y="258909"/>
                </a:lnTo>
                <a:lnTo>
                  <a:pt x="1201167" y="301027"/>
                </a:lnTo>
                <a:lnTo>
                  <a:pt x="1200773" y="315597"/>
                </a:lnTo>
                <a:lnTo>
                  <a:pt x="1194769" y="360219"/>
                </a:lnTo>
                <a:lnTo>
                  <a:pt x="1181834" y="404246"/>
                </a:lnTo>
                <a:lnTo>
                  <a:pt x="1162586" y="445967"/>
                </a:lnTo>
                <a:lnTo>
                  <a:pt x="1137316" y="485085"/>
                </a:lnTo>
                <a:lnTo>
                  <a:pt x="1106311" y="521303"/>
                </a:lnTo>
                <a:lnTo>
                  <a:pt x="1069863" y="554325"/>
                </a:lnTo>
                <a:lnTo>
                  <a:pt x="1028260" y="583854"/>
                </a:lnTo>
                <a:lnTo>
                  <a:pt x="981791" y="609594"/>
                </a:lnTo>
                <a:lnTo>
                  <a:pt x="930746" y="631247"/>
                </a:lnTo>
                <a:lnTo>
                  <a:pt x="887204" y="645040"/>
                </a:lnTo>
                <a:lnTo>
                  <a:pt x="840071" y="656109"/>
                </a:lnTo>
                <a:lnTo>
                  <a:pt x="789930" y="664665"/>
                </a:lnTo>
                <a:lnTo>
                  <a:pt x="737360" y="670917"/>
                </a:lnTo>
                <a:lnTo>
                  <a:pt x="682942" y="675076"/>
                </a:lnTo>
                <a:lnTo>
                  <a:pt x="627258" y="677351"/>
                </a:lnTo>
                <a:lnTo>
                  <a:pt x="1016488" y="677351"/>
                </a:lnTo>
                <a:lnTo>
                  <a:pt x="1056758" y="656029"/>
                </a:lnTo>
                <a:lnTo>
                  <a:pt x="1100583" y="627131"/>
                </a:lnTo>
                <a:lnTo>
                  <a:pt x="1140104" y="594929"/>
                </a:lnTo>
                <a:lnTo>
                  <a:pt x="1175105" y="559649"/>
                </a:lnTo>
                <a:lnTo>
                  <a:pt x="1205375" y="521515"/>
                </a:lnTo>
                <a:lnTo>
                  <a:pt x="1230698" y="480753"/>
                </a:lnTo>
                <a:lnTo>
                  <a:pt x="1250862" y="437588"/>
                </a:lnTo>
                <a:lnTo>
                  <a:pt x="1306462" y="437588"/>
                </a:lnTo>
                <a:lnTo>
                  <a:pt x="1306462" y="174214"/>
                </a:lnTo>
                <a:lnTo>
                  <a:pt x="1250862" y="174214"/>
                </a:lnTo>
                <a:lnTo>
                  <a:pt x="1240711" y="154312"/>
                </a:lnTo>
                <a:lnTo>
                  <a:pt x="1229011" y="135608"/>
                </a:lnTo>
                <a:lnTo>
                  <a:pt x="1215780" y="118231"/>
                </a:lnTo>
                <a:lnTo>
                  <a:pt x="1202151" y="103509"/>
                </a:lnTo>
                <a:close/>
              </a:path>
              <a:path w="1306830" h="1306830">
                <a:moveTo>
                  <a:pt x="1306462" y="55589"/>
                </a:moveTo>
                <a:lnTo>
                  <a:pt x="1250862" y="55589"/>
                </a:lnTo>
                <a:lnTo>
                  <a:pt x="1250862" y="174214"/>
                </a:lnTo>
                <a:lnTo>
                  <a:pt x="1306462" y="174214"/>
                </a:lnTo>
                <a:lnTo>
                  <a:pt x="1306462" y="55589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2277574" y="762594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462" y="0"/>
                </a:moveTo>
                <a:lnTo>
                  <a:pt x="0" y="0"/>
                </a:lnTo>
                <a:lnTo>
                  <a:pt x="0" y="1306462"/>
                </a:lnTo>
                <a:lnTo>
                  <a:pt x="1306462" y="1306462"/>
                </a:lnTo>
                <a:lnTo>
                  <a:pt x="1306462" y="1250872"/>
                </a:lnTo>
                <a:lnTo>
                  <a:pt x="55589" y="1250872"/>
                </a:lnTo>
                <a:lnTo>
                  <a:pt x="55589" y="708721"/>
                </a:lnTo>
                <a:lnTo>
                  <a:pt x="939458" y="708721"/>
                </a:lnTo>
                <a:lnTo>
                  <a:pt x="957049" y="703015"/>
                </a:lnTo>
                <a:lnTo>
                  <a:pt x="1008842" y="681399"/>
                </a:lnTo>
                <a:lnTo>
                  <a:pt x="1015637" y="677801"/>
                </a:lnTo>
                <a:lnTo>
                  <a:pt x="550580" y="677801"/>
                </a:lnTo>
                <a:lnTo>
                  <a:pt x="485819" y="676152"/>
                </a:lnTo>
                <a:lnTo>
                  <a:pt x="422090" y="672983"/>
                </a:lnTo>
                <a:lnTo>
                  <a:pt x="360276" y="668613"/>
                </a:lnTo>
                <a:lnTo>
                  <a:pt x="301263" y="663359"/>
                </a:lnTo>
                <a:lnTo>
                  <a:pt x="245937" y="657541"/>
                </a:lnTo>
                <a:lnTo>
                  <a:pt x="195183" y="651477"/>
                </a:lnTo>
                <a:lnTo>
                  <a:pt x="149885" y="645485"/>
                </a:lnTo>
                <a:lnTo>
                  <a:pt x="110930" y="639885"/>
                </a:lnTo>
                <a:lnTo>
                  <a:pt x="55589" y="631132"/>
                </a:lnTo>
                <a:lnTo>
                  <a:pt x="55589" y="55600"/>
                </a:lnTo>
                <a:lnTo>
                  <a:pt x="1306462" y="55600"/>
                </a:lnTo>
                <a:lnTo>
                  <a:pt x="1306462" y="0"/>
                </a:lnTo>
                <a:close/>
              </a:path>
              <a:path w="1306829" h="1306830">
                <a:moveTo>
                  <a:pt x="939458" y="708721"/>
                </a:moveTo>
                <a:lnTo>
                  <a:pt x="55589" y="708721"/>
                </a:lnTo>
                <a:lnTo>
                  <a:pt x="117097" y="718303"/>
                </a:lnTo>
                <a:lnTo>
                  <a:pt x="157377" y="723971"/>
                </a:lnTo>
                <a:lnTo>
                  <a:pt x="203050" y="729859"/>
                </a:lnTo>
                <a:lnTo>
                  <a:pt x="253394" y="735693"/>
                </a:lnTo>
                <a:lnTo>
                  <a:pt x="307689" y="741200"/>
                </a:lnTo>
                <a:lnTo>
                  <a:pt x="365215" y="746107"/>
                </a:lnTo>
                <a:lnTo>
                  <a:pt x="425253" y="750140"/>
                </a:lnTo>
                <a:lnTo>
                  <a:pt x="487082" y="753025"/>
                </a:lnTo>
                <a:lnTo>
                  <a:pt x="549983" y="754490"/>
                </a:lnTo>
                <a:lnTo>
                  <a:pt x="551508" y="817880"/>
                </a:lnTo>
                <a:lnTo>
                  <a:pt x="554562" y="880105"/>
                </a:lnTo>
                <a:lnTo>
                  <a:pt x="558853" y="940455"/>
                </a:lnTo>
                <a:lnTo>
                  <a:pt x="564086" y="998223"/>
                </a:lnTo>
                <a:lnTo>
                  <a:pt x="569968" y="1052698"/>
                </a:lnTo>
                <a:lnTo>
                  <a:pt x="576206" y="1103172"/>
                </a:lnTo>
                <a:lnTo>
                  <a:pt x="582506" y="1148935"/>
                </a:lnTo>
                <a:lnTo>
                  <a:pt x="588576" y="1189279"/>
                </a:lnTo>
                <a:lnTo>
                  <a:pt x="598850" y="1250872"/>
                </a:lnTo>
                <a:lnTo>
                  <a:pt x="676607" y="1250872"/>
                </a:lnTo>
                <a:lnTo>
                  <a:pt x="672508" y="1227536"/>
                </a:lnTo>
                <a:lnTo>
                  <a:pt x="667290" y="1195988"/>
                </a:lnTo>
                <a:lnTo>
                  <a:pt x="661298" y="1157110"/>
                </a:lnTo>
                <a:lnTo>
                  <a:pt x="654878" y="1111787"/>
                </a:lnTo>
                <a:lnTo>
                  <a:pt x="648375" y="1060902"/>
                </a:lnTo>
                <a:lnTo>
                  <a:pt x="642136" y="1005338"/>
                </a:lnTo>
                <a:lnTo>
                  <a:pt x="636505" y="945979"/>
                </a:lnTo>
                <a:lnTo>
                  <a:pt x="631829" y="883709"/>
                </a:lnTo>
                <a:lnTo>
                  <a:pt x="628454" y="819410"/>
                </a:lnTo>
                <a:lnTo>
                  <a:pt x="626724" y="753966"/>
                </a:lnTo>
                <a:lnTo>
                  <a:pt x="678122" y="751961"/>
                </a:lnTo>
                <a:lnTo>
                  <a:pt x="728775" y="748448"/>
                </a:lnTo>
                <a:lnTo>
                  <a:pt x="778290" y="743277"/>
                </a:lnTo>
                <a:lnTo>
                  <a:pt x="826269" y="736298"/>
                </a:lnTo>
                <a:lnTo>
                  <a:pt x="872319" y="727361"/>
                </a:lnTo>
                <a:lnTo>
                  <a:pt x="916044" y="716317"/>
                </a:lnTo>
                <a:lnTo>
                  <a:pt x="939458" y="708721"/>
                </a:lnTo>
                <a:close/>
              </a:path>
              <a:path w="1306829" h="1306830">
                <a:moveTo>
                  <a:pt x="1306462" y="437599"/>
                </a:moveTo>
                <a:lnTo>
                  <a:pt x="1250862" y="437599"/>
                </a:lnTo>
                <a:lnTo>
                  <a:pt x="1250862" y="1250872"/>
                </a:lnTo>
                <a:lnTo>
                  <a:pt x="1306462" y="1250872"/>
                </a:lnTo>
                <a:lnTo>
                  <a:pt x="1306462" y="437599"/>
                </a:lnTo>
                <a:close/>
              </a:path>
              <a:path w="1306829" h="1306830">
                <a:moveTo>
                  <a:pt x="1133064" y="55600"/>
                </a:moveTo>
                <a:lnTo>
                  <a:pt x="860643" y="55600"/>
                </a:lnTo>
                <a:lnTo>
                  <a:pt x="819085" y="76022"/>
                </a:lnTo>
                <a:lnTo>
                  <a:pt x="779777" y="101442"/>
                </a:lnTo>
                <a:lnTo>
                  <a:pt x="742932" y="131653"/>
                </a:lnTo>
                <a:lnTo>
                  <a:pt x="708765" y="166445"/>
                </a:lnTo>
                <a:lnTo>
                  <a:pt x="677490" y="205611"/>
                </a:lnTo>
                <a:lnTo>
                  <a:pt x="649322" y="248944"/>
                </a:lnTo>
                <a:lnTo>
                  <a:pt x="624476" y="296235"/>
                </a:lnTo>
                <a:lnTo>
                  <a:pt x="603164" y="347277"/>
                </a:lnTo>
                <a:lnTo>
                  <a:pt x="589503" y="388972"/>
                </a:lnTo>
                <a:lnTo>
                  <a:pt x="578143" y="433119"/>
                </a:lnTo>
                <a:lnTo>
                  <a:pt x="568934" y="479351"/>
                </a:lnTo>
                <a:lnTo>
                  <a:pt x="561724" y="527302"/>
                </a:lnTo>
                <a:lnTo>
                  <a:pt x="556362" y="576605"/>
                </a:lnTo>
                <a:lnTo>
                  <a:pt x="552688" y="627131"/>
                </a:lnTo>
                <a:lnTo>
                  <a:pt x="550580" y="677801"/>
                </a:lnTo>
                <a:lnTo>
                  <a:pt x="1015637" y="677801"/>
                </a:lnTo>
                <a:lnTo>
                  <a:pt x="1016488" y="677351"/>
                </a:lnTo>
                <a:lnTo>
                  <a:pt x="627258" y="677351"/>
                </a:lnTo>
                <a:lnTo>
                  <a:pt x="629653" y="622211"/>
                </a:lnTo>
                <a:lnTo>
                  <a:pt x="633986" y="568164"/>
                </a:lnTo>
                <a:lnTo>
                  <a:pt x="640466" y="515751"/>
                </a:lnTo>
                <a:lnTo>
                  <a:pt x="649304" y="465510"/>
                </a:lnTo>
                <a:lnTo>
                  <a:pt x="660712" y="417981"/>
                </a:lnTo>
                <a:lnTo>
                  <a:pt x="674900" y="373705"/>
                </a:lnTo>
                <a:lnTo>
                  <a:pt x="696460" y="322894"/>
                </a:lnTo>
                <a:lnTo>
                  <a:pt x="721916" y="276607"/>
                </a:lnTo>
                <a:lnTo>
                  <a:pt x="750978" y="235133"/>
                </a:lnTo>
                <a:lnTo>
                  <a:pt x="783354" y="198762"/>
                </a:lnTo>
                <a:lnTo>
                  <a:pt x="818754" y="167781"/>
                </a:lnTo>
                <a:lnTo>
                  <a:pt x="856887" y="142479"/>
                </a:lnTo>
                <a:lnTo>
                  <a:pt x="897463" y="123146"/>
                </a:lnTo>
                <a:lnTo>
                  <a:pt x="940191" y="110069"/>
                </a:lnTo>
                <a:lnTo>
                  <a:pt x="987853" y="103519"/>
                </a:lnTo>
                <a:lnTo>
                  <a:pt x="1202160" y="103519"/>
                </a:lnTo>
                <a:lnTo>
                  <a:pt x="1201041" y="102311"/>
                </a:lnTo>
                <a:lnTo>
                  <a:pt x="1185758" y="88651"/>
                </a:lnTo>
                <a:lnTo>
                  <a:pt x="1169260" y="76309"/>
                </a:lnTo>
                <a:lnTo>
                  <a:pt x="1151658" y="65290"/>
                </a:lnTo>
                <a:lnTo>
                  <a:pt x="1133064" y="55600"/>
                </a:lnTo>
                <a:close/>
              </a:path>
              <a:path w="1306829" h="1306830">
                <a:moveTo>
                  <a:pt x="1202160" y="103519"/>
                </a:moveTo>
                <a:lnTo>
                  <a:pt x="987853" y="103519"/>
                </a:lnTo>
                <a:lnTo>
                  <a:pt x="1033913" y="105267"/>
                </a:lnTo>
                <a:lnTo>
                  <a:pt x="1076882" y="114980"/>
                </a:lnTo>
                <a:lnTo>
                  <a:pt x="1115270" y="132322"/>
                </a:lnTo>
                <a:lnTo>
                  <a:pt x="1147588" y="156958"/>
                </a:lnTo>
                <a:lnTo>
                  <a:pt x="1187398" y="220056"/>
                </a:lnTo>
                <a:lnTo>
                  <a:pt x="1197678" y="258909"/>
                </a:lnTo>
                <a:lnTo>
                  <a:pt x="1201167" y="301027"/>
                </a:lnTo>
                <a:lnTo>
                  <a:pt x="1200773" y="315597"/>
                </a:lnTo>
                <a:lnTo>
                  <a:pt x="1194769" y="360219"/>
                </a:lnTo>
                <a:lnTo>
                  <a:pt x="1181834" y="404246"/>
                </a:lnTo>
                <a:lnTo>
                  <a:pt x="1162586" y="445967"/>
                </a:lnTo>
                <a:lnTo>
                  <a:pt x="1137316" y="485085"/>
                </a:lnTo>
                <a:lnTo>
                  <a:pt x="1106311" y="521303"/>
                </a:lnTo>
                <a:lnTo>
                  <a:pt x="1069863" y="554325"/>
                </a:lnTo>
                <a:lnTo>
                  <a:pt x="1028260" y="583854"/>
                </a:lnTo>
                <a:lnTo>
                  <a:pt x="981791" y="609594"/>
                </a:lnTo>
                <a:lnTo>
                  <a:pt x="930746" y="631247"/>
                </a:lnTo>
                <a:lnTo>
                  <a:pt x="887204" y="645040"/>
                </a:lnTo>
                <a:lnTo>
                  <a:pt x="840071" y="656109"/>
                </a:lnTo>
                <a:lnTo>
                  <a:pt x="789930" y="664665"/>
                </a:lnTo>
                <a:lnTo>
                  <a:pt x="737360" y="670917"/>
                </a:lnTo>
                <a:lnTo>
                  <a:pt x="682942" y="675076"/>
                </a:lnTo>
                <a:lnTo>
                  <a:pt x="627258" y="677351"/>
                </a:lnTo>
                <a:lnTo>
                  <a:pt x="1016488" y="677351"/>
                </a:lnTo>
                <a:lnTo>
                  <a:pt x="1056758" y="656029"/>
                </a:lnTo>
                <a:lnTo>
                  <a:pt x="1100583" y="627131"/>
                </a:lnTo>
                <a:lnTo>
                  <a:pt x="1140104" y="594930"/>
                </a:lnTo>
                <a:lnTo>
                  <a:pt x="1175105" y="559651"/>
                </a:lnTo>
                <a:lnTo>
                  <a:pt x="1205375" y="521520"/>
                </a:lnTo>
                <a:lnTo>
                  <a:pt x="1230698" y="480760"/>
                </a:lnTo>
                <a:lnTo>
                  <a:pt x="1250862" y="437599"/>
                </a:lnTo>
                <a:lnTo>
                  <a:pt x="1306462" y="437599"/>
                </a:lnTo>
                <a:lnTo>
                  <a:pt x="1306462" y="174214"/>
                </a:lnTo>
                <a:lnTo>
                  <a:pt x="1250862" y="174214"/>
                </a:lnTo>
                <a:lnTo>
                  <a:pt x="1240711" y="154314"/>
                </a:lnTo>
                <a:lnTo>
                  <a:pt x="1229011" y="135612"/>
                </a:lnTo>
                <a:lnTo>
                  <a:pt x="1215780" y="118235"/>
                </a:lnTo>
                <a:lnTo>
                  <a:pt x="1202160" y="103519"/>
                </a:lnTo>
                <a:close/>
              </a:path>
              <a:path w="1306829" h="1306830">
                <a:moveTo>
                  <a:pt x="1306462" y="55600"/>
                </a:moveTo>
                <a:lnTo>
                  <a:pt x="1250862" y="55600"/>
                </a:lnTo>
                <a:lnTo>
                  <a:pt x="1250862" y="174214"/>
                </a:lnTo>
                <a:lnTo>
                  <a:pt x="1306462" y="174214"/>
                </a:lnTo>
                <a:lnTo>
                  <a:pt x="1306462" y="5560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044" y="762537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37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79" y="1306389"/>
                </a:lnTo>
                <a:lnTo>
                  <a:pt x="1306379" y="1250338"/>
                </a:lnTo>
                <a:lnTo>
                  <a:pt x="74071" y="1250338"/>
                </a:lnTo>
                <a:lnTo>
                  <a:pt x="77736" y="1201852"/>
                </a:lnTo>
                <a:lnTo>
                  <a:pt x="85312" y="1154545"/>
                </a:lnTo>
                <a:lnTo>
                  <a:pt x="96634" y="1108583"/>
                </a:lnTo>
                <a:lnTo>
                  <a:pt x="111538" y="1064130"/>
                </a:lnTo>
                <a:lnTo>
                  <a:pt x="129860" y="1021352"/>
                </a:lnTo>
                <a:lnTo>
                  <a:pt x="138574" y="1004817"/>
                </a:lnTo>
                <a:lnTo>
                  <a:pt x="55432" y="1004817"/>
                </a:lnTo>
                <a:lnTo>
                  <a:pt x="55432" y="301592"/>
                </a:lnTo>
                <a:lnTo>
                  <a:pt x="138575" y="301592"/>
                </a:lnTo>
                <a:lnTo>
                  <a:pt x="129856" y="285047"/>
                </a:lnTo>
                <a:lnTo>
                  <a:pt x="111534" y="242269"/>
                </a:lnTo>
                <a:lnTo>
                  <a:pt x="96630" y="197816"/>
                </a:lnTo>
                <a:lnTo>
                  <a:pt x="85309" y="151854"/>
                </a:lnTo>
                <a:lnTo>
                  <a:pt x="77734" y="104547"/>
                </a:lnTo>
                <a:lnTo>
                  <a:pt x="74071" y="56061"/>
                </a:lnTo>
                <a:lnTo>
                  <a:pt x="1306379" y="56061"/>
                </a:lnTo>
                <a:lnTo>
                  <a:pt x="1306379" y="0"/>
                </a:lnTo>
                <a:close/>
              </a:path>
              <a:path w="1306830" h="1306830">
                <a:moveTo>
                  <a:pt x="955682" y="690481"/>
                </a:moveTo>
                <a:lnTo>
                  <a:pt x="653194" y="690481"/>
                </a:lnTo>
                <a:lnTo>
                  <a:pt x="702109" y="692526"/>
                </a:lnTo>
                <a:lnTo>
                  <a:pt x="749907" y="698551"/>
                </a:lnTo>
                <a:lnTo>
                  <a:pt x="796423" y="708392"/>
                </a:lnTo>
                <a:lnTo>
                  <a:pt x="841493" y="721883"/>
                </a:lnTo>
                <a:lnTo>
                  <a:pt x="884952" y="738861"/>
                </a:lnTo>
                <a:lnTo>
                  <a:pt x="926638" y="759160"/>
                </a:lnTo>
                <a:lnTo>
                  <a:pt x="966384" y="782615"/>
                </a:lnTo>
                <a:lnTo>
                  <a:pt x="1004028" y="809062"/>
                </a:lnTo>
                <a:lnTo>
                  <a:pt x="1039404" y="838337"/>
                </a:lnTo>
                <a:lnTo>
                  <a:pt x="1072348" y="870274"/>
                </a:lnTo>
                <a:lnTo>
                  <a:pt x="1102696" y="904708"/>
                </a:lnTo>
                <a:lnTo>
                  <a:pt x="1130284" y="941476"/>
                </a:lnTo>
                <a:lnTo>
                  <a:pt x="1154947" y="980412"/>
                </a:lnTo>
                <a:lnTo>
                  <a:pt x="1176521" y="1021352"/>
                </a:lnTo>
                <a:lnTo>
                  <a:pt x="1194842" y="1064130"/>
                </a:lnTo>
                <a:lnTo>
                  <a:pt x="1209746" y="1108583"/>
                </a:lnTo>
                <a:lnTo>
                  <a:pt x="1221067" y="1154545"/>
                </a:lnTo>
                <a:lnTo>
                  <a:pt x="1228643" y="1201852"/>
                </a:lnTo>
                <a:lnTo>
                  <a:pt x="1232308" y="1250338"/>
                </a:lnTo>
                <a:lnTo>
                  <a:pt x="1306379" y="1250338"/>
                </a:lnTo>
                <a:lnTo>
                  <a:pt x="1306379" y="1004817"/>
                </a:lnTo>
                <a:lnTo>
                  <a:pt x="1250946" y="1004817"/>
                </a:lnTo>
                <a:lnTo>
                  <a:pt x="1229509" y="961156"/>
                </a:lnTo>
                <a:lnTo>
                  <a:pt x="1204999" y="919387"/>
                </a:lnTo>
                <a:lnTo>
                  <a:pt x="1177564" y="879659"/>
                </a:lnTo>
                <a:lnTo>
                  <a:pt x="1147351" y="842121"/>
                </a:lnTo>
                <a:lnTo>
                  <a:pt x="1114510" y="806922"/>
                </a:lnTo>
                <a:lnTo>
                  <a:pt x="1079189" y="774211"/>
                </a:lnTo>
                <a:lnTo>
                  <a:pt x="1041537" y="744138"/>
                </a:lnTo>
                <a:lnTo>
                  <a:pt x="1001701" y="716850"/>
                </a:lnTo>
                <a:lnTo>
                  <a:pt x="959831" y="692498"/>
                </a:lnTo>
                <a:lnTo>
                  <a:pt x="955682" y="690481"/>
                </a:lnTo>
                <a:close/>
              </a:path>
              <a:path w="1306830" h="1306830">
                <a:moveTo>
                  <a:pt x="138575" y="301592"/>
                </a:moveTo>
                <a:lnTo>
                  <a:pt x="55432" y="301592"/>
                </a:lnTo>
                <a:lnTo>
                  <a:pt x="76872" y="345253"/>
                </a:lnTo>
                <a:lnTo>
                  <a:pt x="101384" y="387021"/>
                </a:lnTo>
                <a:lnTo>
                  <a:pt x="128823" y="426747"/>
                </a:lnTo>
                <a:lnTo>
                  <a:pt x="159037" y="464282"/>
                </a:lnTo>
                <a:lnTo>
                  <a:pt x="191880" y="499478"/>
                </a:lnTo>
                <a:lnTo>
                  <a:pt x="227202" y="532186"/>
                </a:lnTo>
                <a:lnTo>
                  <a:pt x="264856" y="562257"/>
                </a:lnTo>
                <a:lnTo>
                  <a:pt x="304691" y="589542"/>
                </a:lnTo>
                <a:lnTo>
                  <a:pt x="346561" y="613893"/>
                </a:lnTo>
                <a:lnTo>
                  <a:pt x="390316" y="635160"/>
                </a:lnTo>
                <a:lnTo>
                  <a:pt x="435808" y="653194"/>
                </a:lnTo>
                <a:lnTo>
                  <a:pt x="390316" y="671229"/>
                </a:lnTo>
                <a:lnTo>
                  <a:pt x="346512" y="692526"/>
                </a:lnTo>
                <a:lnTo>
                  <a:pt x="304691" y="716850"/>
                </a:lnTo>
                <a:lnTo>
                  <a:pt x="264856" y="744138"/>
                </a:lnTo>
                <a:lnTo>
                  <a:pt x="227202" y="774211"/>
                </a:lnTo>
                <a:lnTo>
                  <a:pt x="191880" y="806922"/>
                </a:lnTo>
                <a:lnTo>
                  <a:pt x="159037" y="842121"/>
                </a:lnTo>
                <a:lnTo>
                  <a:pt x="128823" y="879659"/>
                </a:lnTo>
                <a:lnTo>
                  <a:pt x="101384" y="919387"/>
                </a:lnTo>
                <a:lnTo>
                  <a:pt x="76872" y="961156"/>
                </a:lnTo>
                <a:lnTo>
                  <a:pt x="55432" y="1004817"/>
                </a:lnTo>
                <a:lnTo>
                  <a:pt x="138574" y="1004817"/>
                </a:lnTo>
                <a:lnTo>
                  <a:pt x="151436" y="980412"/>
                </a:lnTo>
                <a:lnTo>
                  <a:pt x="176100" y="941476"/>
                </a:lnTo>
                <a:lnTo>
                  <a:pt x="203689" y="904708"/>
                </a:lnTo>
                <a:lnTo>
                  <a:pt x="234039" y="870274"/>
                </a:lnTo>
                <a:lnTo>
                  <a:pt x="266984" y="838337"/>
                </a:lnTo>
                <a:lnTo>
                  <a:pt x="302361" y="809062"/>
                </a:lnTo>
                <a:lnTo>
                  <a:pt x="340006" y="782615"/>
                </a:lnTo>
                <a:lnTo>
                  <a:pt x="379753" y="759160"/>
                </a:lnTo>
                <a:lnTo>
                  <a:pt x="421439" y="738861"/>
                </a:lnTo>
                <a:lnTo>
                  <a:pt x="464899" y="721883"/>
                </a:lnTo>
                <a:lnTo>
                  <a:pt x="509969" y="708392"/>
                </a:lnTo>
                <a:lnTo>
                  <a:pt x="556484" y="698551"/>
                </a:lnTo>
                <a:lnTo>
                  <a:pt x="604281" y="692526"/>
                </a:lnTo>
                <a:lnTo>
                  <a:pt x="653194" y="690481"/>
                </a:lnTo>
                <a:lnTo>
                  <a:pt x="955682" y="690481"/>
                </a:lnTo>
                <a:lnTo>
                  <a:pt x="916075" y="671229"/>
                </a:lnTo>
                <a:lnTo>
                  <a:pt x="870580" y="653194"/>
                </a:lnTo>
                <a:lnTo>
                  <a:pt x="916075" y="635160"/>
                </a:lnTo>
                <a:lnTo>
                  <a:pt x="955664" y="615918"/>
                </a:lnTo>
                <a:lnTo>
                  <a:pt x="653194" y="615918"/>
                </a:lnTo>
                <a:lnTo>
                  <a:pt x="604281" y="613873"/>
                </a:lnTo>
                <a:lnTo>
                  <a:pt x="556484" y="607848"/>
                </a:lnTo>
                <a:lnTo>
                  <a:pt x="509968" y="598007"/>
                </a:lnTo>
                <a:lnTo>
                  <a:pt x="464898" y="584516"/>
                </a:lnTo>
                <a:lnTo>
                  <a:pt x="421437" y="567538"/>
                </a:lnTo>
                <a:lnTo>
                  <a:pt x="379751" y="547239"/>
                </a:lnTo>
                <a:lnTo>
                  <a:pt x="340003" y="523784"/>
                </a:lnTo>
                <a:lnTo>
                  <a:pt x="302358" y="497337"/>
                </a:lnTo>
                <a:lnTo>
                  <a:pt x="266981" y="468062"/>
                </a:lnTo>
                <a:lnTo>
                  <a:pt x="234035" y="436125"/>
                </a:lnTo>
                <a:lnTo>
                  <a:pt x="203685" y="401691"/>
                </a:lnTo>
                <a:lnTo>
                  <a:pt x="176096" y="364923"/>
                </a:lnTo>
                <a:lnTo>
                  <a:pt x="151431" y="325987"/>
                </a:lnTo>
                <a:lnTo>
                  <a:pt x="138575" y="301592"/>
                </a:lnTo>
                <a:close/>
              </a:path>
              <a:path w="1306830" h="1306830">
                <a:moveTo>
                  <a:pt x="1306379" y="301582"/>
                </a:moveTo>
                <a:lnTo>
                  <a:pt x="1250946" y="301582"/>
                </a:lnTo>
                <a:lnTo>
                  <a:pt x="1250946" y="1004817"/>
                </a:lnTo>
                <a:lnTo>
                  <a:pt x="1306379" y="1004817"/>
                </a:lnTo>
                <a:lnTo>
                  <a:pt x="1306379" y="301582"/>
                </a:lnTo>
                <a:close/>
              </a:path>
              <a:path w="1306830" h="1306830">
                <a:moveTo>
                  <a:pt x="1306379" y="56061"/>
                </a:moveTo>
                <a:lnTo>
                  <a:pt x="1232308" y="56061"/>
                </a:lnTo>
                <a:lnTo>
                  <a:pt x="1228644" y="104547"/>
                </a:lnTo>
                <a:lnTo>
                  <a:pt x="1221070" y="151854"/>
                </a:lnTo>
                <a:lnTo>
                  <a:pt x="1209749" y="197816"/>
                </a:lnTo>
                <a:lnTo>
                  <a:pt x="1194846" y="242269"/>
                </a:lnTo>
                <a:lnTo>
                  <a:pt x="1176526" y="285047"/>
                </a:lnTo>
                <a:lnTo>
                  <a:pt x="1154952" y="325987"/>
                </a:lnTo>
                <a:lnTo>
                  <a:pt x="1130288" y="364923"/>
                </a:lnTo>
                <a:lnTo>
                  <a:pt x="1102700" y="401691"/>
                </a:lnTo>
                <a:lnTo>
                  <a:pt x="1072352" y="436125"/>
                </a:lnTo>
                <a:lnTo>
                  <a:pt x="1039407" y="468062"/>
                </a:lnTo>
                <a:lnTo>
                  <a:pt x="1004031" y="497337"/>
                </a:lnTo>
                <a:lnTo>
                  <a:pt x="966387" y="523784"/>
                </a:lnTo>
                <a:lnTo>
                  <a:pt x="926640" y="547239"/>
                </a:lnTo>
                <a:lnTo>
                  <a:pt x="884954" y="567538"/>
                </a:lnTo>
                <a:lnTo>
                  <a:pt x="841494" y="584516"/>
                </a:lnTo>
                <a:lnTo>
                  <a:pt x="796423" y="598007"/>
                </a:lnTo>
                <a:lnTo>
                  <a:pt x="749907" y="607848"/>
                </a:lnTo>
                <a:lnTo>
                  <a:pt x="702109" y="613873"/>
                </a:lnTo>
                <a:lnTo>
                  <a:pt x="653194" y="615918"/>
                </a:lnTo>
                <a:lnTo>
                  <a:pt x="955664" y="615918"/>
                </a:lnTo>
                <a:lnTo>
                  <a:pt x="1001701" y="589542"/>
                </a:lnTo>
                <a:lnTo>
                  <a:pt x="1041537" y="562257"/>
                </a:lnTo>
                <a:lnTo>
                  <a:pt x="1079189" y="532185"/>
                </a:lnTo>
                <a:lnTo>
                  <a:pt x="1114510" y="499477"/>
                </a:lnTo>
                <a:lnTo>
                  <a:pt x="1147351" y="464280"/>
                </a:lnTo>
                <a:lnTo>
                  <a:pt x="1177564" y="426743"/>
                </a:lnTo>
                <a:lnTo>
                  <a:pt x="1204999" y="387015"/>
                </a:lnTo>
                <a:lnTo>
                  <a:pt x="1229509" y="345245"/>
                </a:lnTo>
                <a:lnTo>
                  <a:pt x="1250946" y="301582"/>
                </a:lnTo>
                <a:lnTo>
                  <a:pt x="1306379" y="301582"/>
                </a:lnTo>
                <a:lnTo>
                  <a:pt x="1306379" y="56061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60355" y="762716"/>
          <a:ext cx="1517538" cy="1516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85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57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B w="76200">
                      <a:solidFill>
                        <a:srgbClr val="E63D51"/>
                      </a:solidFill>
                      <a:prstDash val="solid"/>
                    </a:lnB>
                    <a:solidFill>
                      <a:srgbClr val="D0333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128">
                <a:tc rowSpan="7"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588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588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588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588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8203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5892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solidFill>
                      <a:srgbClr val="D0333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557705" y="2598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398" y="0"/>
                </a:moveTo>
                <a:lnTo>
                  <a:pt x="0" y="0"/>
                </a:lnTo>
                <a:lnTo>
                  <a:pt x="0" y="55880"/>
                </a:lnTo>
                <a:lnTo>
                  <a:pt x="0" y="165100"/>
                </a:lnTo>
                <a:lnTo>
                  <a:pt x="0" y="1306830"/>
                </a:lnTo>
                <a:lnTo>
                  <a:pt x="1306398" y="1306830"/>
                </a:lnTo>
                <a:lnTo>
                  <a:pt x="1306398" y="1250950"/>
                </a:lnTo>
                <a:lnTo>
                  <a:pt x="56045" y="1250950"/>
                </a:lnTo>
                <a:lnTo>
                  <a:pt x="56045" y="1134110"/>
                </a:lnTo>
                <a:lnTo>
                  <a:pt x="1306398" y="1134110"/>
                </a:lnTo>
                <a:lnTo>
                  <a:pt x="1306398" y="1060450"/>
                </a:lnTo>
                <a:lnTo>
                  <a:pt x="56057" y="1060450"/>
                </a:lnTo>
                <a:lnTo>
                  <a:pt x="56057" y="956310"/>
                </a:lnTo>
                <a:lnTo>
                  <a:pt x="1306398" y="956310"/>
                </a:lnTo>
                <a:lnTo>
                  <a:pt x="1306398" y="881380"/>
                </a:lnTo>
                <a:lnTo>
                  <a:pt x="56057" y="881380"/>
                </a:lnTo>
                <a:lnTo>
                  <a:pt x="56057" y="777240"/>
                </a:lnTo>
                <a:lnTo>
                  <a:pt x="1306398" y="777240"/>
                </a:lnTo>
                <a:lnTo>
                  <a:pt x="1306398" y="702310"/>
                </a:lnTo>
                <a:lnTo>
                  <a:pt x="56057" y="702310"/>
                </a:lnTo>
                <a:lnTo>
                  <a:pt x="56057" y="598170"/>
                </a:lnTo>
                <a:lnTo>
                  <a:pt x="1306398" y="598170"/>
                </a:lnTo>
                <a:lnTo>
                  <a:pt x="1306398" y="523240"/>
                </a:lnTo>
                <a:lnTo>
                  <a:pt x="56057" y="523240"/>
                </a:lnTo>
                <a:lnTo>
                  <a:pt x="56057" y="419100"/>
                </a:lnTo>
                <a:lnTo>
                  <a:pt x="1306398" y="419100"/>
                </a:lnTo>
                <a:lnTo>
                  <a:pt x="1306398" y="344170"/>
                </a:lnTo>
                <a:lnTo>
                  <a:pt x="56045" y="344170"/>
                </a:lnTo>
                <a:lnTo>
                  <a:pt x="56045" y="240030"/>
                </a:lnTo>
                <a:lnTo>
                  <a:pt x="1306398" y="240030"/>
                </a:lnTo>
                <a:lnTo>
                  <a:pt x="1306398" y="165100"/>
                </a:lnTo>
                <a:lnTo>
                  <a:pt x="56057" y="165100"/>
                </a:lnTo>
                <a:lnTo>
                  <a:pt x="56057" y="55880"/>
                </a:lnTo>
                <a:lnTo>
                  <a:pt x="1306398" y="55880"/>
                </a:lnTo>
                <a:lnTo>
                  <a:pt x="1306398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759636" y="2575"/>
            <a:ext cx="1551810" cy="792463"/>
          </a:xfrm>
          <a:custGeom>
            <a:avLst/>
            <a:gdLst/>
            <a:ahLst/>
            <a:cxnLst/>
            <a:rect l="l" t="t" r="r" b="b"/>
            <a:pathLst>
              <a:path w="2559050" h="1306830">
                <a:moveTo>
                  <a:pt x="2558796" y="0"/>
                </a:moveTo>
                <a:lnTo>
                  <a:pt x="1306385" y="0"/>
                </a:lnTo>
                <a:lnTo>
                  <a:pt x="1252423" y="0"/>
                </a:lnTo>
                <a:lnTo>
                  <a:pt x="1250950" y="0"/>
                </a:lnTo>
                <a:lnTo>
                  <a:pt x="1250950" y="56045"/>
                </a:lnTo>
                <a:lnTo>
                  <a:pt x="1250950" y="395478"/>
                </a:lnTo>
                <a:lnTo>
                  <a:pt x="1250950" y="910907"/>
                </a:lnTo>
                <a:lnTo>
                  <a:pt x="1250950" y="1250340"/>
                </a:lnTo>
                <a:lnTo>
                  <a:pt x="912266" y="1250340"/>
                </a:lnTo>
                <a:lnTo>
                  <a:pt x="955154" y="1229677"/>
                </a:lnTo>
                <a:lnTo>
                  <a:pt x="956779" y="1228902"/>
                </a:lnTo>
                <a:lnTo>
                  <a:pt x="999350" y="1204264"/>
                </a:lnTo>
                <a:lnTo>
                  <a:pt x="1039812" y="1176578"/>
                </a:lnTo>
                <a:lnTo>
                  <a:pt x="1078014" y="1146022"/>
                </a:lnTo>
                <a:lnTo>
                  <a:pt x="1113790" y="1112735"/>
                </a:lnTo>
                <a:lnTo>
                  <a:pt x="1147000" y="1076883"/>
                </a:lnTo>
                <a:lnTo>
                  <a:pt x="1177480" y="1038618"/>
                </a:lnTo>
                <a:lnTo>
                  <a:pt x="1205077" y="998093"/>
                </a:lnTo>
                <a:lnTo>
                  <a:pt x="1229614" y="955471"/>
                </a:lnTo>
                <a:lnTo>
                  <a:pt x="1250950" y="910907"/>
                </a:lnTo>
                <a:lnTo>
                  <a:pt x="1250950" y="395478"/>
                </a:lnTo>
                <a:lnTo>
                  <a:pt x="1229690" y="351078"/>
                </a:lnTo>
                <a:lnTo>
                  <a:pt x="1229690" y="653199"/>
                </a:lnTo>
                <a:lnTo>
                  <a:pt x="1227772" y="700417"/>
                </a:lnTo>
                <a:lnTo>
                  <a:pt x="1222121" y="746594"/>
                </a:lnTo>
                <a:lnTo>
                  <a:pt x="1212900" y="791578"/>
                </a:lnTo>
                <a:lnTo>
                  <a:pt x="1200251" y="835215"/>
                </a:lnTo>
                <a:lnTo>
                  <a:pt x="1184313" y="877379"/>
                </a:lnTo>
                <a:lnTo>
                  <a:pt x="1165250" y="917905"/>
                </a:lnTo>
                <a:lnTo>
                  <a:pt x="1143190" y="956640"/>
                </a:lnTo>
                <a:lnTo>
                  <a:pt x="1118311" y="993444"/>
                </a:lnTo>
                <a:lnTo>
                  <a:pt x="1090752" y="1028166"/>
                </a:lnTo>
                <a:lnTo>
                  <a:pt x="1060653" y="1060640"/>
                </a:lnTo>
                <a:lnTo>
                  <a:pt x="1028166" y="1090739"/>
                </a:lnTo>
                <a:lnTo>
                  <a:pt x="993444" y="1118311"/>
                </a:lnTo>
                <a:lnTo>
                  <a:pt x="956652" y="1143190"/>
                </a:lnTo>
                <a:lnTo>
                  <a:pt x="917905" y="1165237"/>
                </a:lnTo>
                <a:lnTo>
                  <a:pt x="877379" y="1184300"/>
                </a:lnTo>
                <a:lnTo>
                  <a:pt x="835228" y="1200238"/>
                </a:lnTo>
                <a:lnTo>
                  <a:pt x="791578" y="1212900"/>
                </a:lnTo>
                <a:lnTo>
                  <a:pt x="746594" y="1222121"/>
                </a:lnTo>
                <a:lnTo>
                  <a:pt x="700417" y="1227759"/>
                </a:lnTo>
                <a:lnTo>
                  <a:pt x="653199" y="1229677"/>
                </a:lnTo>
                <a:lnTo>
                  <a:pt x="605993" y="1227759"/>
                </a:lnTo>
                <a:lnTo>
                  <a:pt x="559816" y="1222121"/>
                </a:lnTo>
                <a:lnTo>
                  <a:pt x="514832" y="1212900"/>
                </a:lnTo>
                <a:lnTo>
                  <a:pt x="471182" y="1200238"/>
                </a:lnTo>
                <a:lnTo>
                  <a:pt x="429018" y="1184300"/>
                </a:lnTo>
                <a:lnTo>
                  <a:pt x="394131" y="1167892"/>
                </a:lnTo>
                <a:lnTo>
                  <a:pt x="394131" y="1250340"/>
                </a:lnTo>
                <a:lnTo>
                  <a:pt x="55435" y="1250340"/>
                </a:lnTo>
                <a:lnTo>
                  <a:pt x="55435" y="910907"/>
                </a:lnTo>
                <a:lnTo>
                  <a:pt x="76784" y="955471"/>
                </a:lnTo>
                <a:lnTo>
                  <a:pt x="101320" y="998093"/>
                </a:lnTo>
                <a:lnTo>
                  <a:pt x="128917" y="1038618"/>
                </a:lnTo>
                <a:lnTo>
                  <a:pt x="159397" y="1076883"/>
                </a:lnTo>
                <a:lnTo>
                  <a:pt x="192608" y="1112735"/>
                </a:lnTo>
                <a:lnTo>
                  <a:pt x="228384" y="1146022"/>
                </a:lnTo>
                <a:lnTo>
                  <a:pt x="266585" y="1176578"/>
                </a:lnTo>
                <a:lnTo>
                  <a:pt x="307047" y="1204264"/>
                </a:lnTo>
                <a:lnTo>
                  <a:pt x="349618" y="1228902"/>
                </a:lnTo>
                <a:lnTo>
                  <a:pt x="394131" y="1250340"/>
                </a:lnTo>
                <a:lnTo>
                  <a:pt x="394131" y="1167892"/>
                </a:lnTo>
                <a:lnTo>
                  <a:pt x="388493" y="1165237"/>
                </a:lnTo>
                <a:lnTo>
                  <a:pt x="349758" y="1143190"/>
                </a:lnTo>
                <a:lnTo>
                  <a:pt x="312953" y="1118311"/>
                </a:lnTo>
                <a:lnTo>
                  <a:pt x="278231" y="1090739"/>
                </a:lnTo>
                <a:lnTo>
                  <a:pt x="245745" y="1060640"/>
                </a:lnTo>
                <a:lnTo>
                  <a:pt x="215646" y="1028166"/>
                </a:lnTo>
                <a:lnTo>
                  <a:pt x="188087" y="993444"/>
                </a:lnTo>
                <a:lnTo>
                  <a:pt x="163195" y="956640"/>
                </a:lnTo>
                <a:lnTo>
                  <a:pt x="141147" y="917905"/>
                </a:lnTo>
                <a:lnTo>
                  <a:pt x="137858" y="910907"/>
                </a:lnTo>
                <a:lnTo>
                  <a:pt x="122085" y="877379"/>
                </a:lnTo>
                <a:lnTo>
                  <a:pt x="106146" y="835215"/>
                </a:lnTo>
                <a:lnTo>
                  <a:pt x="93484" y="791578"/>
                </a:lnTo>
                <a:lnTo>
                  <a:pt x="84264" y="746594"/>
                </a:lnTo>
                <a:lnTo>
                  <a:pt x="78625" y="700417"/>
                </a:lnTo>
                <a:lnTo>
                  <a:pt x="76708" y="653199"/>
                </a:lnTo>
                <a:lnTo>
                  <a:pt x="78625" y="605993"/>
                </a:lnTo>
                <a:lnTo>
                  <a:pt x="84264" y="559816"/>
                </a:lnTo>
                <a:lnTo>
                  <a:pt x="93484" y="514832"/>
                </a:lnTo>
                <a:lnTo>
                  <a:pt x="106146" y="471182"/>
                </a:lnTo>
                <a:lnTo>
                  <a:pt x="122085" y="429018"/>
                </a:lnTo>
                <a:lnTo>
                  <a:pt x="141147" y="388493"/>
                </a:lnTo>
                <a:lnTo>
                  <a:pt x="163195" y="349745"/>
                </a:lnTo>
                <a:lnTo>
                  <a:pt x="188087" y="312953"/>
                </a:lnTo>
                <a:lnTo>
                  <a:pt x="215646" y="278231"/>
                </a:lnTo>
                <a:lnTo>
                  <a:pt x="245745" y="245745"/>
                </a:lnTo>
                <a:lnTo>
                  <a:pt x="278231" y="215646"/>
                </a:lnTo>
                <a:lnTo>
                  <a:pt x="312953" y="188074"/>
                </a:lnTo>
                <a:lnTo>
                  <a:pt x="349758" y="163195"/>
                </a:lnTo>
                <a:lnTo>
                  <a:pt x="388493" y="141147"/>
                </a:lnTo>
                <a:lnTo>
                  <a:pt x="429018" y="122072"/>
                </a:lnTo>
                <a:lnTo>
                  <a:pt x="471182" y="106133"/>
                </a:lnTo>
                <a:lnTo>
                  <a:pt x="514832" y="93484"/>
                </a:lnTo>
                <a:lnTo>
                  <a:pt x="559816" y="84251"/>
                </a:lnTo>
                <a:lnTo>
                  <a:pt x="605993" y="78613"/>
                </a:lnTo>
                <a:lnTo>
                  <a:pt x="653199" y="76695"/>
                </a:lnTo>
                <a:lnTo>
                  <a:pt x="700417" y="78613"/>
                </a:lnTo>
                <a:lnTo>
                  <a:pt x="746594" y="84251"/>
                </a:lnTo>
                <a:lnTo>
                  <a:pt x="791578" y="93484"/>
                </a:lnTo>
                <a:lnTo>
                  <a:pt x="835228" y="106133"/>
                </a:lnTo>
                <a:lnTo>
                  <a:pt x="877379" y="122072"/>
                </a:lnTo>
                <a:lnTo>
                  <a:pt x="917905" y="141147"/>
                </a:lnTo>
                <a:lnTo>
                  <a:pt x="956652" y="163195"/>
                </a:lnTo>
                <a:lnTo>
                  <a:pt x="993444" y="188074"/>
                </a:lnTo>
                <a:lnTo>
                  <a:pt x="1028166" y="215646"/>
                </a:lnTo>
                <a:lnTo>
                  <a:pt x="1060653" y="245745"/>
                </a:lnTo>
                <a:lnTo>
                  <a:pt x="1090752" y="278231"/>
                </a:lnTo>
                <a:lnTo>
                  <a:pt x="1118311" y="312953"/>
                </a:lnTo>
                <a:lnTo>
                  <a:pt x="1143190" y="349745"/>
                </a:lnTo>
                <a:lnTo>
                  <a:pt x="1165250" y="388493"/>
                </a:lnTo>
                <a:lnTo>
                  <a:pt x="1184313" y="429018"/>
                </a:lnTo>
                <a:lnTo>
                  <a:pt x="1200251" y="471182"/>
                </a:lnTo>
                <a:lnTo>
                  <a:pt x="1212900" y="514832"/>
                </a:lnTo>
                <a:lnTo>
                  <a:pt x="1222121" y="559816"/>
                </a:lnTo>
                <a:lnTo>
                  <a:pt x="1227772" y="605993"/>
                </a:lnTo>
                <a:lnTo>
                  <a:pt x="1229690" y="653199"/>
                </a:lnTo>
                <a:lnTo>
                  <a:pt x="1229690" y="351078"/>
                </a:lnTo>
                <a:lnTo>
                  <a:pt x="1205064" y="308267"/>
                </a:lnTo>
                <a:lnTo>
                  <a:pt x="1177467" y="267754"/>
                </a:lnTo>
                <a:lnTo>
                  <a:pt x="1147000" y="229489"/>
                </a:lnTo>
                <a:lnTo>
                  <a:pt x="1113790" y="193624"/>
                </a:lnTo>
                <a:lnTo>
                  <a:pt x="1078001" y="160350"/>
                </a:lnTo>
                <a:lnTo>
                  <a:pt x="1039812" y="129781"/>
                </a:lnTo>
                <a:lnTo>
                  <a:pt x="999350" y="102108"/>
                </a:lnTo>
                <a:lnTo>
                  <a:pt x="956792" y="77482"/>
                </a:lnTo>
                <a:lnTo>
                  <a:pt x="912279" y="56045"/>
                </a:lnTo>
                <a:lnTo>
                  <a:pt x="1250950" y="56045"/>
                </a:lnTo>
                <a:lnTo>
                  <a:pt x="1250950" y="0"/>
                </a:lnTo>
                <a:lnTo>
                  <a:pt x="394119" y="0"/>
                </a:lnTo>
                <a:lnTo>
                  <a:pt x="394119" y="56045"/>
                </a:lnTo>
                <a:lnTo>
                  <a:pt x="349605" y="77482"/>
                </a:lnTo>
                <a:lnTo>
                  <a:pt x="307047" y="102108"/>
                </a:lnTo>
                <a:lnTo>
                  <a:pt x="266585" y="129794"/>
                </a:lnTo>
                <a:lnTo>
                  <a:pt x="228384" y="160350"/>
                </a:lnTo>
                <a:lnTo>
                  <a:pt x="192595" y="193636"/>
                </a:lnTo>
                <a:lnTo>
                  <a:pt x="159385" y="229489"/>
                </a:lnTo>
                <a:lnTo>
                  <a:pt x="128905" y="267766"/>
                </a:lnTo>
                <a:lnTo>
                  <a:pt x="101320" y="308292"/>
                </a:lnTo>
                <a:lnTo>
                  <a:pt x="76771" y="350913"/>
                </a:lnTo>
                <a:lnTo>
                  <a:pt x="55435" y="395452"/>
                </a:lnTo>
                <a:lnTo>
                  <a:pt x="55435" y="56045"/>
                </a:lnTo>
                <a:lnTo>
                  <a:pt x="394119" y="56045"/>
                </a:lnTo>
                <a:lnTo>
                  <a:pt x="394119" y="0"/>
                </a:lnTo>
                <a:lnTo>
                  <a:pt x="0" y="0"/>
                </a:lnTo>
                <a:lnTo>
                  <a:pt x="0" y="1306385"/>
                </a:lnTo>
                <a:lnTo>
                  <a:pt x="1252423" y="1306385"/>
                </a:lnTo>
                <a:lnTo>
                  <a:pt x="1306385" y="1306385"/>
                </a:lnTo>
                <a:lnTo>
                  <a:pt x="2558796" y="1306385"/>
                </a:lnTo>
                <a:lnTo>
                  <a:pt x="2558796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315620" y="2571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38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89" y="1306389"/>
                </a:lnTo>
                <a:lnTo>
                  <a:pt x="1306389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519050" y="3037335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29">
                <a:moveTo>
                  <a:pt x="1306462" y="0"/>
                </a:moveTo>
                <a:lnTo>
                  <a:pt x="0" y="0"/>
                </a:lnTo>
                <a:lnTo>
                  <a:pt x="0" y="1306462"/>
                </a:lnTo>
                <a:lnTo>
                  <a:pt x="1306462" y="1306462"/>
                </a:lnTo>
                <a:lnTo>
                  <a:pt x="1306462" y="1250862"/>
                </a:lnTo>
                <a:lnTo>
                  <a:pt x="55600" y="1250862"/>
                </a:lnTo>
                <a:lnTo>
                  <a:pt x="55600" y="708711"/>
                </a:lnTo>
                <a:lnTo>
                  <a:pt x="939487" y="708711"/>
                </a:lnTo>
                <a:lnTo>
                  <a:pt x="957049" y="703015"/>
                </a:lnTo>
                <a:lnTo>
                  <a:pt x="1008845" y="681399"/>
                </a:lnTo>
                <a:lnTo>
                  <a:pt x="1015660" y="677790"/>
                </a:lnTo>
                <a:lnTo>
                  <a:pt x="550590" y="677790"/>
                </a:lnTo>
                <a:lnTo>
                  <a:pt x="485827" y="676142"/>
                </a:lnTo>
                <a:lnTo>
                  <a:pt x="422096" y="672974"/>
                </a:lnTo>
                <a:lnTo>
                  <a:pt x="360282" y="668605"/>
                </a:lnTo>
                <a:lnTo>
                  <a:pt x="301269" y="663352"/>
                </a:lnTo>
                <a:lnTo>
                  <a:pt x="245944" y="657536"/>
                </a:lnTo>
                <a:lnTo>
                  <a:pt x="195190" y="651473"/>
                </a:lnTo>
                <a:lnTo>
                  <a:pt x="149894" y="645483"/>
                </a:lnTo>
                <a:lnTo>
                  <a:pt x="110940" y="639884"/>
                </a:lnTo>
                <a:lnTo>
                  <a:pt x="55600" y="631132"/>
                </a:lnTo>
                <a:lnTo>
                  <a:pt x="55600" y="55589"/>
                </a:lnTo>
                <a:lnTo>
                  <a:pt x="1306462" y="55589"/>
                </a:lnTo>
                <a:lnTo>
                  <a:pt x="1306462" y="0"/>
                </a:lnTo>
                <a:close/>
              </a:path>
              <a:path w="1306829" h="1306829">
                <a:moveTo>
                  <a:pt x="939487" y="708711"/>
                </a:moveTo>
                <a:lnTo>
                  <a:pt x="55600" y="708711"/>
                </a:lnTo>
                <a:lnTo>
                  <a:pt x="117106" y="718293"/>
                </a:lnTo>
                <a:lnTo>
                  <a:pt x="157386" y="723961"/>
                </a:lnTo>
                <a:lnTo>
                  <a:pt x="203057" y="729849"/>
                </a:lnTo>
                <a:lnTo>
                  <a:pt x="253400" y="735684"/>
                </a:lnTo>
                <a:lnTo>
                  <a:pt x="307695" y="741192"/>
                </a:lnTo>
                <a:lnTo>
                  <a:pt x="365221" y="746100"/>
                </a:lnTo>
                <a:lnTo>
                  <a:pt x="425260" y="750135"/>
                </a:lnTo>
                <a:lnTo>
                  <a:pt x="487090" y="753022"/>
                </a:lnTo>
                <a:lnTo>
                  <a:pt x="549993" y="754490"/>
                </a:lnTo>
                <a:lnTo>
                  <a:pt x="551518" y="817880"/>
                </a:lnTo>
                <a:lnTo>
                  <a:pt x="554573" y="880104"/>
                </a:lnTo>
                <a:lnTo>
                  <a:pt x="558863" y="940455"/>
                </a:lnTo>
                <a:lnTo>
                  <a:pt x="564096" y="998222"/>
                </a:lnTo>
                <a:lnTo>
                  <a:pt x="569978" y="1052697"/>
                </a:lnTo>
                <a:lnTo>
                  <a:pt x="576216" y="1103169"/>
                </a:lnTo>
                <a:lnTo>
                  <a:pt x="582517" y="1148931"/>
                </a:lnTo>
                <a:lnTo>
                  <a:pt x="588587" y="1189274"/>
                </a:lnTo>
                <a:lnTo>
                  <a:pt x="598861" y="1250862"/>
                </a:lnTo>
                <a:lnTo>
                  <a:pt x="676607" y="1250862"/>
                </a:lnTo>
                <a:lnTo>
                  <a:pt x="672511" y="1227529"/>
                </a:lnTo>
                <a:lnTo>
                  <a:pt x="667295" y="1195982"/>
                </a:lnTo>
                <a:lnTo>
                  <a:pt x="661305" y="1157106"/>
                </a:lnTo>
                <a:lnTo>
                  <a:pt x="654886" y="1111784"/>
                </a:lnTo>
                <a:lnTo>
                  <a:pt x="648384" y="1060899"/>
                </a:lnTo>
                <a:lnTo>
                  <a:pt x="642145" y="1005335"/>
                </a:lnTo>
                <a:lnTo>
                  <a:pt x="636515" y="945975"/>
                </a:lnTo>
                <a:lnTo>
                  <a:pt x="631840" y="883703"/>
                </a:lnTo>
                <a:lnTo>
                  <a:pt x="628464" y="819402"/>
                </a:lnTo>
                <a:lnTo>
                  <a:pt x="626734" y="753956"/>
                </a:lnTo>
                <a:lnTo>
                  <a:pt x="678132" y="751950"/>
                </a:lnTo>
                <a:lnTo>
                  <a:pt x="728785" y="748437"/>
                </a:lnTo>
                <a:lnTo>
                  <a:pt x="778299" y="743267"/>
                </a:lnTo>
                <a:lnTo>
                  <a:pt x="826278" y="736290"/>
                </a:lnTo>
                <a:lnTo>
                  <a:pt x="872326" y="727355"/>
                </a:lnTo>
                <a:lnTo>
                  <a:pt x="916048" y="716313"/>
                </a:lnTo>
                <a:lnTo>
                  <a:pt x="939487" y="708711"/>
                </a:lnTo>
                <a:close/>
              </a:path>
              <a:path w="1306829" h="1306829">
                <a:moveTo>
                  <a:pt x="1306462" y="437588"/>
                </a:moveTo>
                <a:lnTo>
                  <a:pt x="1250872" y="437588"/>
                </a:lnTo>
                <a:lnTo>
                  <a:pt x="1250872" y="1250862"/>
                </a:lnTo>
                <a:lnTo>
                  <a:pt x="1306462" y="1250862"/>
                </a:lnTo>
                <a:lnTo>
                  <a:pt x="1306462" y="437588"/>
                </a:lnTo>
                <a:close/>
              </a:path>
              <a:path w="1306829" h="1306829">
                <a:moveTo>
                  <a:pt x="1133075" y="55589"/>
                </a:moveTo>
                <a:lnTo>
                  <a:pt x="860654" y="55589"/>
                </a:lnTo>
                <a:lnTo>
                  <a:pt x="819095" y="76012"/>
                </a:lnTo>
                <a:lnTo>
                  <a:pt x="779786" y="101432"/>
                </a:lnTo>
                <a:lnTo>
                  <a:pt x="742939" y="131642"/>
                </a:lnTo>
                <a:lnTo>
                  <a:pt x="708771" y="166434"/>
                </a:lnTo>
                <a:lnTo>
                  <a:pt x="677496" y="205601"/>
                </a:lnTo>
                <a:lnTo>
                  <a:pt x="649328" y="248933"/>
                </a:lnTo>
                <a:lnTo>
                  <a:pt x="624483" y="296225"/>
                </a:lnTo>
                <a:lnTo>
                  <a:pt x="603175" y="347266"/>
                </a:lnTo>
                <a:lnTo>
                  <a:pt x="589513" y="388962"/>
                </a:lnTo>
                <a:lnTo>
                  <a:pt x="578152" y="433111"/>
                </a:lnTo>
                <a:lnTo>
                  <a:pt x="568941" y="479344"/>
                </a:lnTo>
                <a:lnTo>
                  <a:pt x="561730" y="527296"/>
                </a:lnTo>
                <a:lnTo>
                  <a:pt x="556368" y="576599"/>
                </a:lnTo>
                <a:lnTo>
                  <a:pt x="552695" y="627131"/>
                </a:lnTo>
                <a:lnTo>
                  <a:pt x="550590" y="677790"/>
                </a:lnTo>
                <a:lnTo>
                  <a:pt x="1015660" y="677790"/>
                </a:lnTo>
                <a:lnTo>
                  <a:pt x="1016491" y="677351"/>
                </a:lnTo>
                <a:lnTo>
                  <a:pt x="627258" y="677351"/>
                </a:lnTo>
                <a:lnTo>
                  <a:pt x="629658" y="622210"/>
                </a:lnTo>
                <a:lnTo>
                  <a:pt x="633993" y="568162"/>
                </a:lnTo>
                <a:lnTo>
                  <a:pt x="640475" y="515747"/>
                </a:lnTo>
                <a:lnTo>
                  <a:pt x="649314" y="465505"/>
                </a:lnTo>
                <a:lnTo>
                  <a:pt x="660723" y="417978"/>
                </a:lnTo>
                <a:lnTo>
                  <a:pt x="674911" y="373705"/>
                </a:lnTo>
                <a:lnTo>
                  <a:pt x="696471" y="322894"/>
                </a:lnTo>
                <a:lnTo>
                  <a:pt x="721927" y="276607"/>
                </a:lnTo>
                <a:lnTo>
                  <a:pt x="750988" y="235133"/>
                </a:lnTo>
                <a:lnTo>
                  <a:pt x="783364" y="198760"/>
                </a:lnTo>
                <a:lnTo>
                  <a:pt x="818764" y="167778"/>
                </a:lnTo>
                <a:lnTo>
                  <a:pt x="856898" y="142475"/>
                </a:lnTo>
                <a:lnTo>
                  <a:pt x="897474" y="123139"/>
                </a:lnTo>
                <a:lnTo>
                  <a:pt x="940201" y="110059"/>
                </a:lnTo>
                <a:lnTo>
                  <a:pt x="987863" y="103509"/>
                </a:lnTo>
                <a:lnTo>
                  <a:pt x="1202161" y="103509"/>
                </a:lnTo>
                <a:lnTo>
                  <a:pt x="1201052" y="102311"/>
                </a:lnTo>
                <a:lnTo>
                  <a:pt x="1185769" y="88649"/>
                </a:lnTo>
                <a:lnTo>
                  <a:pt x="1169270" y="76303"/>
                </a:lnTo>
                <a:lnTo>
                  <a:pt x="1151668" y="65281"/>
                </a:lnTo>
                <a:lnTo>
                  <a:pt x="1133075" y="55589"/>
                </a:lnTo>
                <a:close/>
              </a:path>
              <a:path w="1306829" h="1306829">
                <a:moveTo>
                  <a:pt x="1202161" y="103509"/>
                </a:moveTo>
                <a:lnTo>
                  <a:pt x="987863" y="103509"/>
                </a:lnTo>
                <a:lnTo>
                  <a:pt x="1033921" y="105261"/>
                </a:lnTo>
                <a:lnTo>
                  <a:pt x="1076888" y="114977"/>
                </a:lnTo>
                <a:lnTo>
                  <a:pt x="1115276" y="132321"/>
                </a:lnTo>
                <a:lnTo>
                  <a:pt x="1147598" y="156958"/>
                </a:lnTo>
                <a:lnTo>
                  <a:pt x="1187408" y="220056"/>
                </a:lnTo>
                <a:lnTo>
                  <a:pt x="1197688" y="258909"/>
                </a:lnTo>
                <a:lnTo>
                  <a:pt x="1201178" y="301027"/>
                </a:lnTo>
                <a:lnTo>
                  <a:pt x="1200783" y="315597"/>
                </a:lnTo>
                <a:lnTo>
                  <a:pt x="1194780" y="360208"/>
                </a:lnTo>
                <a:lnTo>
                  <a:pt x="1181841" y="404236"/>
                </a:lnTo>
                <a:lnTo>
                  <a:pt x="1162592" y="445958"/>
                </a:lnTo>
                <a:lnTo>
                  <a:pt x="1137321" y="485077"/>
                </a:lnTo>
                <a:lnTo>
                  <a:pt x="1106317" y="521298"/>
                </a:lnTo>
                <a:lnTo>
                  <a:pt x="1069868" y="554322"/>
                </a:lnTo>
                <a:lnTo>
                  <a:pt x="1028264" y="583853"/>
                </a:lnTo>
                <a:lnTo>
                  <a:pt x="981794" y="609594"/>
                </a:lnTo>
                <a:lnTo>
                  <a:pt x="930746" y="631247"/>
                </a:lnTo>
                <a:lnTo>
                  <a:pt x="887207" y="645040"/>
                </a:lnTo>
                <a:lnTo>
                  <a:pt x="840076" y="656109"/>
                </a:lnTo>
                <a:lnTo>
                  <a:pt x="789934" y="664665"/>
                </a:lnTo>
                <a:lnTo>
                  <a:pt x="737362" y="670917"/>
                </a:lnTo>
                <a:lnTo>
                  <a:pt x="682943" y="675076"/>
                </a:lnTo>
                <a:lnTo>
                  <a:pt x="627258" y="677351"/>
                </a:lnTo>
                <a:lnTo>
                  <a:pt x="1016491" y="677351"/>
                </a:lnTo>
                <a:lnTo>
                  <a:pt x="1056763" y="656029"/>
                </a:lnTo>
                <a:lnTo>
                  <a:pt x="1100588" y="627131"/>
                </a:lnTo>
                <a:lnTo>
                  <a:pt x="1140109" y="594929"/>
                </a:lnTo>
                <a:lnTo>
                  <a:pt x="1175111" y="559649"/>
                </a:lnTo>
                <a:lnTo>
                  <a:pt x="1205381" y="521515"/>
                </a:lnTo>
                <a:lnTo>
                  <a:pt x="1230706" y="480753"/>
                </a:lnTo>
                <a:lnTo>
                  <a:pt x="1250872" y="437588"/>
                </a:lnTo>
                <a:lnTo>
                  <a:pt x="1306462" y="437588"/>
                </a:lnTo>
                <a:lnTo>
                  <a:pt x="1306462" y="174204"/>
                </a:lnTo>
                <a:lnTo>
                  <a:pt x="1250872" y="174204"/>
                </a:lnTo>
                <a:lnTo>
                  <a:pt x="1240720" y="154308"/>
                </a:lnTo>
                <a:lnTo>
                  <a:pt x="1229017" y="135607"/>
                </a:lnTo>
                <a:lnTo>
                  <a:pt x="1215786" y="118231"/>
                </a:lnTo>
                <a:lnTo>
                  <a:pt x="1202161" y="103509"/>
                </a:lnTo>
                <a:close/>
              </a:path>
              <a:path w="1306829" h="1306829">
                <a:moveTo>
                  <a:pt x="1306462" y="55589"/>
                </a:moveTo>
                <a:lnTo>
                  <a:pt x="1250872" y="55589"/>
                </a:lnTo>
                <a:lnTo>
                  <a:pt x="1250872" y="174204"/>
                </a:lnTo>
                <a:lnTo>
                  <a:pt x="1306462" y="174204"/>
                </a:lnTo>
                <a:lnTo>
                  <a:pt x="1306462" y="55589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3795639" y="760638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379" y="0"/>
                </a:moveTo>
                <a:lnTo>
                  <a:pt x="0" y="0"/>
                </a:lnTo>
                <a:lnTo>
                  <a:pt x="0" y="1306400"/>
                </a:lnTo>
                <a:lnTo>
                  <a:pt x="1306379" y="1306400"/>
                </a:lnTo>
                <a:lnTo>
                  <a:pt x="1306379" y="1250349"/>
                </a:lnTo>
                <a:lnTo>
                  <a:pt x="55432" y="1250349"/>
                </a:lnTo>
                <a:lnTo>
                  <a:pt x="55432" y="910914"/>
                </a:lnTo>
                <a:lnTo>
                  <a:pt x="137854" y="910914"/>
                </a:lnTo>
                <a:lnTo>
                  <a:pt x="122072" y="877371"/>
                </a:lnTo>
                <a:lnTo>
                  <a:pt x="106136" y="835208"/>
                </a:lnTo>
                <a:lnTo>
                  <a:pt x="93482" y="791559"/>
                </a:lnTo>
                <a:lnTo>
                  <a:pt x="84257" y="746572"/>
                </a:lnTo>
                <a:lnTo>
                  <a:pt x="78613" y="700397"/>
                </a:lnTo>
                <a:lnTo>
                  <a:pt x="76699" y="653184"/>
                </a:lnTo>
                <a:lnTo>
                  <a:pt x="78613" y="605973"/>
                </a:lnTo>
                <a:lnTo>
                  <a:pt x="84257" y="559801"/>
                </a:lnTo>
                <a:lnTo>
                  <a:pt x="93482" y="514817"/>
                </a:lnTo>
                <a:lnTo>
                  <a:pt x="106136" y="471170"/>
                </a:lnTo>
                <a:lnTo>
                  <a:pt x="122072" y="429010"/>
                </a:lnTo>
                <a:lnTo>
                  <a:pt x="137846" y="395485"/>
                </a:lnTo>
                <a:lnTo>
                  <a:pt x="55432" y="395485"/>
                </a:lnTo>
                <a:lnTo>
                  <a:pt x="55432" y="56061"/>
                </a:lnTo>
                <a:lnTo>
                  <a:pt x="1306379" y="56061"/>
                </a:lnTo>
                <a:lnTo>
                  <a:pt x="1306379" y="0"/>
                </a:lnTo>
                <a:close/>
              </a:path>
              <a:path w="1306829" h="1306830">
                <a:moveTo>
                  <a:pt x="137854" y="910914"/>
                </a:moveTo>
                <a:lnTo>
                  <a:pt x="55432" y="910914"/>
                </a:lnTo>
                <a:lnTo>
                  <a:pt x="76780" y="955496"/>
                </a:lnTo>
                <a:lnTo>
                  <a:pt x="101322" y="998116"/>
                </a:lnTo>
                <a:lnTo>
                  <a:pt x="128911" y="1038637"/>
                </a:lnTo>
                <a:lnTo>
                  <a:pt x="159388" y="1076904"/>
                </a:lnTo>
                <a:lnTo>
                  <a:pt x="192596" y="1112758"/>
                </a:lnTo>
                <a:lnTo>
                  <a:pt x="228379" y="1146042"/>
                </a:lnTo>
                <a:lnTo>
                  <a:pt x="266578" y="1176601"/>
                </a:lnTo>
                <a:lnTo>
                  <a:pt x="307037" y="1204276"/>
                </a:lnTo>
                <a:lnTo>
                  <a:pt x="349597" y="1228911"/>
                </a:lnTo>
                <a:lnTo>
                  <a:pt x="394103" y="1250349"/>
                </a:lnTo>
                <a:lnTo>
                  <a:pt x="912265" y="1250349"/>
                </a:lnTo>
                <a:lnTo>
                  <a:pt x="955157" y="1229690"/>
                </a:lnTo>
                <a:lnTo>
                  <a:pt x="653184" y="1229690"/>
                </a:lnTo>
                <a:lnTo>
                  <a:pt x="605971" y="1227775"/>
                </a:lnTo>
                <a:lnTo>
                  <a:pt x="559796" y="1222131"/>
                </a:lnTo>
                <a:lnTo>
                  <a:pt x="514810" y="1212906"/>
                </a:lnTo>
                <a:lnTo>
                  <a:pt x="471161" y="1200250"/>
                </a:lnTo>
                <a:lnTo>
                  <a:pt x="429000" y="1184313"/>
                </a:lnTo>
                <a:lnTo>
                  <a:pt x="388475" y="1165245"/>
                </a:lnTo>
                <a:lnTo>
                  <a:pt x="349737" y="1143194"/>
                </a:lnTo>
                <a:lnTo>
                  <a:pt x="312934" y="1118311"/>
                </a:lnTo>
                <a:lnTo>
                  <a:pt x="278217" y="1090744"/>
                </a:lnTo>
                <a:lnTo>
                  <a:pt x="245734" y="1060644"/>
                </a:lnTo>
                <a:lnTo>
                  <a:pt x="215635" y="1028160"/>
                </a:lnTo>
                <a:lnTo>
                  <a:pt x="188070" y="993440"/>
                </a:lnTo>
                <a:lnTo>
                  <a:pt x="163188" y="956636"/>
                </a:lnTo>
                <a:lnTo>
                  <a:pt x="141139" y="917897"/>
                </a:lnTo>
                <a:lnTo>
                  <a:pt x="137854" y="910914"/>
                </a:lnTo>
                <a:close/>
              </a:path>
              <a:path w="1306829" h="1306830">
                <a:moveTo>
                  <a:pt x="1306379" y="910935"/>
                </a:moveTo>
                <a:lnTo>
                  <a:pt x="1250946" y="910935"/>
                </a:lnTo>
                <a:lnTo>
                  <a:pt x="1250946" y="1250349"/>
                </a:lnTo>
                <a:lnTo>
                  <a:pt x="1306379" y="1250349"/>
                </a:lnTo>
                <a:lnTo>
                  <a:pt x="1306379" y="910935"/>
                </a:lnTo>
                <a:close/>
              </a:path>
              <a:path w="1306829" h="1306830">
                <a:moveTo>
                  <a:pt x="955128" y="76709"/>
                </a:moveTo>
                <a:lnTo>
                  <a:pt x="653184" y="76709"/>
                </a:lnTo>
                <a:lnTo>
                  <a:pt x="700396" y="78624"/>
                </a:lnTo>
                <a:lnTo>
                  <a:pt x="746569" y="84268"/>
                </a:lnTo>
                <a:lnTo>
                  <a:pt x="791555" y="93493"/>
                </a:lnTo>
                <a:lnTo>
                  <a:pt x="835203" y="106148"/>
                </a:lnTo>
                <a:lnTo>
                  <a:pt x="877365" y="122084"/>
                </a:lnTo>
                <a:lnTo>
                  <a:pt x="917890" y="141151"/>
                </a:lnTo>
                <a:lnTo>
                  <a:pt x="956629" y="163201"/>
                </a:lnTo>
                <a:lnTo>
                  <a:pt x="993432" y="188083"/>
                </a:lnTo>
                <a:lnTo>
                  <a:pt x="1028151" y="215648"/>
                </a:lnTo>
                <a:lnTo>
                  <a:pt x="1060635" y="245747"/>
                </a:lnTo>
                <a:lnTo>
                  <a:pt x="1090735" y="278230"/>
                </a:lnTo>
                <a:lnTo>
                  <a:pt x="1118301" y="312947"/>
                </a:lnTo>
                <a:lnTo>
                  <a:pt x="1143184" y="349749"/>
                </a:lnTo>
                <a:lnTo>
                  <a:pt x="1165235" y="388487"/>
                </a:lnTo>
                <a:lnTo>
                  <a:pt x="1184303" y="429010"/>
                </a:lnTo>
                <a:lnTo>
                  <a:pt x="1200240" y="471170"/>
                </a:lnTo>
                <a:lnTo>
                  <a:pt x="1212895" y="514817"/>
                </a:lnTo>
                <a:lnTo>
                  <a:pt x="1222120" y="559801"/>
                </a:lnTo>
                <a:lnTo>
                  <a:pt x="1227765" y="605973"/>
                </a:lnTo>
                <a:lnTo>
                  <a:pt x="1229679" y="653184"/>
                </a:lnTo>
                <a:lnTo>
                  <a:pt x="1227765" y="700397"/>
                </a:lnTo>
                <a:lnTo>
                  <a:pt x="1222120" y="746572"/>
                </a:lnTo>
                <a:lnTo>
                  <a:pt x="1212895" y="791559"/>
                </a:lnTo>
                <a:lnTo>
                  <a:pt x="1200240" y="835208"/>
                </a:lnTo>
                <a:lnTo>
                  <a:pt x="1184303" y="877371"/>
                </a:lnTo>
                <a:lnTo>
                  <a:pt x="1165235" y="917897"/>
                </a:lnTo>
                <a:lnTo>
                  <a:pt x="1143184" y="956636"/>
                </a:lnTo>
                <a:lnTo>
                  <a:pt x="1118301" y="993440"/>
                </a:lnTo>
                <a:lnTo>
                  <a:pt x="1090735" y="1028160"/>
                </a:lnTo>
                <a:lnTo>
                  <a:pt x="1060635" y="1060644"/>
                </a:lnTo>
                <a:lnTo>
                  <a:pt x="1028151" y="1090744"/>
                </a:lnTo>
                <a:lnTo>
                  <a:pt x="993432" y="1118311"/>
                </a:lnTo>
                <a:lnTo>
                  <a:pt x="956629" y="1143194"/>
                </a:lnTo>
                <a:lnTo>
                  <a:pt x="917890" y="1165245"/>
                </a:lnTo>
                <a:lnTo>
                  <a:pt x="877365" y="1184313"/>
                </a:lnTo>
                <a:lnTo>
                  <a:pt x="835203" y="1200250"/>
                </a:lnTo>
                <a:lnTo>
                  <a:pt x="791555" y="1212906"/>
                </a:lnTo>
                <a:lnTo>
                  <a:pt x="746569" y="1222131"/>
                </a:lnTo>
                <a:lnTo>
                  <a:pt x="700396" y="1227775"/>
                </a:lnTo>
                <a:lnTo>
                  <a:pt x="653184" y="1229690"/>
                </a:lnTo>
                <a:lnTo>
                  <a:pt x="955157" y="1229690"/>
                </a:lnTo>
                <a:lnTo>
                  <a:pt x="999339" y="1204275"/>
                </a:lnTo>
                <a:lnTo>
                  <a:pt x="1039801" y="1176598"/>
                </a:lnTo>
                <a:lnTo>
                  <a:pt x="1078004" y="1146038"/>
                </a:lnTo>
                <a:lnTo>
                  <a:pt x="1113790" y="1112751"/>
                </a:lnTo>
                <a:lnTo>
                  <a:pt x="1147001" y="1076894"/>
                </a:lnTo>
                <a:lnTo>
                  <a:pt x="1177480" y="1038625"/>
                </a:lnTo>
                <a:lnTo>
                  <a:pt x="1205070" y="998101"/>
                </a:lnTo>
                <a:lnTo>
                  <a:pt x="1229614" y="955478"/>
                </a:lnTo>
                <a:lnTo>
                  <a:pt x="1250946" y="910935"/>
                </a:lnTo>
                <a:lnTo>
                  <a:pt x="1306379" y="910935"/>
                </a:lnTo>
                <a:lnTo>
                  <a:pt x="1306379" y="395474"/>
                </a:lnTo>
                <a:lnTo>
                  <a:pt x="1250946" y="395474"/>
                </a:lnTo>
                <a:lnTo>
                  <a:pt x="1229605" y="350911"/>
                </a:lnTo>
                <a:lnTo>
                  <a:pt x="1205062" y="308290"/>
                </a:lnTo>
                <a:lnTo>
                  <a:pt x="1177472" y="267768"/>
                </a:lnTo>
                <a:lnTo>
                  <a:pt x="1146993" y="229501"/>
                </a:lnTo>
                <a:lnTo>
                  <a:pt x="1113782" y="193648"/>
                </a:lnTo>
                <a:lnTo>
                  <a:pt x="1077997" y="160364"/>
                </a:lnTo>
                <a:lnTo>
                  <a:pt x="1039795" y="129807"/>
                </a:lnTo>
                <a:lnTo>
                  <a:pt x="999332" y="102132"/>
                </a:lnTo>
                <a:lnTo>
                  <a:pt x="956766" y="77498"/>
                </a:lnTo>
                <a:lnTo>
                  <a:pt x="955128" y="76709"/>
                </a:lnTo>
                <a:close/>
              </a:path>
              <a:path w="1306829" h="1306830">
                <a:moveTo>
                  <a:pt x="912254" y="56061"/>
                </a:moveTo>
                <a:lnTo>
                  <a:pt x="394113" y="56061"/>
                </a:lnTo>
                <a:lnTo>
                  <a:pt x="349604" y="77498"/>
                </a:lnTo>
                <a:lnTo>
                  <a:pt x="307040" y="102133"/>
                </a:lnTo>
                <a:lnTo>
                  <a:pt x="266578" y="129807"/>
                </a:lnTo>
                <a:lnTo>
                  <a:pt x="228376" y="160365"/>
                </a:lnTo>
                <a:lnTo>
                  <a:pt x="192590" y="193649"/>
                </a:lnTo>
                <a:lnTo>
                  <a:pt x="159380" y="229504"/>
                </a:lnTo>
                <a:lnTo>
                  <a:pt x="128901" y="267771"/>
                </a:lnTo>
                <a:lnTo>
                  <a:pt x="101312" y="308295"/>
                </a:lnTo>
                <a:lnTo>
                  <a:pt x="76770" y="350919"/>
                </a:lnTo>
                <a:lnTo>
                  <a:pt x="55432" y="395485"/>
                </a:lnTo>
                <a:lnTo>
                  <a:pt x="137851" y="395474"/>
                </a:lnTo>
                <a:lnTo>
                  <a:pt x="141139" y="388487"/>
                </a:lnTo>
                <a:lnTo>
                  <a:pt x="163188" y="349749"/>
                </a:lnTo>
                <a:lnTo>
                  <a:pt x="188070" y="312947"/>
                </a:lnTo>
                <a:lnTo>
                  <a:pt x="215635" y="278230"/>
                </a:lnTo>
                <a:lnTo>
                  <a:pt x="245734" y="245747"/>
                </a:lnTo>
                <a:lnTo>
                  <a:pt x="278217" y="215648"/>
                </a:lnTo>
                <a:lnTo>
                  <a:pt x="312934" y="188083"/>
                </a:lnTo>
                <a:lnTo>
                  <a:pt x="349737" y="163201"/>
                </a:lnTo>
                <a:lnTo>
                  <a:pt x="388475" y="141151"/>
                </a:lnTo>
                <a:lnTo>
                  <a:pt x="429000" y="122084"/>
                </a:lnTo>
                <a:lnTo>
                  <a:pt x="471161" y="106148"/>
                </a:lnTo>
                <a:lnTo>
                  <a:pt x="514810" y="93493"/>
                </a:lnTo>
                <a:lnTo>
                  <a:pt x="559796" y="84268"/>
                </a:lnTo>
                <a:lnTo>
                  <a:pt x="605971" y="78624"/>
                </a:lnTo>
                <a:lnTo>
                  <a:pt x="653184" y="76709"/>
                </a:lnTo>
                <a:lnTo>
                  <a:pt x="955128" y="76709"/>
                </a:lnTo>
                <a:lnTo>
                  <a:pt x="912254" y="56061"/>
                </a:lnTo>
                <a:close/>
              </a:path>
              <a:path w="1306829" h="1306830">
                <a:moveTo>
                  <a:pt x="1306379" y="56061"/>
                </a:moveTo>
                <a:lnTo>
                  <a:pt x="1250946" y="56061"/>
                </a:lnTo>
                <a:lnTo>
                  <a:pt x="1250946" y="395474"/>
                </a:lnTo>
                <a:lnTo>
                  <a:pt x="1306379" y="395474"/>
                </a:lnTo>
                <a:lnTo>
                  <a:pt x="1306379" y="56061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36" y="2279100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29">
                <a:moveTo>
                  <a:pt x="1306385" y="56159"/>
                </a:moveTo>
                <a:lnTo>
                  <a:pt x="1250950" y="56159"/>
                </a:lnTo>
                <a:lnTo>
                  <a:pt x="1250950" y="1250442"/>
                </a:lnTo>
                <a:lnTo>
                  <a:pt x="1306385" y="1250442"/>
                </a:lnTo>
                <a:lnTo>
                  <a:pt x="1306385" y="56159"/>
                </a:lnTo>
                <a:close/>
              </a:path>
              <a:path w="1306830" h="1306829">
                <a:moveTo>
                  <a:pt x="1306385" y="0"/>
                </a:moveTo>
                <a:lnTo>
                  <a:pt x="0" y="0"/>
                </a:lnTo>
                <a:lnTo>
                  <a:pt x="0" y="55880"/>
                </a:lnTo>
                <a:lnTo>
                  <a:pt x="0" y="1250950"/>
                </a:lnTo>
                <a:lnTo>
                  <a:pt x="0" y="1306830"/>
                </a:lnTo>
                <a:lnTo>
                  <a:pt x="1306385" y="1306830"/>
                </a:lnTo>
                <a:lnTo>
                  <a:pt x="1306385" y="1250950"/>
                </a:lnTo>
                <a:lnTo>
                  <a:pt x="55435" y="1250950"/>
                </a:lnTo>
                <a:lnTo>
                  <a:pt x="55435" y="55880"/>
                </a:lnTo>
                <a:lnTo>
                  <a:pt x="1306385" y="55880"/>
                </a:lnTo>
                <a:lnTo>
                  <a:pt x="1306385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3036269" y="2576"/>
            <a:ext cx="792463" cy="1552965"/>
          </a:xfrm>
          <a:custGeom>
            <a:avLst/>
            <a:gdLst/>
            <a:ahLst/>
            <a:cxnLst/>
            <a:rect l="l" t="t" r="r" b="b"/>
            <a:pathLst>
              <a:path w="1306829" h="2560955">
                <a:moveTo>
                  <a:pt x="938479" y="653224"/>
                </a:moveTo>
                <a:lnTo>
                  <a:pt x="934745" y="607009"/>
                </a:lnTo>
                <a:lnTo>
                  <a:pt x="923912" y="563156"/>
                </a:lnTo>
                <a:lnTo>
                  <a:pt x="906589" y="522236"/>
                </a:lnTo>
                <a:lnTo>
                  <a:pt x="883361" y="484847"/>
                </a:lnTo>
                <a:lnTo>
                  <a:pt x="863917" y="462203"/>
                </a:lnTo>
                <a:lnTo>
                  <a:pt x="863917" y="653224"/>
                </a:lnTo>
                <a:lnTo>
                  <a:pt x="858342" y="701484"/>
                </a:lnTo>
                <a:lnTo>
                  <a:pt x="842467" y="745820"/>
                </a:lnTo>
                <a:lnTo>
                  <a:pt x="817562" y="784948"/>
                </a:lnTo>
                <a:lnTo>
                  <a:pt x="784923" y="817600"/>
                </a:lnTo>
                <a:lnTo>
                  <a:pt x="745794" y="842492"/>
                </a:lnTo>
                <a:lnTo>
                  <a:pt x="701459" y="858367"/>
                </a:lnTo>
                <a:lnTo>
                  <a:pt x="653199" y="863942"/>
                </a:lnTo>
                <a:lnTo>
                  <a:pt x="604939" y="858367"/>
                </a:lnTo>
                <a:lnTo>
                  <a:pt x="560616" y="842492"/>
                </a:lnTo>
                <a:lnTo>
                  <a:pt x="521474" y="817600"/>
                </a:lnTo>
                <a:lnTo>
                  <a:pt x="488823" y="784948"/>
                </a:lnTo>
                <a:lnTo>
                  <a:pt x="463931" y="745820"/>
                </a:lnTo>
                <a:lnTo>
                  <a:pt x="448043" y="701484"/>
                </a:lnTo>
                <a:lnTo>
                  <a:pt x="442468" y="653224"/>
                </a:lnTo>
                <a:lnTo>
                  <a:pt x="448043" y="604964"/>
                </a:lnTo>
                <a:lnTo>
                  <a:pt x="463931" y="560628"/>
                </a:lnTo>
                <a:lnTo>
                  <a:pt x="488823" y="521500"/>
                </a:lnTo>
                <a:lnTo>
                  <a:pt x="521474" y="488848"/>
                </a:lnTo>
                <a:lnTo>
                  <a:pt x="560616" y="463943"/>
                </a:lnTo>
                <a:lnTo>
                  <a:pt x="604939" y="448068"/>
                </a:lnTo>
                <a:lnTo>
                  <a:pt x="653199" y="442493"/>
                </a:lnTo>
                <a:lnTo>
                  <a:pt x="701459" y="448068"/>
                </a:lnTo>
                <a:lnTo>
                  <a:pt x="745794" y="463943"/>
                </a:lnTo>
                <a:lnTo>
                  <a:pt x="784923" y="488848"/>
                </a:lnTo>
                <a:lnTo>
                  <a:pt x="817562" y="521500"/>
                </a:lnTo>
                <a:lnTo>
                  <a:pt x="842467" y="560628"/>
                </a:lnTo>
                <a:lnTo>
                  <a:pt x="858342" y="604964"/>
                </a:lnTo>
                <a:lnTo>
                  <a:pt x="863917" y="653224"/>
                </a:lnTo>
                <a:lnTo>
                  <a:pt x="863917" y="462203"/>
                </a:lnTo>
                <a:lnTo>
                  <a:pt x="821575" y="423062"/>
                </a:lnTo>
                <a:lnTo>
                  <a:pt x="784186" y="399834"/>
                </a:lnTo>
                <a:lnTo>
                  <a:pt x="743280" y="382511"/>
                </a:lnTo>
                <a:lnTo>
                  <a:pt x="699414" y="371678"/>
                </a:lnTo>
                <a:lnTo>
                  <a:pt x="653199" y="367931"/>
                </a:lnTo>
                <a:lnTo>
                  <a:pt x="606983" y="371678"/>
                </a:lnTo>
                <a:lnTo>
                  <a:pt x="563130" y="382511"/>
                </a:lnTo>
                <a:lnTo>
                  <a:pt x="522211" y="399834"/>
                </a:lnTo>
                <a:lnTo>
                  <a:pt x="484822" y="423062"/>
                </a:lnTo>
                <a:lnTo>
                  <a:pt x="451561" y="451599"/>
                </a:lnTo>
                <a:lnTo>
                  <a:pt x="423024" y="484847"/>
                </a:lnTo>
                <a:lnTo>
                  <a:pt x="399808" y="522236"/>
                </a:lnTo>
                <a:lnTo>
                  <a:pt x="382485" y="563156"/>
                </a:lnTo>
                <a:lnTo>
                  <a:pt x="371652" y="607009"/>
                </a:lnTo>
                <a:lnTo>
                  <a:pt x="367906" y="653224"/>
                </a:lnTo>
                <a:lnTo>
                  <a:pt x="371652" y="699439"/>
                </a:lnTo>
                <a:lnTo>
                  <a:pt x="382485" y="743292"/>
                </a:lnTo>
                <a:lnTo>
                  <a:pt x="399808" y="784212"/>
                </a:lnTo>
                <a:lnTo>
                  <a:pt x="423024" y="821601"/>
                </a:lnTo>
                <a:lnTo>
                  <a:pt x="451561" y="854849"/>
                </a:lnTo>
                <a:lnTo>
                  <a:pt x="484822" y="883386"/>
                </a:lnTo>
                <a:lnTo>
                  <a:pt x="522211" y="906614"/>
                </a:lnTo>
                <a:lnTo>
                  <a:pt x="563130" y="923937"/>
                </a:lnTo>
                <a:lnTo>
                  <a:pt x="606983" y="934758"/>
                </a:lnTo>
                <a:lnTo>
                  <a:pt x="653199" y="938504"/>
                </a:lnTo>
                <a:lnTo>
                  <a:pt x="699414" y="934758"/>
                </a:lnTo>
                <a:lnTo>
                  <a:pt x="743280" y="923937"/>
                </a:lnTo>
                <a:lnTo>
                  <a:pt x="784186" y="906614"/>
                </a:lnTo>
                <a:lnTo>
                  <a:pt x="821575" y="883386"/>
                </a:lnTo>
                <a:lnTo>
                  <a:pt x="854824" y="854849"/>
                </a:lnTo>
                <a:lnTo>
                  <a:pt x="883361" y="821601"/>
                </a:lnTo>
                <a:lnTo>
                  <a:pt x="906589" y="784212"/>
                </a:lnTo>
                <a:lnTo>
                  <a:pt x="923912" y="743292"/>
                </a:lnTo>
                <a:lnTo>
                  <a:pt x="934745" y="699439"/>
                </a:lnTo>
                <a:lnTo>
                  <a:pt x="938479" y="653224"/>
                </a:lnTo>
                <a:close/>
              </a:path>
              <a:path w="1306829" h="2560955">
                <a:moveTo>
                  <a:pt x="1306385" y="0"/>
                </a:moveTo>
                <a:lnTo>
                  <a:pt x="1250950" y="0"/>
                </a:lnTo>
                <a:lnTo>
                  <a:pt x="1250950" y="56045"/>
                </a:lnTo>
                <a:lnTo>
                  <a:pt x="1250950" y="395478"/>
                </a:lnTo>
                <a:lnTo>
                  <a:pt x="1250950" y="910894"/>
                </a:lnTo>
                <a:lnTo>
                  <a:pt x="1250950" y="1250340"/>
                </a:lnTo>
                <a:lnTo>
                  <a:pt x="912266" y="1250340"/>
                </a:lnTo>
                <a:lnTo>
                  <a:pt x="955167" y="1229664"/>
                </a:lnTo>
                <a:lnTo>
                  <a:pt x="956767" y="1228902"/>
                </a:lnTo>
                <a:lnTo>
                  <a:pt x="999337" y="1204264"/>
                </a:lnTo>
                <a:lnTo>
                  <a:pt x="1039799" y="1176578"/>
                </a:lnTo>
                <a:lnTo>
                  <a:pt x="1078001" y="1146022"/>
                </a:lnTo>
                <a:lnTo>
                  <a:pt x="1113790" y="1112735"/>
                </a:lnTo>
                <a:lnTo>
                  <a:pt x="1147000" y="1076883"/>
                </a:lnTo>
                <a:lnTo>
                  <a:pt x="1177480" y="1038618"/>
                </a:lnTo>
                <a:lnTo>
                  <a:pt x="1205064" y="998093"/>
                </a:lnTo>
                <a:lnTo>
                  <a:pt x="1229614" y="955459"/>
                </a:lnTo>
                <a:lnTo>
                  <a:pt x="1250950" y="910894"/>
                </a:lnTo>
                <a:lnTo>
                  <a:pt x="1250950" y="395478"/>
                </a:lnTo>
                <a:lnTo>
                  <a:pt x="1229690" y="351091"/>
                </a:lnTo>
                <a:lnTo>
                  <a:pt x="1229690" y="653199"/>
                </a:lnTo>
                <a:lnTo>
                  <a:pt x="1227772" y="700405"/>
                </a:lnTo>
                <a:lnTo>
                  <a:pt x="1222121" y="746582"/>
                </a:lnTo>
                <a:lnTo>
                  <a:pt x="1212900" y="791565"/>
                </a:lnTo>
                <a:lnTo>
                  <a:pt x="1200251" y="835215"/>
                </a:lnTo>
                <a:lnTo>
                  <a:pt x="1184313" y="877366"/>
                </a:lnTo>
                <a:lnTo>
                  <a:pt x="1165237" y="917892"/>
                </a:lnTo>
                <a:lnTo>
                  <a:pt x="1143190" y="956627"/>
                </a:lnTo>
                <a:lnTo>
                  <a:pt x="1118311" y="993432"/>
                </a:lnTo>
                <a:lnTo>
                  <a:pt x="1090739" y="1028153"/>
                </a:lnTo>
                <a:lnTo>
                  <a:pt x="1060640" y="1060640"/>
                </a:lnTo>
                <a:lnTo>
                  <a:pt x="1028166" y="1090726"/>
                </a:lnTo>
                <a:lnTo>
                  <a:pt x="993444" y="1118298"/>
                </a:lnTo>
                <a:lnTo>
                  <a:pt x="956640" y="1143177"/>
                </a:lnTo>
                <a:lnTo>
                  <a:pt x="917905" y="1165225"/>
                </a:lnTo>
                <a:lnTo>
                  <a:pt x="877379" y="1184300"/>
                </a:lnTo>
                <a:lnTo>
                  <a:pt x="835215" y="1200226"/>
                </a:lnTo>
                <a:lnTo>
                  <a:pt x="791565" y="1212888"/>
                </a:lnTo>
                <a:lnTo>
                  <a:pt x="746582" y="1222108"/>
                </a:lnTo>
                <a:lnTo>
                  <a:pt x="700417" y="1227759"/>
                </a:lnTo>
                <a:lnTo>
                  <a:pt x="653199" y="1229664"/>
                </a:lnTo>
                <a:lnTo>
                  <a:pt x="605993" y="1227759"/>
                </a:lnTo>
                <a:lnTo>
                  <a:pt x="559816" y="1222108"/>
                </a:lnTo>
                <a:lnTo>
                  <a:pt x="514832" y="1212888"/>
                </a:lnTo>
                <a:lnTo>
                  <a:pt x="471182" y="1200226"/>
                </a:lnTo>
                <a:lnTo>
                  <a:pt x="429018" y="1184300"/>
                </a:lnTo>
                <a:lnTo>
                  <a:pt x="394144" y="1167892"/>
                </a:lnTo>
                <a:lnTo>
                  <a:pt x="394144" y="1250340"/>
                </a:lnTo>
                <a:lnTo>
                  <a:pt x="55435" y="1250340"/>
                </a:lnTo>
                <a:lnTo>
                  <a:pt x="55435" y="910907"/>
                </a:lnTo>
                <a:lnTo>
                  <a:pt x="76784" y="955471"/>
                </a:lnTo>
                <a:lnTo>
                  <a:pt x="101320" y="998105"/>
                </a:lnTo>
                <a:lnTo>
                  <a:pt x="128917" y="1038618"/>
                </a:lnTo>
                <a:lnTo>
                  <a:pt x="159397" y="1076896"/>
                </a:lnTo>
                <a:lnTo>
                  <a:pt x="192608" y="1112748"/>
                </a:lnTo>
                <a:lnTo>
                  <a:pt x="228396" y="1146035"/>
                </a:lnTo>
                <a:lnTo>
                  <a:pt x="266598" y="1176591"/>
                </a:lnTo>
                <a:lnTo>
                  <a:pt x="307060" y="1204264"/>
                </a:lnTo>
                <a:lnTo>
                  <a:pt x="349631" y="1228902"/>
                </a:lnTo>
                <a:lnTo>
                  <a:pt x="394144" y="1250340"/>
                </a:lnTo>
                <a:lnTo>
                  <a:pt x="394144" y="1167892"/>
                </a:lnTo>
                <a:lnTo>
                  <a:pt x="388493" y="1165225"/>
                </a:lnTo>
                <a:lnTo>
                  <a:pt x="349758" y="1143177"/>
                </a:lnTo>
                <a:lnTo>
                  <a:pt x="312953" y="1118298"/>
                </a:lnTo>
                <a:lnTo>
                  <a:pt x="278231" y="1090726"/>
                </a:lnTo>
                <a:lnTo>
                  <a:pt x="245745" y="1060640"/>
                </a:lnTo>
                <a:lnTo>
                  <a:pt x="215646" y="1028153"/>
                </a:lnTo>
                <a:lnTo>
                  <a:pt x="188087" y="993432"/>
                </a:lnTo>
                <a:lnTo>
                  <a:pt x="163195" y="956627"/>
                </a:lnTo>
                <a:lnTo>
                  <a:pt x="141147" y="917892"/>
                </a:lnTo>
                <a:lnTo>
                  <a:pt x="122085" y="877366"/>
                </a:lnTo>
                <a:lnTo>
                  <a:pt x="106146" y="835215"/>
                </a:lnTo>
                <a:lnTo>
                  <a:pt x="93484" y="791565"/>
                </a:lnTo>
                <a:lnTo>
                  <a:pt x="84264" y="746582"/>
                </a:lnTo>
                <a:lnTo>
                  <a:pt x="78625" y="700405"/>
                </a:lnTo>
                <a:lnTo>
                  <a:pt x="76708" y="653199"/>
                </a:lnTo>
                <a:lnTo>
                  <a:pt x="78625" y="605980"/>
                </a:lnTo>
                <a:lnTo>
                  <a:pt x="84264" y="559803"/>
                </a:lnTo>
                <a:lnTo>
                  <a:pt x="93484" y="514819"/>
                </a:lnTo>
                <a:lnTo>
                  <a:pt x="106146" y="471170"/>
                </a:lnTo>
                <a:lnTo>
                  <a:pt x="122085" y="429006"/>
                </a:lnTo>
                <a:lnTo>
                  <a:pt x="137871" y="395465"/>
                </a:lnTo>
                <a:lnTo>
                  <a:pt x="141147" y="388480"/>
                </a:lnTo>
                <a:lnTo>
                  <a:pt x="163195" y="349745"/>
                </a:lnTo>
                <a:lnTo>
                  <a:pt x="188087" y="312940"/>
                </a:lnTo>
                <a:lnTo>
                  <a:pt x="215646" y="278231"/>
                </a:lnTo>
                <a:lnTo>
                  <a:pt x="245745" y="245745"/>
                </a:lnTo>
                <a:lnTo>
                  <a:pt x="278231" y="215646"/>
                </a:lnTo>
                <a:lnTo>
                  <a:pt x="312953" y="188074"/>
                </a:lnTo>
                <a:lnTo>
                  <a:pt x="349758" y="163195"/>
                </a:lnTo>
                <a:lnTo>
                  <a:pt x="388493" y="141147"/>
                </a:lnTo>
                <a:lnTo>
                  <a:pt x="429018" y="122085"/>
                </a:lnTo>
                <a:lnTo>
                  <a:pt x="471182" y="106146"/>
                </a:lnTo>
                <a:lnTo>
                  <a:pt x="514832" y="93497"/>
                </a:lnTo>
                <a:lnTo>
                  <a:pt x="559816" y="84264"/>
                </a:lnTo>
                <a:lnTo>
                  <a:pt x="605993" y="78625"/>
                </a:lnTo>
                <a:lnTo>
                  <a:pt x="653199" y="76708"/>
                </a:lnTo>
                <a:lnTo>
                  <a:pt x="700417" y="78625"/>
                </a:lnTo>
                <a:lnTo>
                  <a:pt x="746582" y="84264"/>
                </a:lnTo>
                <a:lnTo>
                  <a:pt x="791565" y="93497"/>
                </a:lnTo>
                <a:lnTo>
                  <a:pt x="835215" y="106146"/>
                </a:lnTo>
                <a:lnTo>
                  <a:pt x="877379" y="122085"/>
                </a:lnTo>
                <a:lnTo>
                  <a:pt x="917905" y="141147"/>
                </a:lnTo>
                <a:lnTo>
                  <a:pt x="956640" y="163195"/>
                </a:lnTo>
                <a:lnTo>
                  <a:pt x="993444" y="188074"/>
                </a:lnTo>
                <a:lnTo>
                  <a:pt x="1028166" y="215646"/>
                </a:lnTo>
                <a:lnTo>
                  <a:pt x="1060640" y="245745"/>
                </a:lnTo>
                <a:lnTo>
                  <a:pt x="1090739" y="278231"/>
                </a:lnTo>
                <a:lnTo>
                  <a:pt x="1118311" y="312940"/>
                </a:lnTo>
                <a:lnTo>
                  <a:pt x="1143190" y="349745"/>
                </a:lnTo>
                <a:lnTo>
                  <a:pt x="1165237" y="388480"/>
                </a:lnTo>
                <a:lnTo>
                  <a:pt x="1184313" y="429006"/>
                </a:lnTo>
                <a:lnTo>
                  <a:pt x="1200251" y="471170"/>
                </a:lnTo>
                <a:lnTo>
                  <a:pt x="1212900" y="514819"/>
                </a:lnTo>
                <a:lnTo>
                  <a:pt x="1222121" y="559803"/>
                </a:lnTo>
                <a:lnTo>
                  <a:pt x="1227772" y="605980"/>
                </a:lnTo>
                <a:lnTo>
                  <a:pt x="1229690" y="653199"/>
                </a:lnTo>
                <a:lnTo>
                  <a:pt x="1229690" y="351091"/>
                </a:lnTo>
                <a:lnTo>
                  <a:pt x="1205052" y="308279"/>
                </a:lnTo>
                <a:lnTo>
                  <a:pt x="1177467" y="267754"/>
                </a:lnTo>
                <a:lnTo>
                  <a:pt x="1146987" y="229489"/>
                </a:lnTo>
                <a:lnTo>
                  <a:pt x="1113777" y="193636"/>
                </a:lnTo>
                <a:lnTo>
                  <a:pt x="1077988" y="160350"/>
                </a:lnTo>
                <a:lnTo>
                  <a:pt x="1039787" y="129781"/>
                </a:lnTo>
                <a:lnTo>
                  <a:pt x="999324" y="102108"/>
                </a:lnTo>
                <a:lnTo>
                  <a:pt x="956754" y="77482"/>
                </a:lnTo>
                <a:lnTo>
                  <a:pt x="912241" y="56045"/>
                </a:lnTo>
                <a:lnTo>
                  <a:pt x="1250950" y="56045"/>
                </a:lnTo>
                <a:lnTo>
                  <a:pt x="1250950" y="0"/>
                </a:lnTo>
                <a:lnTo>
                  <a:pt x="394157" y="0"/>
                </a:lnTo>
                <a:lnTo>
                  <a:pt x="394157" y="56045"/>
                </a:lnTo>
                <a:lnTo>
                  <a:pt x="349643" y="77482"/>
                </a:lnTo>
                <a:lnTo>
                  <a:pt x="307073" y="102108"/>
                </a:lnTo>
                <a:lnTo>
                  <a:pt x="266611" y="129794"/>
                </a:lnTo>
                <a:lnTo>
                  <a:pt x="228396" y="160350"/>
                </a:lnTo>
                <a:lnTo>
                  <a:pt x="192608" y="193636"/>
                </a:lnTo>
                <a:lnTo>
                  <a:pt x="159397" y="229501"/>
                </a:lnTo>
                <a:lnTo>
                  <a:pt x="128917" y="267766"/>
                </a:lnTo>
                <a:lnTo>
                  <a:pt x="101320" y="308292"/>
                </a:lnTo>
                <a:lnTo>
                  <a:pt x="76771" y="350913"/>
                </a:lnTo>
                <a:lnTo>
                  <a:pt x="55435" y="395465"/>
                </a:lnTo>
                <a:lnTo>
                  <a:pt x="55435" y="56045"/>
                </a:lnTo>
                <a:lnTo>
                  <a:pt x="394157" y="56045"/>
                </a:lnTo>
                <a:lnTo>
                  <a:pt x="394157" y="0"/>
                </a:lnTo>
                <a:lnTo>
                  <a:pt x="0" y="0"/>
                </a:lnTo>
                <a:lnTo>
                  <a:pt x="0" y="1253528"/>
                </a:lnTo>
                <a:lnTo>
                  <a:pt x="0" y="1306385"/>
                </a:lnTo>
                <a:lnTo>
                  <a:pt x="0" y="1310678"/>
                </a:lnTo>
                <a:lnTo>
                  <a:pt x="0" y="2504478"/>
                </a:lnTo>
                <a:lnTo>
                  <a:pt x="0" y="2560358"/>
                </a:lnTo>
                <a:lnTo>
                  <a:pt x="1306385" y="2560358"/>
                </a:lnTo>
                <a:lnTo>
                  <a:pt x="1306385" y="2504478"/>
                </a:lnTo>
                <a:lnTo>
                  <a:pt x="55435" y="2504478"/>
                </a:lnTo>
                <a:lnTo>
                  <a:pt x="55435" y="1310678"/>
                </a:lnTo>
                <a:lnTo>
                  <a:pt x="1250950" y="1310678"/>
                </a:lnTo>
                <a:lnTo>
                  <a:pt x="1250950" y="2504363"/>
                </a:lnTo>
                <a:lnTo>
                  <a:pt x="1306385" y="2504363"/>
                </a:lnTo>
                <a:lnTo>
                  <a:pt x="1306385" y="56045"/>
                </a:lnTo>
                <a:lnTo>
                  <a:pt x="1306385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2278416" y="2277922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29">
                <a:moveTo>
                  <a:pt x="938466" y="653199"/>
                </a:moveTo>
                <a:lnTo>
                  <a:pt x="934720" y="606983"/>
                </a:lnTo>
                <a:lnTo>
                  <a:pt x="923899" y="563118"/>
                </a:lnTo>
                <a:lnTo>
                  <a:pt x="906576" y="522198"/>
                </a:lnTo>
                <a:lnTo>
                  <a:pt x="883348" y="484822"/>
                </a:lnTo>
                <a:lnTo>
                  <a:pt x="863904" y="462165"/>
                </a:lnTo>
                <a:lnTo>
                  <a:pt x="863904" y="653199"/>
                </a:lnTo>
                <a:lnTo>
                  <a:pt x="858329" y="701459"/>
                </a:lnTo>
                <a:lnTo>
                  <a:pt x="842454" y="745782"/>
                </a:lnTo>
                <a:lnTo>
                  <a:pt x="817549" y="784910"/>
                </a:lnTo>
                <a:lnTo>
                  <a:pt x="784898" y="817562"/>
                </a:lnTo>
                <a:lnTo>
                  <a:pt x="745769" y="842454"/>
                </a:lnTo>
                <a:lnTo>
                  <a:pt x="701446" y="858329"/>
                </a:lnTo>
                <a:lnTo>
                  <a:pt x="653186" y="863904"/>
                </a:lnTo>
                <a:lnTo>
                  <a:pt x="604926" y="858329"/>
                </a:lnTo>
                <a:lnTo>
                  <a:pt x="560590" y="842454"/>
                </a:lnTo>
                <a:lnTo>
                  <a:pt x="521462" y="817562"/>
                </a:lnTo>
                <a:lnTo>
                  <a:pt x="488810" y="784910"/>
                </a:lnTo>
                <a:lnTo>
                  <a:pt x="463905" y="745782"/>
                </a:lnTo>
                <a:lnTo>
                  <a:pt x="448030" y="701459"/>
                </a:lnTo>
                <a:lnTo>
                  <a:pt x="442455" y="653199"/>
                </a:lnTo>
                <a:lnTo>
                  <a:pt x="448030" y="604939"/>
                </a:lnTo>
                <a:lnTo>
                  <a:pt x="463905" y="560603"/>
                </a:lnTo>
                <a:lnTo>
                  <a:pt x="488810" y="521474"/>
                </a:lnTo>
                <a:lnTo>
                  <a:pt x="521462" y="488823"/>
                </a:lnTo>
                <a:lnTo>
                  <a:pt x="560590" y="463918"/>
                </a:lnTo>
                <a:lnTo>
                  <a:pt x="604926" y="448043"/>
                </a:lnTo>
                <a:lnTo>
                  <a:pt x="653186" y="442468"/>
                </a:lnTo>
                <a:lnTo>
                  <a:pt x="701446" y="448043"/>
                </a:lnTo>
                <a:lnTo>
                  <a:pt x="745769" y="463918"/>
                </a:lnTo>
                <a:lnTo>
                  <a:pt x="784898" y="488823"/>
                </a:lnTo>
                <a:lnTo>
                  <a:pt x="817549" y="521474"/>
                </a:lnTo>
                <a:lnTo>
                  <a:pt x="842454" y="560603"/>
                </a:lnTo>
                <a:lnTo>
                  <a:pt x="858329" y="604939"/>
                </a:lnTo>
                <a:lnTo>
                  <a:pt x="863904" y="653199"/>
                </a:lnTo>
                <a:lnTo>
                  <a:pt x="863904" y="462165"/>
                </a:lnTo>
                <a:lnTo>
                  <a:pt x="854811" y="451561"/>
                </a:lnTo>
                <a:lnTo>
                  <a:pt x="844207" y="442468"/>
                </a:lnTo>
                <a:lnTo>
                  <a:pt x="821563" y="423024"/>
                </a:lnTo>
                <a:lnTo>
                  <a:pt x="784174" y="399796"/>
                </a:lnTo>
                <a:lnTo>
                  <a:pt x="743254" y="382473"/>
                </a:lnTo>
                <a:lnTo>
                  <a:pt x="699401" y="371640"/>
                </a:lnTo>
                <a:lnTo>
                  <a:pt x="653186" y="367893"/>
                </a:lnTo>
                <a:lnTo>
                  <a:pt x="606971" y="371640"/>
                </a:lnTo>
                <a:lnTo>
                  <a:pt x="563105" y="382473"/>
                </a:lnTo>
                <a:lnTo>
                  <a:pt x="522185" y="399796"/>
                </a:lnTo>
                <a:lnTo>
                  <a:pt x="484809" y="423024"/>
                </a:lnTo>
                <a:lnTo>
                  <a:pt x="451548" y="451561"/>
                </a:lnTo>
                <a:lnTo>
                  <a:pt x="423011" y="484822"/>
                </a:lnTo>
                <a:lnTo>
                  <a:pt x="399783" y="522198"/>
                </a:lnTo>
                <a:lnTo>
                  <a:pt x="382460" y="563118"/>
                </a:lnTo>
                <a:lnTo>
                  <a:pt x="371640" y="606983"/>
                </a:lnTo>
                <a:lnTo>
                  <a:pt x="367893" y="653199"/>
                </a:lnTo>
                <a:lnTo>
                  <a:pt x="371640" y="699414"/>
                </a:lnTo>
                <a:lnTo>
                  <a:pt x="382460" y="743267"/>
                </a:lnTo>
                <a:lnTo>
                  <a:pt x="399783" y="784186"/>
                </a:lnTo>
                <a:lnTo>
                  <a:pt x="423011" y="821575"/>
                </a:lnTo>
                <a:lnTo>
                  <a:pt x="451548" y="854824"/>
                </a:lnTo>
                <a:lnTo>
                  <a:pt x="484809" y="883361"/>
                </a:lnTo>
                <a:lnTo>
                  <a:pt x="522185" y="906576"/>
                </a:lnTo>
                <a:lnTo>
                  <a:pt x="563105" y="923899"/>
                </a:lnTo>
                <a:lnTo>
                  <a:pt x="606971" y="934732"/>
                </a:lnTo>
                <a:lnTo>
                  <a:pt x="653186" y="938466"/>
                </a:lnTo>
                <a:lnTo>
                  <a:pt x="699401" y="934732"/>
                </a:lnTo>
                <a:lnTo>
                  <a:pt x="743254" y="923899"/>
                </a:lnTo>
                <a:lnTo>
                  <a:pt x="784174" y="906576"/>
                </a:lnTo>
                <a:lnTo>
                  <a:pt x="821563" y="883361"/>
                </a:lnTo>
                <a:lnTo>
                  <a:pt x="854811" y="854824"/>
                </a:lnTo>
                <a:lnTo>
                  <a:pt x="883348" y="821575"/>
                </a:lnTo>
                <a:lnTo>
                  <a:pt x="906576" y="784186"/>
                </a:lnTo>
                <a:lnTo>
                  <a:pt x="923899" y="743267"/>
                </a:lnTo>
                <a:lnTo>
                  <a:pt x="934720" y="699414"/>
                </a:lnTo>
                <a:lnTo>
                  <a:pt x="938466" y="653199"/>
                </a:lnTo>
                <a:close/>
              </a:path>
              <a:path w="1306829" h="1306829">
                <a:moveTo>
                  <a:pt x="1306372" y="0"/>
                </a:moveTo>
                <a:lnTo>
                  <a:pt x="1250950" y="0"/>
                </a:lnTo>
                <a:lnTo>
                  <a:pt x="1250950" y="56045"/>
                </a:lnTo>
                <a:lnTo>
                  <a:pt x="1250950" y="395490"/>
                </a:lnTo>
                <a:lnTo>
                  <a:pt x="1250950" y="910894"/>
                </a:lnTo>
                <a:lnTo>
                  <a:pt x="1250950" y="1250327"/>
                </a:lnTo>
                <a:lnTo>
                  <a:pt x="912253" y="1250327"/>
                </a:lnTo>
                <a:lnTo>
                  <a:pt x="955154" y="1229677"/>
                </a:lnTo>
                <a:lnTo>
                  <a:pt x="999337" y="1204264"/>
                </a:lnTo>
                <a:lnTo>
                  <a:pt x="1039799" y="1176591"/>
                </a:lnTo>
                <a:lnTo>
                  <a:pt x="1078001" y="1146022"/>
                </a:lnTo>
                <a:lnTo>
                  <a:pt x="1113777" y="1112748"/>
                </a:lnTo>
                <a:lnTo>
                  <a:pt x="1146987" y="1076883"/>
                </a:lnTo>
                <a:lnTo>
                  <a:pt x="1177467" y="1038618"/>
                </a:lnTo>
                <a:lnTo>
                  <a:pt x="1205064" y="998093"/>
                </a:lnTo>
                <a:lnTo>
                  <a:pt x="1229601" y="955471"/>
                </a:lnTo>
                <a:lnTo>
                  <a:pt x="1250950" y="910894"/>
                </a:lnTo>
                <a:lnTo>
                  <a:pt x="1250950" y="395490"/>
                </a:lnTo>
                <a:lnTo>
                  <a:pt x="1229677" y="351066"/>
                </a:lnTo>
                <a:lnTo>
                  <a:pt x="1229677" y="653199"/>
                </a:lnTo>
                <a:lnTo>
                  <a:pt x="1227759" y="700405"/>
                </a:lnTo>
                <a:lnTo>
                  <a:pt x="1222121" y="746582"/>
                </a:lnTo>
                <a:lnTo>
                  <a:pt x="1212900" y="791565"/>
                </a:lnTo>
                <a:lnTo>
                  <a:pt x="1200238" y="835215"/>
                </a:lnTo>
                <a:lnTo>
                  <a:pt x="1184300" y="877379"/>
                </a:lnTo>
                <a:lnTo>
                  <a:pt x="1165237" y="917905"/>
                </a:lnTo>
                <a:lnTo>
                  <a:pt x="1143190" y="956640"/>
                </a:lnTo>
                <a:lnTo>
                  <a:pt x="1118298" y="993444"/>
                </a:lnTo>
                <a:lnTo>
                  <a:pt x="1090739" y="1028153"/>
                </a:lnTo>
                <a:lnTo>
                  <a:pt x="1060640" y="1060640"/>
                </a:lnTo>
                <a:lnTo>
                  <a:pt x="1028153" y="1090739"/>
                </a:lnTo>
                <a:lnTo>
                  <a:pt x="993444" y="1118298"/>
                </a:lnTo>
                <a:lnTo>
                  <a:pt x="956640" y="1143190"/>
                </a:lnTo>
                <a:lnTo>
                  <a:pt x="917892" y="1165237"/>
                </a:lnTo>
                <a:lnTo>
                  <a:pt x="877379" y="1184300"/>
                </a:lnTo>
                <a:lnTo>
                  <a:pt x="835215" y="1200238"/>
                </a:lnTo>
                <a:lnTo>
                  <a:pt x="791565" y="1212888"/>
                </a:lnTo>
                <a:lnTo>
                  <a:pt x="746582" y="1222121"/>
                </a:lnTo>
                <a:lnTo>
                  <a:pt x="700405" y="1227759"/>
                </a:lnTo>
                <a:lnTo>
                  <a:pt x="653199" y="1229677"/>
                </a:lnTo>
                <a:lnTo>
                  <a:pt x="605980" y="1227759"/>
                </a:lnTo>
                <a:lnTo>
                  <a:pt x="559803" y="1222121"/>
                </a:lnTo>
                <a:lnTo>
                  <a:pt x="514819" y="1212888"/>
                </a:lnTo>
                <a:lnTo>
                  <a:pt x="471170" y="1200238"/>
                </a:lnTo>
                <a:lnTo>
                  <a:pt x="429018" y="1184300"/>
                </a:lnTo>
                <a:lnTo>
                  <a:pt x="394131" y="1167892"/>
                </a:lnTo>
                <a:lnTo>
                  <a:pt x="394131" y="1250327"/>
                </a:lnTo>
                <a:lnTo>
                  <a:pt x="55435" y="1250327"/>
                </a:lnTo>
                <a:lnTo>
                  <a:pt x="55435" y="910920"/>
                </a:lnTo>
                <a:lnTo>
                  <a:pt x="76771" y="955484"/>
                </a:lnTo>
                <a:lnTo>
                  <a:pt x="101320" y="998105"/>
                </a:lnTo>
                <a:lnTo>
                  <a:pt x="128905" y="1038631"/>
                </a:lnTo>
                <a:lnTo>
                  <a:pt x="159385" y="1076896"/>
                </a:lnTo>
                <a:lnTo>
                  <a:pt x="192595" y="1112748"/>
                </a:lnTo>
                <a:lnTo>
                  <a:pt x="228384" y="1146035"/>
                </a:lnTo>
                <a:lnTo>
                  <a:pt x="266585" y="1176591"/>
                </a:lnTo>
                <a:lnTo>
                  <a:pt x="307060" y="1204264"/>
                </a:lnTo>
                <a:lnTo>
                  <a:pt x="349618" y="1228902"/>
                </a:lnTo>
                <a:lnTo>
                  <a:pt x="394131" y="1250327"/>
                </a:lnTo>
                <a:lnTo>
                  <a:pt x="394131" y="1167892"/>
                </a:lnTo>
                <a:lnTo>
                  <a:pt x="388493" y="1165237"/>
                </a:lnTo>
                <a:lnTo>
                  <a:pt x="349745" y="1143190"/>
                </a:lnTo>
                <a:lnTo>
                  <a:pt x="312940" y="1118298"/>
                </a:lnTo>
                <a:lnTo>
                  <a:pt x="278231" y="1090739"/>
                </a:lnTo>
                <a:lnTo>
                  <a:pt x="245745" y="1060640"/>
                </a:lnTo>
                <a:lnTo>
                  <a:pt x="215646" y="1028153"/>
                </a:lnTo>
                <a:lnTo>
                  <a:pt x="188074" y="993444"/>
                </a:lnTo>
                <a:lnTo>
                  <a:pt x="163195" y="956640"/>
                </a:lnTo>
                <a:lnTo>
                  <a:pt x="141147" y="917905"/>
                </a:lnTo>
                <a:lnTo>
                  <a:pt x="122072" y="877379"/>
                </a:lnTo>
                <a:lnTo>
                  <a:pt x="106133" y="835215"/>
                </a:lnTo>
                <a:lnTo>
                  <a:pt x="93484" y="791565"/>
                </a:lnTo>
                <a:lnTo>
                  <a:pt x="84251" y="746582"/>
                </a:lnTo>
                <a:lnTo>
                  <a:pt x="78613" y="700405"/>
                </a:lnTo>
                <a:lnTo>
                  <a:pt x="76695" y="653199"/>
                </a:lnTo>
                <a:lnTo>
                  <a:pt x="78613" y="605980"/>
                </a:lnTo>
                <a:lnTo>
                  <a:pt x="84251" y="559816"/>
                </a:lnTo>
                <a:lnTo>
                  <a:pt x="93484" y="514819"/>
                </a:lnTo>
                <a:lnTo>
                  <a:pt x="106133" y="471182"/>
                </a:lnTo>
                <a:lnTo>
                  <a:pt x="122072" y="429018"/>
                </a:lnTo>
                <a:lnTo>
                  <a:pt x="141147" y="388493"/>
                </a:lnTo>
                <a:lnTo>
                  <a:pt x="163195" y="349758"/>
                </a:lnTo>
                <a:lnTo>
                  <a:pt x="188074" y="312953"/>
                </a:lnTo>
                <a:lnTo>
                  <a:pt x="215646" y="278231"/>
                </a:lnTo>
                <a:lnTo>
                  <a:pt x="245745" y="245745"/>
                </a:lnTo>
                <a:lnTo>
                  <a:pt x="278231" y="215646"/>
                </a:lnTo>
                <a:lnTo>
                  <a:pt x="312940" y="188087"/>
                </a:lnTo>
                <a:lnTo>
                  <a:pt x="349745" y="163207"/>
                </a:lnTo>
                <a:lnTo>
                  <a:pt x="388493" y="141160"/>
                </a:lnTo>
                <a:lnTo>
                  <a:pt x="429018" y="122085"/>
                </a:lnTo>
                <a:lnTo>
                  <a:pt x="471170" y="106146"/>
                </a:lnTo>
                <a:lnTo>
                  <a:pt x="514819" y="93497"/>
                </a:lnTo>
                <a:lnTo>
                  <a:pt x="559803" y="84277"/>
                </a:lnTo>
                <a:lnTo>
                  <a:pt x="605980" y="78625"/>
                </a:lnTo>
                <a:lnTo>
                  <a:pt x="653199" y="76720"/>
                </a:lnTo>
                <a:lnTo>
                  <a:pt x="700405" y="78625"/>
                </a:lnTo>
                <a:lnTo>
                  <a:pt x="746582" y="84277"/>
                </a:lnTo>
                <a:lnTo>
                  <a:pt x="791565" y="93497"/>
                </a:lnTo>
                <a:lnTo>
                  <a:pt x="835215" y="106146"/>
                </a:lnTo>
                <a:lnTo>
                  <a:pt x="877379" y="122085"/>
                </a:lnTo>
                <a:lnTo>
                  <a:pt x="917892" y="141160"/>
                </a:lnTo>
                <a:lnTo>
                  <a:pt x="956640" y="163207"/>
                </a:lnTo>
                <a:lnTo>
                  <a:pt x="993444" y="188087"/>
                </a:lnTo>
                <a:lnTo>
                  <a:pt x="1028153" y="215646"/>
                </a:lnTo>
                <a:lnTo>
                  <a:pt x="1060640" y="245745"/>
                </a:lnTo>
                <a:lnTo>
                  <a:pt x="1090739" y="278231"/>
                </a:lnTo>
                <a:lnTo>
                  <a:pt x="1118298" y="312953"/>
                </a:lnTo>
                <a:lnTo>
                  <a:pt x="1143190" y="349758"/>
                </a:lnTo>
                <a:lnTo>
                  <a:pt x="1165237" y="388493"/>
                </a:lnTo>
                <a:lnTo>
                  <a:pt x="1184300" y="429018"/>
                </a:lnTo>
                <a:lnTo>
                  <a:pt x="1200238" y="471182"/>
                </a:lnTo>
                <a:lnTo>
                  <a:pt x="1212900" y="514819"/>
                </a:lnTo>
                <a:lnTo>
                  <a:pt x="1222121" y="559816"/>
                </a:lnTo>
                <a:lnTo>
                  <a:pt x="1227759" y="605980"/>
                </a:lnTo>
                <a:lnTo>
                  <a:pt x="1229677" y="653199"/>
                </a:lnTo>
                <a:lnTo>
                  <a:pt x="1229677" y="351066"/>
                </a:lnTo>
                <a:lnTo>
                  <a:pt x="1205052" y="308279"/>
                </a:lnTo>
                <a:lnTo>
                  <a:pt x="1177467" y="267754"/>
                </a:lnTo>
                <a:lnTo>
                  <a:pt x="1146975" y="229489"/>
                </a:lnTo>
                <a:lnTo>
                  <a:pt x="1113764" y="193636"/>
                </a:lnTo>
                <a:lnTo>
                  <a:pt x="1077976" y="160350"/>
                </a:lnTo>
                <a:lnTo>
                  <a:pt x="1039774" y="129794"/>
                </a:lnTo>
                <a:lnTo>
                  <a:pt x="999312" y="102108"/>
                </a:lnTo>
                <a:lnTo>
                  <a:pt x="956741" y="77482"/>
                </a:lnTo>
                <a:lnTo>
                  <a:pt x="955154" y="76720"/>
                </a:lnTo>
                <a:lnTo>
                  <a:pt x="912228" y="56045"/>
                </a:lnTo>
                <a:lnTo>
                  <a:pt x="1250950" y="56045"/>
                </a:lnTo>
                <a:lnTo>
                  <a:pt x="1250950" y="0"/>
                </a:lnTo>
                <a:lnTo>
                  <a:pt x="394157" y="0"/>
                </a:lnTo>
                <a:lnTo>
                  <a:pt x="394157" y="56045"/>
                </a:lnTo>
                <a:lnTo>
                  <a:pt x="349631" y="77482"/>
                </a:lnTo>
                <a:lnTo>
                  <a:pt x="307060" y="102120"/>
                </a:lnTo>
                <a:lnTo>
                  <a:pt x="266598" y="129794"/>
                </a:lnTo>
                <a:lnTo>
                  <a:pt x="228396" y="160350"/>
                </a:lnTo>
                <a:lnTo>
                  <a:pt x="192608" y="193636"/>
                </a:lnTo>
                <a:lnTo>
                  <a:pt x="159397" y="229501"/>
                </a:lnTo>
                <a:lnTo>
                  <a:pt x="128905" y="267766"/>
                </a:lnTo>
                <a:lnTo>
                  <a:pt x="101320" y="308292"/>
                </a:lnTo>
                <a:lnTo>
                  <a:pt x="76771" y="350926"/>
                </a:lnTo>
                <a:lnTo>
                  <a:pt x="55435" y="395465"/>
                </a:lnTo>
                <a:lnTo>
                  <a:pt x="55435" y="56045"/>
                </a:lnTo>
                <a:lnTo>
                  <a:pt x="394157" y="56045"/>
                </a:lnTo>
                <a:lnTo>
                  <a:pt x="394157" y="0"/>
                </a:lnTo>
                <a:lnTo>
                  <a:pt x="0" y="0"/>
                </a:lnTo>
                <a:lnTo>
                  <a:pt x="0" y="1306398"/>
                </a:lnTo>
                <a:lnTo>
                  <a:pt x="1306372" y="1306398"/>
                </a:lnTo>
                <a:lnTo>
                  <a:pt x="1306372" y="1250327"/>
                </a:lnTo>
                <a:lnTo>
                  <a:pt x="1306372" y="910894"/>
                </a:lnTo>
                <a:lnTo>
                  <a:pt x="1306372" y="395490"/>
                </a:lnTo>
                <a:lnTo>
                  <a:pt x="1306372" y="56045"/>
                </a:lnTo>
                <a:lnTo>
                  <a:pt x="1306372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2277574" y="2590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37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79" y="1306389"/>
                </a:lnTo>
                <a:lnTo>
                  <a:pt x="1306379" y="1250338"/>
                </a:lnTo>
                <a:lnTo>
                  <a:pt x="74071" y="1250338"/>
                </a:lnTo>
                <a:lnTo>
                  <a:pt x="77736" y="1201851"/>
                </a:lnTo>
                <a:lnTo>
                  <a:pt x="85312" y="1154544"/>
                </a:lnTo>
                <a:lnTo>
                  <a:pt x="96634" y="1108582"/>
                </a:lnTo>
                <a:lnTo>
                  <a:pt x="111538" y="1064129"/>
                </a:lnTo>
                <a:lnTo>
                  <a:pt x="129860" y="1021350"/>
                </a:lnTo>
                <a:lnTo>
                  <a:pt x="138579" y="1004807"/>
                </a:lnTo>
                <a:lnTo>
                  <a:pt x="55432" y="1004807"/>
                </a:lnTo>
                <a:lnTo>
                  <a:pt x="55432" y="301582"/>
                </a:lnTo>
                <a:lnTo>
                  <a:pt x="138575" y="301582"/>
                </a:lnTo>
                <a:lnTo>
                  <a:pt x="129856" y="285037"/>
                </a:lnTo>
                <a:lnTo>
                  <a:pt x="111534" y="242259"/>
                </a:lnTo>
                <a:lnTo>
                  <a:pt x="96630" y="197806"/>
                </a:lnTo>
                <a:lnTo>
                  <a:pt x="85309" y="151844"/>
                </a:lnTo>
                <a:lnTo>
                  <a:pt x="77734" y="104537"/>
                </a:lnTo>
                <a:lnTo>
                  <a:pt x="74071" y="56050"/>
                </a:lnTo>
                <a:lnTo>
                  <a:pt x="1306379" y="56050"/>
                </a:lnTo>
                <a:lnTo>
                  <a:pt x="1306379" y="0"/>
                </a:lnTo>
                <a:close/>
              </a:path>
              <a:path w="1306829" h="1306830">
                <a:moveTo>
                  <a:pt x="955675" y="690471"/>
                </a:moveTo>
                <a:lnTo>
                  <a:pt x="653194" y="690471"/>
                </a:lnTo>
                <a:lnTo>
                  <a:pt x="702109" y="692516"/>
                </a:lnTo>
                <a:lnTo>
                  <a:pt x="749907" y="698541"/>
                </a:lnTo>
                <a:lnTo>
                  <a:pt x="796423" y="708382"/>
                </a:lnTo>
                <a:lnTo>
                  <a:pt x="841493" y="721874"/>
                </a:lnTo>
                <a:lnTo>
                  <a:pt x="884952" y="738852"/>
                </a:lnTo>
                <a:lnTo>
                  <a:pt x="926638" y="759152"/>
                </a:lnTo>
                <a:lnTo>
                  <a:pt x="966384" y="782608"/>
                </a:lnTo>
                <a:lnTo>
                  <a:pt x="1004028" y="809056"/>
                </a:lnTo>
                <a:lnTo>
                  <a:pt x="1039404" y="838331"/>
                </a:lnTo>
                <a:lnTo>
                  <a:pt x="1072348" y="870269"/>
                </a:lnTo>
                <a:lnTo>
                  <a:pt x="1102696" y="904704"/>
                </a:lnTo>
                <a:lnTo>
                  <a:pt x="1130284" y="941473"/>
                </a:lnTo>
                <a:lnTo>
                  <a:pt x="1154947" y="980409"/>
                </a:lnTo>
                <a:lnTo>
                  <a:pt x="1176521" y="1021350"/>
                </a:lnTo>
                <a:lnTo>
                  <a:pt x="1194842" y="1064129"/>
                </a:lnTo>
                <a:lnTo>
                  <a:pt x="1209746" y="1108582"/>
                </a:lnTo>
                <a:lnTo>
                  <a:pt x="1221067" y="1154544"/>
                </a:lnTo>
                <a:lnTo>
                  <a:pt x="1228643" y="1201851"/>
                </a:lnTo>
                <a:lnTo>
                  <a:pt x="1232308" y="1250338"/>
                </a:lnTo>
                <a:lnTo>
                  <a:pt x="1306379" y="1250338"/>
                </a:lnTo>
                <a:lnTo>
                  <a:pt x="1306379" y="1004807"/>
                </a:lnTo>
                <a:lnTo>
                  <a:pt x="1250946" y="1004807"/>
                </a:lnTo>
                <a:lnTo>
                  <a:pt x="1229509" y="961146"/>
                </a:lnTo>
                <a:lnTo>
                  <a:pt x="1204999" y="919377"/>
                </a:lnTo>
                <a:lnTo>
                  <a:pt x="1177564" y="879650"/>
                </a:lnTo>
                <a:lnTo>
                  <a:pt x="1147351" y="842113"/>
                </a:lnTo>
                <a:lnTo>
                  <a:pt x="1114510" y="806915"/>
                </a:lnTo>
                <a:lnTo>
                  <a:pt x="1079189" y="774205"/>
                </a:lnTo>
                <a:lnTo>
                  <a:pt x="1041537" y="744132"/>
                </a:lnTo>
                <a:lnTo>
                  <a:pt x="1001701" y="716844"/>
                </a:lnTo>
                <a:lnTo>
                  <a:pt x="959831" y="692491"/>
                </a:lnTo>
                <a:lnTo>
                  <a:pt x="955675" y="690471"/>
                </a:lnTo>
                <a:close/>
              </a:path>
              <a:path w="1306829" h="1306830">
                <a:moveTo>
                  <a:pt x="138575" y="301582"/>
                </a:moveTo>
                <a:lnTo>
                  <a:pt x="55432" y="301582"/>
                </a:lnTo>
                <a:lnTo>
                  <a:pt x="76872" y="345245"/>
                </a:lnTo>
                <a:lnTo>
                  <a:pt x="101384" y="387015"/>
                </a:lnTo>
                <a:lnTo>
                  <a:pt x="128823" y="426742"/>
                </a:lnTo>
                <a:lnTo>
                  <a:pt x="159037" y="464279"/>
                </a:lnTo>
                <a:lnTo>
                  <a:pt x="191880" y="499476"/>
                </a:lnTo>
                <a:lnTo>
                  <a:pt x="227202" y="532184"/>
                </a:lnTo>
                <a:lnTo>
                  <a:pt x="264856" y="562254"/>
                </a:lnTo>
                <a:lnTo>
                  <a:pt x="304691" y="589538"/>
                </a:lnTo>
                <a:lnTo>
                  <a:pt x="346561" y="613887"/>
                </a:lnTo>
                <a:lnTo>
                  <a:pt x="390316" y="635152"/>
                </a:lnTo>
                <a:lnTo>
                  <a:pt x="435808" y="653184"/>
                </a:lnTo>
                <a:lnTo>
                  <a:pt x="390316" y="671221"/>
                </a:lnTo>
                <a:lnTo>
                  <a:pt x="346519" y="692516"/>
                </a:lnTo>
                <a:lnTo>
                  <a:pt x="304691" y="716844"/>
                </a:lnTo>
                <a:lnTo>
                  <a:pt x="264856" y="744132"/>
                </a:lnTo>
                <a:lnTo>
                  <a:pt x="227202" y="774205"/>
                </a:lnTo>
                <a:lnTo>
                  <a:pt x="191880" y="806915"/>
                </a:lnTo>
                <a:lnTo>
                  <a:pt x="159037" y="842113"/>
                </a:lnTo>
                <a:lnTo>
                  <a:pt x="128823" y="879650"/>
                </a:lnTo>
                <a:lnTo>
                  <a:pt x="101384" y="919377"/>
                </a:lnTo>
                <a:lnTo>
                  <a:pt x="76872" y="961146"/>
                </a:lnTo>
                <a:lnTo>
                  <a:pt x="55432" y="1004807"/>
                </a:lnTo>
                <a:lnTo>
                  <a:pt x="138579" y="1004807"/>
                </a:lnTo>
                <a:lnTo>
                  <a:pt x="151436" y="980409"/>
                </a:lnTo>
                <a:lnTo>
                  <a:pt x="176100" y="941473"/>
                </a:lnTo>
                <a:lnTo>
                  <a:pt x="203689" y="904704"/>
                </a:lnTo>
                <a:lnTo>
                  <a:pt x="234039" y="870269"/>
                </a:lnTo>
                <a:lnTo>
                  <a:pt x="266984" y="838331"/>
                </a:lnTo>
                <a:lnTo>
                  <a:pt x="302361" y="809056"/>
                </a:lnTo>
                <a:lnTo>
                  <a:pt x="340006" y="782608"/>
                </a:lnTo>
                <a:lnTo>
                  <a:pt x="379753" y="759152"/>
                </a:lnTo>
                <a:lnTo>
                  <a:pt x="421439" y="738852"/>
                </a:lnTo>
                <a:lnTo>
                  <a:pt x="464899" y="721874"/>
                </a:lnTo>
                <a:lnTo>
                  <a:pt x="509969" y="708382"/>
                </a:lnTo>
                <a:lnTo>
                  <a:pt x="556484" y="698541"/>
                </a:lnTo>
                <a:lnTo>
                  <a:pt x="604281" y="692516"/>
                </a:lnTo>
                <a:lnTo>
                  <a:pt x="653194" y="690471"/>
                </a:lnTo>
                <a:lnTo>
                  <a:pt x="955675" y="690471"/>
                </a:lnTo>
                <a:lnTo>
                  <a:pt x="916075" y="671221"/>
                </a:lnTo>
                <a:lnTo>
                  <a:pt x="870580" y="653184"/>
                </a:lnTo>
                <a:lnTo>
                  <a:pt x="916075" y="635152"/>
                </a:lnTo>
                <a:lnTo>
                  <a:pt x="955673" y="615907"/>
                </a:lnTo>
                <a:lnTo>
                  <a:pt x="653194" y="615907"/>
                </a:lnTo>
                <a:lnTo>
                  <a:pt x="604281" y="613862"/>
                </a:lnTo>
                <a:lnTo>
                  <a:pt x="556484" y="607837"/>
                </a:lnTo>
                <a:lnTo>
                  <a:pt x="509968" y="597997"/>
                </a:lnTo>
                <a:lnTo>
                  <a:pt x="464898" y="584505"/>
                </a:lnTo>
                <a:lnTo>
                  <a:pt x="421437" y="567528"/>
                </a:lnTo>
                <a:lnTo>
                  <a:pt x="379751" y="547229"/>
                </a:lnTo>
                <a:lnTo>
                  <a:pt x="340003" y="523774"/>
                </a:lnTo>
                <a:lnTo>
                  <a:pt x="302358" y="497326"/>
                </a:lnTo>
                <a:lnTo>
                  <a:pt x="266981" y="468052"/>
                </a:lnTo>
                <a:lnTo>
                  <a:pt x="234035" y="436115"/>
                </a:lnTo>
                <a:lnTo>
                  <a:pt x="203685" y="401680"/>
                </a:lnTo>
                <a:lnTo>
                  <a:pt x="176096" y="364913"/>
                </a:lnTo>
                <a:lnTo>
                  <a:pt x="151431" y="325977"/>
                </a:lnTo>
                <a:lnTo>
                  <a:pt x="138575" y="301582"/>
                </a:lnTo>
                <a:close/>
              </a:path>
              <a:path w="1306829" h="1306830">
                <a:moveTo>
                  <a:pt x="1306379" y="301582"/>
                </a:moveTo>
                <a:lnTo>
                  <a:pt x="1250946" y="301582"/>
                </a:lnTo>
                <a:lnTo>
                  <a:pt x="1250946" y="1004807"/>
                </a:lnTo>
                <a:lnTo>
                  <a:pt x="1306379" y="1004807"/>
                </a:lnTo>
                <a:lnTo>
                  <a:pt x="1306379" y="301582"/>
                </a:lnTo>
                <a:close/>
              </a:path>
              <a:path w="1306829" h="1306830">
                <a:moveTo>
                  <a:pt x="1306379" y="56050"/>
                </a:moveTo>
                <a:lnTo>
                  <a:pt x="1232308" y="56050"/>
                </a:lnTo>
                <a:lnTo>
                  <a:pt x="1228644" y="104537"/>
                </a:lnTo>
                <a:lnTo>
                  <a:pt x="1221070" y="151844"/>
                </a:lnTo>
                <a:lnTo>
                  <a:pt x="1209749" y="197806"/>
                </a:lnTo>
                <a:lnTo>
                  <a:pt x="1194846" y="242259"/>
                </a:lnTo>
                <a:lnTo>
                  <a:pt x="1176526" y="285037"/>
                </a:lnTo>
                <a:lnTo>
                  <a:pt x="1154952" y="325977"/>
                </a:lnTo>
                <a:lnTo>
                  <a:pt x="1130288" y="364913"/>
                </a:lnTo>
                <a:lnTo>
                  <a:pt x="1102700" y="401680"/>
                </a:lnTo>
                <a:lnTo>
                  <a:pt x="1072352" y="436115"/>
                </a:lnTo>
                <a:lnTo>
                  <a:pt x="1039407" y="468052"/>
                </a:lnTo>
                <a:lnTo>
                  <a:pt x="1004031" y="497326"/>
                </a:lnTo>
                <a:lnTo>
                  <a:pt x="966387" y="523774"/>
                </a:lnTo>
                <a:lnTo>
                  <a:pt x="926640" y="547229"/>
                </a:lnTo>
                <a:lnTo>
                  <a:pt x="884954" y="567528"/>
                </a:lnTo>
                <a:lnTo>
                  <a:pt x="841494" y="584505"/>
                </a:lnTo>
                <a:lnTo>
                  <a:pt x="796423" y="597997"/>
                </a:lnTo>
                <a:lnTo>
                  <a:pt x="749907" y="607837"/>
                </a:lnTo>
                <a:lnTo>
                  <a:pt x="702109" y="613862"/>
                </a:lnTo>
                <a:lnTo>
                  <a:pt x="653194" y="615907"/>
                </a:lnTo>
                <a:lnTo>
                  <a:pt x="955673" y="615907"/>
                </a:lnTo>
                <a:lnTo>
                  <a:pt x="1001701" y="589538"/>
                </a:lnTo>
                <a:lnTo>
                  <a:pt x="1041537" y="562254"/>
                </a:lnTo>
                <a:lnTo>
                  <a:pt x="1079189" y="532184"/>
                </a:lnTo>
                <a:lnTo>
                  <a:pt x="1114510" y="499476"/>
                </a:lnTo>
                <a:lnTo>
                  <a:pt x="1147351" y="464279"/>
                </a:lnTo>
                <a:lnTo>
                  <a:pt x="1177564" y="426742"/>
                </a:lnTo>
                <a:lnTo>
                  <a:pt x="1204999" y="387015"/>
                </a:lnTo>
                <a:lnTo>
                  <a:pt x="1229509" y="345245"/>
                </a:lnTo>
                <a:lnTo>
                  <a:pt x="1250946" y="301582"/>
                </a:lnTo>
                <a:lnTo>
                  <a:pt x="1306379" y="301582"/>
                </a:lnTo>
                <a:lnTo>
                  <a:pt x="1306379" y="5605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6078316" y="2546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462" y="0"/>
                </a:moveTo>
                <a:lnTo>
                  <a:pt x="0" y="0"/>
                </a:lnTo>
                <a:lnTo>
                  <a:pt x="0" y="1306462"/>
                </a:lnTo>
                <a:lnTo>
                  <a:pt x="1306462" y="1306462"/>
                </a:lnTo>
                <a:lnTo>
                  <a:pt x="1306462" y="1250862"/>
                </a:lnTo>
                <a:lnTo>
                  <a:pt x="55589" y="1250862"/>
                </a:lnTo>
                <a:lnTo>
                  <a:pt x="55589" y="708711"/>
                </a:lnTo>
                <a:lnTo>
                  <a:pt x="939485" y="708711"/>
                </a:lnTo>
                <a:lnTo>
                  <a:pt x="957049" y="703015"/>
                </a:lnTo>
                <a:lnTo>
                  <a:pt x="1008842" y="681399"/>
                </a:lnTo>
                <a:lnTo>
                  <a:pt x="1015637" y="677801"/>
                </a:lnTo>
                <a:lnTo>
                  <a:pt x="550580" y="677801"/>
                </a:lnTo>
                <a:lnTo>
                  <a:pt x="485817" y="676150"/>
                </a:lnTo>
                <a:lnTo>
                  <a:pt x="422086" y="672979"/>
                </a:lnTo>
                <a:lnTo>
                  <a:pt x="360271" y="668608"/>
                </a:lnTo>
                <a:lnTo>
                  <a:pt x="301259" y="663355"/>
                </a:lnTo>
                <a:lnTo>
                  <a:pt x="245933" y="657537"/>
                </a:lnTo>
                <a:lnTo>
                  <a:pt x="195180" y="651474"/>
                </a:lnTo>
                <a:lnTo>
                  <a:pt x="149883" y="645483"/>
                </a:lnTo>
                <a:lnTo>
                  <a:pt x="110929" y="639884"/>
                </a:lnTo>
                <a:lnTo>
                  <a:pt x="55589" y="631132"/>
                </a:lnTo>
                <a:lnTo>
                  <a:pt x="55589" y="55589"/>
                </a:lnTo>
                <a:lnTo>
                  <a:pt x="1306462" y="55589"/>
                </a:lnTo>
                <a:lnTo>
                  <a:pt x="1306462" y="0"/>
                </a:lnTo>
                <a:close/>
              </a:path>
              <a:path w="1306829" h="1306830">
                <a:moveTo>
                  <a:pt x="939485" y="708711"/>
                </a:moveTo>
                <a:lnTo>
                  <a:pt x="55589" y="708711"/>
                </a:lnTo>
                <a:lnTo>
                  <a:pt x="117097" y="718293"/>
                </a:lnTo>
                <a:lnTo>
                  <a:pt x="157377" y="723961"/>
                </a:lnTo>
                <a:lnTo>
                  <a:pt x="203050" y="729849"/>
                </a:lnTo>
                <a:lnTo>
                  <a:pt x="253394" y="735684"/>
                </a:lnTo>
                <a:lnTo>
                  <a:pt x="307689" y="741192"/>
                </a:lnTo>
                <a:lnTo>
                  <a:pt x="365215" y="746100"/>
                </a:lnTo>
                <a:lnTo>
                  <a:pt x="425253" y="750135"/>
                </a:lnTo>
                <a:lnTo>
                  <a:pt x="487082" y="753022"/>
                </a:lnTo>
                <a:lnTo>
                  <a:pt x="549983" y="754490"/>
                </a:lnTo>
                <a:lnTo>
                  <a:pt x="551508" y="817880"/>
                </a:lnTo>
                <a:lnTo>
                  <a:pt x="554562" y="880104"/>
                </a:lnTo>
                <a:lnTo>
                  <a:pt x="558853" y="940455"/>
                </a:lnTo>
                <a:lnTo>
                  <a:pt x="564086" y="998222"/>
                </a:lnTo>
                <a:lnTo>
                  <a:pt x="569968" y="1052697"/>
                </a:lnTo>
                <a:lnTo>
                  <a:pt x="576206" y="1103169"/>
                </a:lnTo>
                <a:lnTo>
                  <a:pt x="582506" y="1148931"/>
                </a:lnTo>
                <a:lnTo>
                  <a:pt x="588576" y="1189274"/>
                </a:lnTo>
                <a:lnTo>
                  <a:pt x="598850" y="1250862"/>
                </a:lnTo>
                <a:lnTo>
                  <a:pt x="676607" y="1250862"/>
                </a:lnTo>
                <a:lnTo>
                  <a:pt x="672508" y="1227529"/>
                </a:lnTo>
                <a:lnTo>
                  <a:pt x="667290" y="1195982"/>
                </a:lnTo>
                <a:lnTo>
                  <a:pt x="661298" y="1157106"/>
                </a:lnTo>
                <a:lnTo>
                  <a:pt x="654878" y="1111785"/>
                </a:lnTo>
                <a:lnTo>
                  <a:pt x="648375" y="1060900"/>
                </a:lnTo>
                <a:lnTo>
                  <a:pt x="642136" y="1005337"/>
                </a:lnTo>
                <a:lnTo>
                  <a:pt x="636505" y="945979"/>
                </a:lnTo>
                <a:lnTo>
                  <a:pt x="631829" y="883708"/>
                </a:lnTo>
                <a:lnTo>
                  <a:pt x="628454" y="819410"/>
                </a:lnTo>
                <a:lnTo>
                  <a:pt x="626724" y="753966"/>
                </a:lnTo>
                <a:lnTo>
                  <a:pt x="678122" y="751957"/>
                </a:lnTo>
                <a:lnTo>
                  <a:pt x="728775" y="748441"/>
                </a:lnTo>
                <a:lnTo>
                  <a:pt x="778290" y="743269"/>
                </a:lnTo>
                <a:lnTo>
                  <a:pt x="826269" y="736290"/>
                </a:lnTo>
                <a:lnTo>
                  <a:pt x="872319" y="727355"/>
                </a:lnTo>
                <a:lnTo>
                  <a:pt x="916044" y="716313"/>
                </a:lnTo>
                <a:lnTo>
                  <a:pt x="939485" y="708711"/>
                </a:lnTo>
                <a:close/>
              </a:path>
              <a:path w="1306829" h="1306830">
                <a:moveTo>
                  <a:pt x="1306462" y="437588"/>
                </a:moveTo>
                <a:lnTo>
                  <a:pt x="1250862" y="437588"/>
                </a:lnTo>
                <a:lnTo>
                  <a:pt x="1250862" y="1250862"/>
                </a:lnTo>
                <a:lnTo>
                  <a:pt x="1306462" y="1250862"/>
                </a:lnTo>
                <a:lnTo>
                  <a:pt x="1306462" y="437588"/>
                </a:lnTo>
                <a:close/>
              </a:path>
              <a:path w="1306829" h="1306830">
                <a:moveTo>
                  <a:pt x="1133064" y="55589"/>
                </a:moveTo>
                <a:lnTo>
                  <a:pt x="860643" y="55589"/>
                </a:lnTo>
                <a:lnTo>
                  <a:pt x="819085" y="76012"/>
                </a:lnTo>
                <a:lnTo>
                  <a:pt x="779777" y="101432"/>
                </a:lnTo>
                <a:lnTo>
                  <a:pt x="742932" y="131643"/>
                </a:lnTo>
                <a:lnTo>
                  <a:pt x="708765" y="166436"/>
                </a:lnTo>
                <a:lnTo>
                  <a:pt x="677490" y="205603"/>
                </a:lnTo>
                <a:lnTo>
                  <a:pt x="649322" y="248938"/>
                </a:lnTo>
                <a:lnTo>
                  <a:pt x="624476" y="296232"/>
                </a:lnTo>
                <a:lnTo>
                  <a:pt x="603164" y="347277"/>
                </a:lnTo>
                <a:lnTo>
                  <a:pt x="589503" y="388969"/>
                </a:lnTo>
                <a:lnTo>
                  <a:pt x="578143" y="433115"/>
                </a:lnTo>
                <a:lnTo>
                  <a:pt x="568934" y="479347"/>
                </a:lnTo>
                <a:lnTo>
                  <a:pt x="561724" y="527299"/>
                </a:lnTo>
                <a:lnTo>
                  <a:pt x="556362" y="576603"/>
                </a:lnTo>
                <a:lnTo>
                  <a:pt x="552688" y="627131"/>
                </a:lnTo>
                <a:lnTo>
                  <a:pt x="550580" y="677801"/>
                </a:lnTo>
                <a:lnTo>
                  <a:pt x="1015637" y="677801"/>
                </a:lnTo>
                <a:lnTo>
                  <a:pt x="1016488" y="677351"/>
                </a:lnTo>
                <a:lnTo>
                  <a:pt x="627258" y="677351"/>
                </a:lnTo>
                <a:lnTo>
                  <a:pt x="629653" y="622210"/>
                </a:lnTo>
                <a:lnTo>
                  <a:pt x="633986" y="568162"/>
                </a:lnTo>
                <a:lnTo>
                  <a:pt x="640466" y="515747"/>
                </a:lnTo>
                <a:lnTo>
                  <a:pt x="649304" y="465505"/>
                </a:lnTo>
                <a:lnTo>
                  <a:pt x="660712" y="417978"/>
                </a:lnTo>
                <a:lnTo>
                  <a:pt x="674900" y="373705"/>
                </a:lnTo>
                <a:lnTo>
                  <a:pt x="696460" y="322894"/>
                </a:lnTo>
                <a:lnTo>
                  <a:pt x="721916" y="276607"/>
                </a:lnTo>
                <a:lnTo>
                  <a:pt x="750978" y="235133"/>
                </a:lnTo>
                <a:lnTo>
                  <a:pt x="783354" y="198760"/>
                </a:lnTo>
                <a:lnTo>
                  <a:pt x="818754" y="167778"/>
                </a:lnTo>
                <a:lnTo>
                  <a:pt x="856887" y="142475"/>
                </a:lnTo>
                <a:lnTo>
                  <a:pt x="897463" y="123139"/>
                </a:lnTo>
                <a:lnTo>
                  <a:pt x="940191" y="110059"/>
                </a:lnTo>
                <a:lnTo>
                  <a:pt x="987853" y="103509"/>
                </a:lnTo>
                <a:lnTo>
                  <a:pt x="1202151" y="103509"/>
                </a:lnTo>
                <a:lnTo>
                  <a:pt x="1201041" y="102311"/>
                </a:lnTo>
                <a:lnTo>
                  <a:pt x="1185758" y="88649"/>
                </a:lnTo>
                <a:lnTo>
                  <a:pt x="1169260" y="76303"/>
                </a:lnTo>
                <a:lnTo>
                  <a:pt x="1151658" y="65281"/>
                </a:lnTo>
                <a:lnTo>
                  <a:pt x="1133064" y="55589"/>
                </a:lnTo>
                <a:close/>
              </a:path>
              <a:path w="1306829" h="1306830">
                <a:moveTo>
                  <a:pt x="1202151" y="103509"/>
                </a:moveTo>
                <a:lnTo>
                  <a:pt x="987853" y="103509"/>
                </a:lnTo>
                <a:lnTo>
                  <a:pt x="1033913" y="105261"/>
                </a:lnTo>
                <a:lnTo>
                  <a:pt x="1076882" y="114977"/>
                </a:lnTo>
                <a:lnTo>
                  <a:pt x="1115270" y="132321"/>
                </a:lnTo>
                <a:lnTo>
                  <a:pt x="1147588" y="156958"/>
                </a:lnTo>
                <a:lnTo>
                  <a:pt x="1187398" y="220056"/>
                </a:lnTo>
                <a:lnTo>
                  <a:pt x="1197678" y="258909"/>
                </a:lnTo>
                <a:lnTo>
                  <a:pt x="1201167" y="301027"/>
                </a:lnTo>
                <a:lnTo>
                  <a:pt x="1200773" y="315597"/>
                </a:lnTo>
                <a:lnTo>
                  <a:pt x="1194769" y="360219"/>
                </a:lnTo>
                <a:lnTo>
                  <a:pt x="1181834" y="404246"/>
                </a:lnTo>
                <a:lnTo>
                  <a:pt x="1162586" y="445967"/>
                </a:lnTo>
                <a:lnTo>
                  <a:pt x="1137316" y="485085"/>
                </a:lnTo>
                <a:lnTo>
                  <a:pt x="1106311" y="521303"/>
                </a:lnTo>
                <a:lnTo>
                  <a:pt x="1069863" y="554325"/>
                </a:lnTo>
                <a:lnTo>
                  <a:pt x="1028260" y="583854"/>
                </a:lnTo>
                <a:lnTo>
                  <a:pt x="981791" y="609594"/>
                </a:lnTo>
                <a:lnTo>
                  <a:pt x="930746" y="631247"/>
                </a:lnTo>
                <a:lnTo>
                  <a:pt x="887204" y="645040"/>
                </a:lnTo>
                <a:lnTo>
                  <a:pt x="840071" y="656109"/>
                </a:lnTo>
                <a:lnTo>
                  <a:pt x="789930" y="664665"/>
                </a:lnTo>
                <a:lnTo>
                  <a:pt x="737360" y="670917"/>
                </a:lnTo>
                <a:lnTo>
                  <a:pt x="682942" y="675076"/>
                </a:lnTo>
                <a:lnTo>
                  <a:pt x="627258" y="677351"/>
                </a:lnTo>
                <a:lnTo>
                  <a:pt x="1016488" y="677351"/>
                </a:lnTo>
                <a:lnTo>
                  <a:pt x="1056758" y="656029"/>
                </a:lnTo>
                <a:lnTo>
                  <a:pt x="1100583" y="627131"/>
                </a:lnTo>
                <a:lnTo>
                  <a:pt x="1140104" y="594929"/>
                </a:lnTo>
                <a:lnTo>
                  <a:pt x="1175105" y="559649"/>
                </a:lnTo>
                <a:lnTo>
                  <a:pt x="1205375" y="521515"/>
                </a:lnTo>
                <a:lnTo>
                  <a:pt x="1230698" y="480753"/>
                </a:lnTo>
                <a:lnTo>
                  <a:pt x="1250862" y="437588"/>
                </a:lnTo>
                <a:lnTo>
                  <a:pt x="1306462" y="437588"/>
                </a:lnTo>
                <a:lnTo>
                  <a:pt x="1306462" y="174214"/>
                </a:lnTo>
                <a:lnTo>
                  <a:pt x="1250862" y="174214"/>
                </a:lnTo>
                <a:lnTo>
                  <a:pt x="1240711" y="154312"/>
                </a:lnTo>
                <a:lnTo>
                  <a:pt x="1229011" y="135608"/>
                </a:lnTo>
                <a:lnTo>
                  <a:pt x="1215780" y="118231"/>
                </a:lnTo>
                <a:lnTo>
                  <a:pt x="1202151" y="103509"/>
                </a:lnTo>
                <a:close/>
              </a:path>
              <a:path w="1306829" h="1306830">
                <a:moveTo>
                  <a:pt x="1306462" y="55589"/>
                </a:moveTo>
                <a:lnTo>
                  <a:pt x="1250862" y="55589"/>
                </a:lnTo>
                <a:lnTo>
                  <a:pt x="1250862" y="174214"/>
                </a:lnTo>
                <a:lnTo>
                  <a:pt x="1306462" y="174214"/>
                </a:lnTo>
                <a:lnTo>
                  <a:pt x="1306462" y="55589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9872848" y="1519403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29">
                <a:moveTo>
                  <a:pt x="1306462" y="0"/>
                </a:moveTo>
                <a:lnTo>
                  <a:pt x="0" y="0"/>
                </a:lnTo>
                <a:lnTo>
                  <a:pt x="0" y="1306462"/>
                </a:lnTo>
                <a:lnTo>
                  <a:pt x="1306462" y="1306462"/>
                </a:lnTo>
                <a:lnTo>
                  <a:pt x="1306462" y="1250872"/>
                </a:lnTo>
                <a:lnTo>
                  <a:pt x="55589" y="1250872"/>
                </a:lnTo>
                <a:lnTo>
                  <a:pt x="55589" y="708721"/>
                </a:lnTo>
                <a:lnTo>
                  <a:pt x="939460" y="708721"/>
                </a:lnTo>
                <a:lnTo>
                  <a:pt x="957049" y="703015"/>
                </a:lnTo>
                <a:lnTo>
                  <a:pt x="1008842" y="681399"/>
                </a:lnTo>
                <a:lnTo>
                  <a:pt x="1015639" y="677801"/>
                </a:lnTo>
                <a:lnTo>
                  <a:pt x="550580" y="677801"/>
                </a:lnTo>
                <a:lnTo>
                  <a:pt x="485819" y="676152"/>
                </a:lnTo>
                <a:lnTo>
                  <a:pt x="422090" y="672983"/>
                </a:lnTo>
                <a:lnTo>
                  <a:pt x="360276" y="668613"/>
                </a:lnTo>
                <a:lnTo>
                  <a:pt x="301263" y="663359"/>
                </a:lnTo>
                <a:lnTo>
                  <a:pt x="245937" y="657541"/>
                </a:lnTo>
                <a:lnTo>
                  <a:pt x="195183" y="651477"/>
                </a:lnTo>
                <a:lnTo>
                  <a:pt x="149885" y="645485"/>
                </a:lnTo>
                <a:lnTo>
                  <a:pt x="110930" y="639885"/>
                </a:lnTo>
                <a:lnTo>
                  <a:pt x="55589" y="631132"/>
                </a:lnTo>
                <a:lnTo>
                  <a:pt x="55589" y="55600"/>
                </a:lnTo>
                <a:lnTo>
                  <a:pt x="1306462" y="55600"/>
                </a:lnTo>
                <a:lnTo>
                  <a:pt x="1306462" y="0"/>
                </a:lnTo>
                <a:close/>
              </a:path>
              <a:path w="1306830" h="1306829">
                <a:moveTo>
                  <a:pt x="939460" y="708721"/>
                </a:moveTo>
                <a:lnTo>
                  <a:pt x="55589" y="708721"/>
                </a:lnTo>
                <a:lnTo>
                  <a:pt x="117097" y="718303"/>
                </a:lnTo>
                <a:lnTo>
                  <a:pt x="157377" y="723971"/>
                </a:lnTo>
                <a:lnTo>
                  <a:pt x="203050" y="729859"/>
                </a:lnTo>
                <a:lnTo>
                  <a:pt x="253394" y="735693"/>
                </a:lnTo>
                <a:lnTo>
                  <a:pt x="307689" y="741200"/>
                </a:lnTo>
                <a:lnTo>
                  <a:pt x="365215" y="746107"/>
                </a:lnTo>
                <a:lnTo>
                  <a:pt x="425253" y="750140"/>
                </a:lnTo>
                <a:lnTo>
                  <a:pt x="487082" y="753025"/>
                </a:lnTo>
                <a:lnTo>
                  <a:pt x="549983" y="754490"/>
                </a:lnTo>
                <a:lnTo>
                  <a:pt x="551508" y="817880"/>
                </a:lnTo>
                <a:lnTo>
                  <a:pt x="554562" y="880105"/>
                </a:lnTo>
                <a:lnTo>
                  <a:pt x="558853" y="940455"/>
                </a:lnTo>
                <a:lnTo>
                  <a:pt x="564086" y="998223"/>
                </a:lnTo>
                <a:lnTo>
                  <a:pt x="569968" y="1052698"/>
                </a:lnTo>
                <a:lnTo>
                  <a:pt x="576206" y="1103172"/>
                </a:lnTo>
                <a:lnTo>
                  <a:pt x="582506" y="1148935"/>
                </a:lnTo>
                <a:lnTo>
                  <a:pt x="588576" y="1189279"/>
                </a:lnTo>
                <a:lnTo>
                  <a:pt x="598850" y="1250872"/>
                </a:lnTo>
                <a:lnTo>
                  <a:pt x="676607" y="1250872"/>
                </a:lnTo>
                <a:lnTo>
                  <a:pt x="672508" y="1227536"/>
                </a:lnTo>
                <a:lnTo>
                  <a:pt x="667290" y="1195989"/>
                </a:lnTo>
                <a:lnTo>
                  <a:pt x="661298" y="1157112"/>
                </a:lnTo>
                <a:lnTo>
                  <a:pt x="654878" y="1111790"/>
                </a:lnTo>
                <a:lnTo>
                  <a:pt x="648375" y="1060906"/>
                </a:lnTo>
                <a:lnTo>
                  <a:pt x="642136" y="1005343"/>
                </a:lnTo>
                <a:lnTo>
                  <a:pt x="636505" y="945984"/>
                </a:lnTo>
                <a:lnTo>
                  <a:pt x="631829" y="883713"/>
                </a:lnTo>
                <a:lnTo>
                  <a:pt x="628454" y="819412"/>
                </a:lnTo>
                <a:lnTo>
                  <a:pt x="626724" y="753966"/>
                </a:lnTo>
                <a:lnTo>
                  <a:pt x="678122" y="751961"/>
                </a:lnTo>
                <a:lnTo>
                  <a:pt x="728777" y="748448"/>
                </a:lnTo>
                <a:lnTo>
                  <a:pt x="778293" y="743277"/>
                </a:lnTo>
                <a:lnTo>
                  <a:pt x="826274" y="736298"/>
                </a:lnTo>
                <a:lnTo>
                  <a:pt x="872324" y="727361"/>
                </a:lnTo>
                <a:lnTo>
                  <a:pt x="916048" y="716317"/>
                </a:lnTo>
                <a:lnTo>
                  <a:pt x="939460" y="708721"/>
                </a:lnTo>
                <a:close/>
              </a:path>
              <a:path w="1306830" h="1306829">
                <a:moveTo>
                  <a:pt x="1306462" y="437599"/>
                </a:moveTo>
                <a:lnTo>
                  <a:pt x="1250862" y="437599"/>
                </a:lnTo>
                <a:lnTo>
                  <a:pt x="1250862" y="1250872"/>
                </a:lnTo>
                <a:lnTo>
                  <a:pt x="1306462" y="1250872"/>
                </a:lnTo>
                <a:lnTo>
                  <a:pt x="1306462" y="437599"/>
                </a:lnTo>
                <a:close/>
              </a:path>
              <a:path w="1306830" h="1306829">
                <a:moveTo>
                  <a:pt x="1133064" y="55600"/>
                </a:moveTo>
                <a:lnTo>
                  <a:pt x="860643" y="55600"/>
                </a:lnTo>
                <a:lnTo>
                  <a:pt x="819088" y="76022"/>
                </a:lnTo>
                <a:lnTo>
                  <a:pt x="779781" y="101442"/>
                </a:lnTo>
                <a:lnTo>
                  <a:pt x="742936" y="131653"/>
                </a:lnTo>
                <a:lnTo>
                  <a:pt x="708768" y="166445"/>
                </a:lnTo>
                <a:lnTo>
                  <a:pt x="677493" y="205611"/>
                </a:lnTo>
                <a:lnTo>
                  <a:pt x="649324" y="248944"/>
                </a:lnTo>
                <a:lnTo>
                  <a:pt x="624476" y="296235"/>
                </a:lnTo>
                <a:lnTo>
                  <a:pt x="603164" y="347277"/>
                </a:lnTo>
                <a:lnTo>
                  <a:pt x="589503" y="388972"/>
                </a:lnTo>
                <a:lnTo>
                  <a:pt x="578143" y="433119"/>
                </a:lnTo>
                <a:lnTo>
                  <a:pt x="568934" y="479351"/>
                </a:lnTo>
                <a:lnTo>
                  <a:pt x="561724" y="527302"/>
                </a:lnTo>
                <a:lnTo>
                  <a:pt x="556362" y="576605"/>
                </a:lnTo>
                <a:lnTo>
                  <a:pt x="552688" y="627134"/>
                </a:lnTo>
                <a:lnTo>
                  <a:pt x="550580" y="677801"/>
                </a:lnTo>
                <a:lnTo>
                  <a:pt x="1015639" y="677801"/>
                </a:lnTo>
                <a:lnTo>
                  <a:pt x="1016489" y="677351"/>
                </a:lnTo>
                <a:lnTo>
                  <a:pt x="627258" y="677351"/>
                </a:lnTo>
                <a:lnTo>
                  <a:pt x="629653" y="622211"/>
                </a:lnTo>
                <a:lnTo>
                  <a:pt x="633986" y="568164"/>
                </a:lnTo>
                <a:lnTo>
                  <a:pt x="640466" y="515751"/>
                </a:lnTo>
                <a:lnTo>
                  <a:pt x="649304" y="465510"/>
                </a:lnTo>
                <a:lnTo>
                  <a:pt x="660712" y="417981"/>
                </a:lnTo>
                <a:lnTo>
                  <a:pt x="674900" y="373705"/>
                </a:lnTo>
                <a:lnTo>
                  <a:pt x="696461" y="322897"/>
                </a:lnTo>
                <a:lnTo>
                  <a:pt x="721918" y="276613"/>
                </a:lnTo>
                <a:lnTo>
                  <a:pt x="750981" y="235141"/>
                </a:lnTo>
                <a:lnTo>
                  <a:pt x="783358" y="198770"/>
                </a:lnTo>
                <a:lnTo>
                  <a:pt x="818759" y="167788"/>
                </a:lnTo>
                <a:lnTo>
                  <a:pt x="856892" y="142485"/>
                </a:lnTo>
                <a:lnTo>
                  <a:pt x="897466" y="123149"/>
                </a:lnTo>
                <a:lnTo>
                  <a:pt x="940191" y="110069"/>
                </a:lnTo>
                <a:lnTo>
                  <a:pt x="987853" y="103520"/>
                </a:lnTo>
                <a:lnTo>
                  <a:pt x="1202161" y="103520"/>
                </a:lnTo>
                <a:lnTo>
                  <a:pt x="1201041" y="102311"/>
                </a:lnTo>
                <a:lnTo>
                  <a:pt x="1185758" y="88651"/>
                </a:lnTo>
                <a:lnTo>
                  <a:pt x="1169260" y="76309"/>
                </a:lnTo>
                <a:lnTo>
                  <a:pt x="1151658" y="65290"/>
                </a:lnTo>
                <a:lnTo>
                  <a:pt x="1133064" y="55600"/>
                </a:lnTo>
                <a:close/>
              </a:path>
              <a:path w="1306830" h="1306829">
                <a:moveTo>
                  <a:pt x="1202161" y="103520"/>
                </a:moveTo>
                <a:lnTo>
                  <a:pt x="987853" y="103520"/>
                </a:lnTo>
                <a:lnTo>
                  <a:pt x="1033913" y="105270"/>
                </a:lnTo>
                <a:lnTo>
                  <a:pt x="1076882" y="114985"/>
                </a:lnTo>
                <a:lnTo>
                  <a:pt x="1115270" y="132326"/>
                </a:lnTo>
                <a:lnTo>
                  <a:pt x="1147588" y="156958"/>
                </a:lnTo>
                <a:lnTo>
                  <a:pt x="1187398" y="220065"/>
                </a:lnTo>
                <a:lnTo>
                  <a:pt x="1197678" y="258919"/>
                </a:lnTo>
                <a:lnTo>
                  <a:pt x="1201167" y="301037"/>
                </a:lnTo>
                <a:lnTo>
                  <a:pt x="1200773" y="315602"/>
                </a:lnTo>
                <a:lnTo>
                  <a:pt x="1194769" y="360219"/>
                </a:lnTo>
                <a:lnTo>
                  <a:pt x="1181834" y="404246"/>
                </a:lnTo>
                <a:lnTo>
                  <a:pt x="1162586" y="445967"/>
                </a:lnTo>
                <a:lnTo>
                  <a:pt x="1137316" y="485085"/>
                </a:lnTo>
                <a:lnTo>
                  <a:pt x="1106311" y="521303"/>
                </a:lnTo>
                <a:lnTo>
                  <a:pt x="1069863" y="554325"/>
                </a:lnTo>
                <a:lnTo>
                  <a:pt x="1028260" y="583854"/>
                </a:lnTo>
                <a:lnTo>
                  <a:pt x="981791" y="609594"/>
                </a:lnTo>
                <a:lnTo>
                  <a:pt x="930746" y="631247"/>
                </a:lnTo>
                <a:lnTo>
                  <a:pt x="887204" y="645040"/>
                </a:lnTo>
                <a:lnTo>
                  <a:pt x="840071" y="656109"/>
                </a:lnTo>
                <a:lnTo>
                  <a:pt x="789930" y="664665"/>
                </a:lnTo>
                <a:lnTo>
                  <a:pt x="737360" y="670917"/>
                </a:lnTo>
                <a:lnTo>
                  <a:pt x="682942" y="675076"/>
                </a:lnTo>
                <a:lnTo>
                  <a:pt x="627258" y="677351"/>
                </a:lnTo>
                <a:lnTo>
                  <a:pt x="1016489" y="677351"/>
                </a:lnTo>
                <a:lnTo>
                  <a:pt x="1056758" y="656031"/>
                </a:lnTo>
                <a:lnTo>
                  <a:pt x="1100583" y="627134"/>
                </a:lnTo>
                <a:lnTo>
                  <a:pt x="1140104" y="594934"/>
                </a:lnTo>
                <a:lnTo>
                  <a:pt x="1175105" y="559656"/>
                </a:lnTo>
                <a:lnTo>
                  <a:pt x="1205375" y="521524"/>
                </a:lnTo>
                <a:lnTo>
                  <a:pt x="1230698" y="480763"/>
                </a:lnTo>
                <a:lnTo>
                  <a:pt x="1250862" y="437599"/>
                </a:lnTo>
                <a:lnTo>
                  <a:pt x="1306462" y="437599"/>
                </a:lnTo>
                <a:lnTo>
                  <a:pt x="1306462" y="174214"/>
                </a:lnTo>
                <a:lnTo>
                  <a:pt x="1250862" y="174214"/>
                </a:lnTo>
                <a:lnTo>
                  <a:pt x="1240716" y="154314"/>
                </a:lnTo>
                <a:lnTo>
                  <a:pt x="1229014" y="135612"/>
                </a:lnTo>
                <a:lnTo>
                  <a:pt x="1215782" y="118235"/>
                </a:lnTo>
                <a:lnTo>
                  <a:pt x="1202161" y="103520"/>
                </a:lnTo>
                <a:close/>
              </a:path>
              <a:path w="1306830" h="1306829">
                <a:moveTo>
                  <a:pt x="1306462" y="55600"/>
                </a:moveTo>
                <a:lnTo>
                  <a:pt x="1250862" y="55600"/>
                </a:lnTo>
                <a:lnTo>
                  <a:pt x="1250862" y="174214"/>
                </a:lnTo>
                <a:lnTo>
                  <a:pt x="1306462" y="174214"/>
                </a:lnTo>
                <a:lnTo>
                  <a:pt x="1306462" y="5560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8354860" y="762594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462" y="0"/>
                </a:moveTo>
                <a:lnTo>
                  <a:pt x="0" y="0"/>
                </a:lnTo>
                <a:lnTo>
                  <a:pt x="0" y="1306462"/>
                </a:lnTo>
                <a:lnTo>
                  <a:pt x="1306462" y="1306462"/>
                </a:lnTo>
                <a:lnTo>
                  <a:pt x="1306462" y="1250872"/>
                </a:lnTo>
                <a:lnTo>
                  <a:pt x="55589" y="1250872"/>
                </a:lnTo>
                <a:lnTo>
                  <a:pt x="55589" y="708721"/>
                </a:lnTo>
                <a:lnTo>
                  <a:pt x="939458" y="708721"/>
                </a:lnTo>
                <a:lnTo>
                  <a:pt x="957049" y="703015"/>
                </a:lnTo>
                <a:lnTo>
                  <a:pt x="1008842" y="681399"/>
                </a:lnTo>
                <a:lnTo>
                  <a:pt x="1015637" y="677801"/>
                </a:lnTo>
                <a:lnTo>
                  <a:pt x="550580" y="677801"/>
                </a:lnTo>
                <a:lnTo>
                  <a:pt x="485817" y="676152"/>
                </a:lnTo>
                <a:lnTo>
                  <a:pt x="422086" y="672983"/>
                </a:lnTo>
                <a:lnTo>
                  <a:pt x="360271" y="668613"/>
                </a:lnTo>
                <a:lnTo>
                  <a:pt x="301259" y="663359"/>
                </a:lnTo>
                <a:lnTo>
                  <a:pt x="245933" y="657541"/>
                </a:lnTo>
                <a:lnTo>
                  <a:pt x="195180" y="651477"/>
                </a:lnTo>
                <a:lnTo>
                  <a:pt x="149883" y="645485"/>
                </a:lnTo>
                <a:lnTo>
                  <a:pt x="110929" y="639885"/>
                </a:lnTo>
                <a:lnTo>
                  <a:pt x="55589" y="631132"/>
                </a:lnTo>
                <a:lnTo>
                  <a:pt x="55589" y="55600"/>
                </a:lnTo>
                <a:lnTo>
                  <a:pt x="1306462" y="55600"/>
                </a:lnTo>
                <a:lnTo>
                  <a:pt x="1306462" y="0"/>
                </a:lnTo>
                <a:close/>
              </a:path>
              <a:path w="1306830" h="1306830">
                <a:moveTo>
                  <a:pt x="939458" y="708721"/>
                </a:moveTo>
                <a:lnTo>
                  <a:pt x="55589" y="708721"/>
                </a:lnTo>
                <a:lnTo>
                  <a:pt x="117097" y="718303"/>
                </a:lnTo>
                <a:lnTo>
                  <a:pt x="157377" y="723971"/>
                </a:lnTo>
                <a:lnTo>
                  <a:pt x="203050" y="729859"/>
                </a:lnTo>
                <a:lnTo>
                  <a:pt x="253394" y="735693"/>
                </a:lnTo>
                <a:lnTo>
                  <a:pt x="307689" y="741200"/>
                </a:lnTo>
                <a:lnTo>
                  <a:pt x="365215" y="746107"/>
                </a:lnTo>
                <a:lnTo>
                  <a:pt x="425253" y="750140"/>
                </a:lnTo>
                <a:lnTo>
                  <a:pt x="487082" y="753025"/>
                </a:lnTo>
                <a:lnTo>
                  <a:pt x="549983" y="754490"/>
                </a:lnTo>
                <a:lnTo>
                  <a:pt x="551508" y="817880"/>
                </a:lnTo>
                <a:lnTo>
                  <a:pt x="554562" y="880105"/>
                </a:lnTo>
                <a:lnTo>
                  <a:pt x="558853" y="940455"/>
                </a:lnTo>
                <a:lnTo>
                  <a:pt x="564086" y="998223"/>
                </a:lnTo>
                <a:lnTo>
                  <a:pt x="569968" y="1052698"/>
                </a:lnTo>
                <a:lnTo>
                  <a:pt x="576206" y="1103172"/>
                </a:lnTo>
                <a:lnTo>
                  <a:pt x="582506" y="1148935"/>
                </a:lnTo>
                <a:lnTo>
                  <a:pt x="588576" y="1189279"/>
                </a:lnTo>
                <a:lnTo>
                  <a:pt x="598850" y="1250872"/>
                </a:lnTo>
                <a:lnTo>
                  <a:pt x="676607" y="1250872"/>
                </a:lnTo>
                <a:lnTo>
                  <a:pt x="672508" y="1227536"/>
                </a:lnTo>
                <a:lnTo>
                  <a:pt x="667290" y="1195988"/>
                </a:lnTo>
                <a:lnTo>
                  <a:pt x="661298" y="1157110"/>
                </a:lnTo>
                <a:lnTo>
                  <a:pt x="654878" y="1111787"/>
                </a:lnTo>
                <a:lnTo>
                  <a:pt x="648375" y="1060902"/>
                </a:lnTo>
                <a:lnTo>
                  <a:pt x="642136" y="1005338"/>
                </a:lnTo>
                <a:lnTo>
                  <a:pt x="636505" y="945979"/>
                </a:lnTo>
                <a:lnTo>
                  <a:pt x="631829" y="883709"/>
                </a:lnTo>
                <a:lnTo>
                  <a:pt x="628454" y="819410"/>
                </a:lnTo>
                <a:lnTo>
                  <a:pt x="626724" y="753966"/>
                </a:lnTo>
                <a:lnTo>
                  <a:pt x="678122" y="751961"/>
                </a:lnTo>
                <a:lnTo>
                  <a:pt x="728775" y="748448"/>
                </a:lnTo>
                <a:lnTo>
                  <a:pt x="778290" y="743277"/>
                </a:lnTo>
                <a:lnTo>
                  <a:pt x="826269" y="736298"/>
                </a:lnTo>
                <a:lnTo>
                  <a:pt x="872319" y="727361"/>
                </a:lnTo>
                <a:lnTo>
                  <a:pt x="916044" y="716317"/>
                </a:lnTo>
                <a:lnTo>
                  <a:pt x="939458" y="708721"/>
                </a:lnTo>
                <a:close/>
              </a:path>
              <a:path w="1306830" h="1306830">
                <a:moveTo>
                  <a:pt x="1306462" y="437599"/>
                </a:moveTo>
                <a:lnTo>
                  <a:pt x="1250862" y="437599"/>
                </a:lnTo>
                <a:lnTo>
                  <a:pt x="1250862" y="1250872"/>
                </a:lnTo>
                <a:lnTo>
                  <a:pt x="1306462" y="1250872"/>
                </a:lnTo>
                <a:lnTo>
                  <a:pt x="1306462" y="437599"/>
                </a:lnTo>
                <a:close/>
              </a:path>
              <a:path w="1306830" h="1306830">
                <a:moveTo>
                  <a:pt x="1133064" y="55600"/>
                </a:moveTo>
                <a:lnTo>
                  <a:pt x="860643" y="55600"/>
                </a:lnTo>
                <a:lnTo>
                  <a:pt x="819085" y="76022"/>
                </a:lnTo>
                <a:lnTo>
                  <a:pt x="779777" y="101442"/>
                </a:lnTo>
                <a:lnTo>
                  <a:pt x="742932" y="131653"/>
                </a:lnTo>
                <a:lnTo>
                  <a:pt x="708765" y="166445"/>
                </a:lnTo>
                <a:lnTo>
                  <a:pt x="677490" y="205611"/>
                </a:lnTo>
                <a:lnTo>
                  <a:pt x="649322" y="248944"/>
                </a:lnTo>
                <a:lnTo>
                  <a:pt x="624476" y="296235"/>
                </a:lnTo>
                <a:lnTo>
                  <a:pt x="603164" y="347277"/>
                </a:lnTo>
                <a:lnTo>
                  <a:pt x="589503" y="388972"/>
                </a:lnTo>
                <a:lnTo>
                  <a:pt x="578143" y="433119"/>
                </a:lnTo>
                <a:lnTo>
                  <a:pt x="568934" y="479351"/>
                </a:lnTo>
                <a:lnTo>
                  <a:pt x="561724" y="527302"/>
                </a:lnTo>
                <a:lnTo>
                  <a:pt x="556362" y="576605"/>
                </a:lnTo>
                <a:lnTo>
                  <a:pt x="552688" y="627131"/>
                </a:lnTo>
                <a:lnTo>
                  <a:pt x="550580" y="677801"/>
                </a:lnTo>
                <a:lnTo>
                  <a:pt x="1015637" y="677801"/>
                </a:lnTo>
                <a:lnTo>
                  <a:pt x="1016488" y="677351"/>
                </a:lnTo>
                <a:lnTo>
                  <a:pt x="627258" y="677351"/>
                </a:lnTo>
                <a:lnTo>
                  <a:pt x="629653" y="622211"/>
                </a:lnTo>
                <a:lnTo>
                  <a:pt x="633986" y="568164"/>
                </a:lnTo>
                <a:lnTo>
                  <a:pt x="640466" y="515751"/>
                </a:lnTo>
                <a:lnTo>
                  <a:pt x="649304" y="465510"/>
                </a:lnTo>
                <a:lnTo>
                  <a:pt x="660712" y="417981"/>
                </a:lnTo>
                <a:lnTo>
                  <a:pt x="674900" y="373705"/>
                </a:lnTo>
                <a:lnTo>
                  <a:pt x="696460" y="322894"/>
                </a:lnTo>
                <a:lnTo>
                  <a:pt x="721916" y="276607"/>
                </a:lnTo>
                <a:lnTo>
                  <a:pt x="750978" y="235133"/>
                </a:lnTo>
                <a:lnTo>
                  <a:pt x="783354" y="198762"/>
                </a:lnTo>
                <a:lnTo>
                  <a:pt x="818754" y="167781"/>
                </a:lnTo>
                <a:lnTo>
                  <a:pt x="856887" y="142479"/>
                </a:lnTo>
                <a:lnTo>
                  <a:pt x="897463" y="123146"/>
                </a:lnTo>
                <a:lnTo>
                  <a:pt x="940191" y="110069"/>
                </a:lnTo>
                <a:lnTo>
                  <a:pt x="987853" y="103519"/>
                </a:lnTo>
                <a:lnTo>
                  <a:pt x="1202160" y="103519"/>
                </a:lnTo>
                <a:lnTo>
                  <a:pt x="1201041" y="102311"/>
                </a:lnTo>
                <a:lnTo>
                  <a:pt x="1185758" y="88651"/>
                </a:lnTo>
                <a:lnTo>
                  <a:pt x="1169260" y="76309"/>
                </a:lnTo>
                <a:lnTo>
                  <a:pt x="1151658" y="65290"/>
                </a:lnTo>
                <a:lnTo>
                  <a:pt x="1133064" y="55600"/>
                </a:lnTo>
                <a:close/>
              </a:path>
              <a:path w="1306830" h="1306830">
                <a:moveTo>
                  <a:pt x="1202160" y="103519"/>
                </a:moveTo>
                <a:lnTo>
                  <a:pt x="987853" y="103519"/>
                </a:lnTo>
                <a:lnTo>
                  <a:pt x="1033913" y="105267"/>
                </a:lnTo>
                <a:lnTo>
                  <a:pt x="1076882" y="114980"/>
                </a:lnTo>
                <a:lnTo>
                  <a:pt x="1115270" y="132322"/>
                </a:lnTo>
                <a:lnTo>
                  <a:pt x="1147588" y="156958"/>
                </a:lnTo>
                <a:lnTo>
                  <a:pt x="1187398" y="220056"/>
                </a:lnTo>
                <a:lnTo>
                  <a:pt x="1197678" y="258909"/>
                </a:lnTo>
                <a:lnTo>
                  <a:pt x="1201167" y="301027"/>
                </a:lnTo>
                <a:lnTo>
                  <a:pt x="1200773" y="315597"/>
                </a:lnTo>
                <a:lnTo>
                  <a:pt x="1194769" y="360219"/>
                </a:lnTo>
                <a:lnTo>
                  <a:pt x="1181834" y="404246"/>
                </a:lnTo>
                <a:lnTo>
                  <a:pt x="1162586" y="445967"/>
                </a:lnTo>
                <a:lnTo>
                  <a:pt x="1137316" y="485085"/>
                </a:lnTo>
                <a:lnTo>
                  <a:pt x="1106311" y="521303"/>
                </a:lnTo>
                <a:lnTo>
                  <a:pt x="1069863" y="554325"/>
                </a:lnTo>
                <a:lnTo>
                  <a:pt x="1028260" y="583854"/>
                </a:lnTo>
                <a:lnTo>
                  <a:pt x="981791" y="609594"/>
                </a:lnTo>
                <a:lnTo>
                  <a:pt x="930746" y="631247"/>
                </a:lnTo>
                <a:lnTo>
                  <a:pt x="887204" y="645040"/>
                </a:lnTo>
                <a:lnTo>
                  <a:pt x="840071" y="656109"/>
                </a:lnTo>
                <a:lnTo>
                  <a:pt x="789930" y="664665"/>
                </a:lnTo>
                <a:lnTo>
                  <a:pt x="737360" y="670917"/>
                </a:lnTo>
                <a:lnTo>
                  <a:pt x="682942" y="675076"/>
                </a:lnTo>
                <a:lnTo>
                  <a:pt x="627258" y="677351"/>
                </a:lnTo>
                <a:lnTo>
                  <a:pt x="1016488" y="677351"/>
                </a:lnTo>
                <a:lnTo>
                  <a:pt x="1056758" y="656029"/>
                </a:lnTo>
                <a:lnTo>
                  <a:pt x="1100583" y="627131"/>
                </a:lnTo>
                <a:lnTo>
                  <a:pt x="1140104" y="594930"/>
                </a:lnTo>
                <a:lnTo>
                  <a:pt x="1175105" y="559651"/>
                </a:lnTo>
                <a:lnTo>
                  <a:pt x="1205375" y="521520"/>
                </a:lnTo>
                <a:lnTo>
                  <a:pt x="1230698" y="480760"/>
                </a:lnTo>
                <a:lnTo>
                  <a:pt x="1250862" y="437599"/>
                </a:lnTo>
                <a:lnTo>
                  <a:pt x="1306462" y="437599"/>
                </a:lnTo>
                <a:lnTo>
                  <a:pt x="1306462" y="174214"/>
                </a:lnTo>
                <a:lnTo>
                  <a:pt x="1250862" y="174214"/>
                </a:lnTo>
                <a:lnTo>
                  <a:pt x="1240711" y="154314"/>
                </a:lnTo>
                <a:lnTo>
                  <a:pt x="1229011" y="135612"/>
                </a:lnTo>
                <a:lnTo>
                  <a:pt x="1215780" y="118235"/>
                </a:lnTo>
                <a:lnTo>
                  <a:pt x="1202160" y="103519"/>
                </a:lnTo>
                <a:close/>
              </a:path>
              <a:path w="1306830" h="1306830">
                <a:moveTo>
                  <a:pt x="1306462" y="55600"/>
                </a:moveTo>
                <a:lnTo>
                  <a:pt x="1250862" y="55600"/>
                </a:lnTo>
                <a:lnTo>
                  <a:pt x="1250862" y="174214"/>
                </a:lnTo>
                <a:lnTo>
                  <a:pt x="1306462" y="174214"/>
                </a:lnTo>
                <a:lnTo>
                  <a:pt x="1306462" y="5560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6078310" y="762539"/>
            <a:ext cx="1551810" cy="792463"/>
          </a:xfrm>
          <a:custGeom>
            <a:avLst/>
            <a:gdLst/>
            <a:ahLst/>
            <a:cxnLst/>
            <a:rect l="l" t="t" r="r" b="b"/>
            <a:pathLst>
              <a:path w="2559050" h="1306830">
                <a:moveTo>
                  <a:pt x="2558516" y="292"/>
                </a:moveTo>
                <a:lnTo>
                  <a:pt x="2312441" y="292"/>
                </a:lnTo>
                <a:lnTo>
                  <a:pt x="2312441" y="56172"/>
                </a:lnTo>
                <a:lnTo>
                  <a:pt x="2312441" y="1249972"/>
                </a:lnTo>
                <a:lnTo>
                  <a:pt x="2207945" y="1249972"/>
                </a:lnTo>
                <a:lnTo>
                  <a:pt x="2207945" y="56172"/>
                </a:lnTo>
                <a:lnTo>
                  <a:pt x="2312441" y="56172"/>
                </a:lnTo>
                <a:lnTo>
                  <a:pt x="2312441" y="292"/>
                </a:lnTo>
                <a:lnTo>
                  <a:pt x="2133358" y="292"/>
                </a:lnTo>
                <a:lnTo>
                  <a:pt x="2133358" y="56172"/>
                </a:lnTo>
                <a:lnTo>
                  <a:pt x="2133358" y="1249972"/>
                </a:lnTo>
                <a:lnTo>
                  <a:pt x="2028901" y="1249972"/>
                </a:lnTo>
                <a:lnTo>
                  <a:pt x="2028901" y="56172"/>
                </a:lnTo>
                <a:lnTo>
                  <a:pt x="2133358" y="56172"/>
                </a:lnTo>
                <a:lnTo>
                  <a:pt x="2133358" y="292"/>
                </a:lnTo>
                <a:lnTo>
                  <a:pt x="1954326" y="292"/>
                </a:lnTo>
                <a:lnTo>
                  <a:pt x="1954326" y="56172"/>
                </a:lnTo>
                <a:lnTo>
                  <a:pt x="1954326" y="1249972"/>
                </a:lnTo>
                <a:lnTo>
                  <a:pt x="1849843" y="1249972"/>
                </a:lnTo>
                <a:lnTo>
                  <a:pt x="1849843" y="56172"/>
                </a:lnTo>
                <a:lnTo>
                  <a:pt x="1954326" y="56172"/>
                </a:lnTo>
                <a:lnTo>
                  <a:pt x="1954326" y="292"/>
                </a:lnTo>
                <a:lnTo>
                  <a:pt x="1775256" y="292"/>
                </a:lnTo>
                <a:lnTo>
                  <a:pt x="1775256" y="56172"/>
                </a:lnTo>
                <a:lnTo>
                  <a:pt x="1775256" y="1249972"/>
                </a:lnTo>
                <a:lnTo>
                  <a:pt x="1670786" y="1249972"/>
                </a:lnTo>
                <a:lnTo>
                  <a:pt x="1670786" y="56172"/>
                </a:lnTo>
                <a:lnTo>
                  <a:pt x="1775256" y="56172"/>
                </a:lnTo>
                <a:lnTo>
                  <a:pt x="1775256" y="292"/>
                </a:lnTo>
                <a:lnTo>
                  <a:pt x="1596237" y="292"/>
                </a:lnTo>
                <a:lnTo>
                  <a:pt x="1596237" y="56172"/>
                </a:lnTo>
                <a:lnTo>
                  <a:pt x="1596237" y="1249972"/>
                </a:lnTo>
                <a:lnTo>
                  <a:pt x="1491780" y="1249972"/>
                </a:lnTo>
                <a:lnTo>
                  <a:pt x="1491780" y="56172"/>
                </a:lnTo>
                <a:lnTo>
                  <a:pt x="1596237" y="56172"/>
                </a:lnTo>
                <a:lnTo>
                  <a:pt x="1596237" y="292"/>
                </a:lnTo>
                <a:lnTo>
                  <a:pt x="1417180" y="292"/>
                </a:lnTo>
                <a:lnTo>
                  <a:pt x="1417180" y="56172"/>
                </a:lnTo>
                <a:lnTo>
                  <a:pt x="1417180" y="1249972"/>
                </a:lnTo>
                <a:lnTo>
                  <a:pt x="1307553" y="1249972"/>
                </a:lnTo>
                <a:lnTo>
                  <a:pt x="1307553" y="56172"/>
                </a:lnTo>
                <a:lnTo>
                  <a:pt x="1417180" y="56172"/>
                </a:lnTo>
                <a:lnTo>
                  <a:pt x="1417180" y="292"/>
                </a:lnTo>
                <a:lnTo>
                  <a:pt x="1306385" y="292"/>
                </a:lnTo>
                <a:lnTo>
                  <a:pt x="1306385" y="0"/>
                </a:lnTo>
                <a:lnTo>
                  <a:pt x="1250950" y="0"/>
                </a:lnTo>
                <a:lnTo>
                  <a:pt x="1250950" y="301586"/>
                </a:lnTo>
                <a:lnTo>
                  <a:pt x="1250950" y="1004824"/>
                </a:lnTo>
                <a:lnTo>
                  <a:pt x="1232306" y="966863"/>
                </a:lnTo>
                <a:lnTo>
                  <a:pt x="1232306" y="1250340"/>
                </a:lnTo>
                <a:lnTo>
                  <a:pt x="74079" y="1250340"/>
                </a:lnTo>
                <a:lnTo>
                  <a:pt x="77736" y="1201851"/>
                </a:lnTo>
                <a:lnTo>
                  <a:pt x="85318" y="1154544"/>
                </a:lnTo>
                <a:lnTo>
                  <a:pt x="96634" y="1108583"/>
                </a:lnTo>
                <a:lnTo>
                  <a:pt x="111544" y="1064133"/>
                </a:lnTo>
                <a:lnTo>
                  <a:pt x="129870" y="1021359"/>
                </a:lnTo>
                <a:lnTo>
                  <a:pt x="138582" y="1004824"/>
                </a:lnTo>
                <a:lnTo>
                  <a:pt x="151434" y="980414"/>
                </a:lnTo>
                <a:lnTo>
                  <a:pt x="176110" y="941476"/>
                </a:lnTo>
                <a:lnTo>
                  <a:pt x="203695" y="904709"/>
                </a:lnTo>
                <a:lnTo>
                  <a:pt x="234048" y="870280"/>
                </a:lnTo>
                <a:lnTo>
                  <a:pt x="266992" y="838339"/>
                </a:lnTo>
                <a:lnTo>
                  <a:pt x="302361" y="809066"/>
                </a:lnTo>
                <a:lnTo>
                  <a:pt x="340004" y="782612"/>
                </a:lnTo>
                <a:lnTo>
                  <a:pt x="379755" y="759167"/>
                </a:lnTo>
                <a:lnTo>
                  <a:pt x="421449" y="738860"/>
                </a:lnTo>
                <a:lnTo>
                  <a:pt x="464908" y="721880"/>
                </a:lnTo>
                <a:lnTo>
                  <a:pt x="509968" y="708393"/>
                </a:lnTo>
                <a:lnTo>
                  <a:pt x="556488" y="698550"/>
                </a:lnTo>
                <a:lnTo>
                  <a:pt x="604291" y="692531"/>
                </a:lnTo>
                <a:lnTo>
                  <a:pt x="653199" y="690486"/>
                </a:lnTo>
                <a:lnTo>
                  <a:pt x="702119" y="692531"/>
                </a:lnTo>
                <a:lnTo>
                  <a:pt x="749909" y="698550"/>
                </a:lnTo>
                <a:lnTo>
                  <a:pt x="796429" y="708393"/>
                </a:lnTo>
                <a:lnTo>
                  <a:pt x="841502" y="721880"/>
                </a:lnTo>
                <a:lnTo>
                  <a:pt x="884961" y="738860"/>
                </a:lnTo>
                <a:lnTo>
                  <a:pt x="926642" y="759167"/>
                </a:lnTo>
                <a:lnTo>
                  <a:pt x="966393" y="782612"/>
                </a:lnTo>
                <a:lnTo>
                  <a:pt x="1004036" y="809066"/>
                </a:lnTo>
                <a:lnTo>
                  <a:pt x="1039406" y="838339"/>
                </a:lnTo>
                <a:lnTo>
                  <a:pt x="1072349" y="870280"/>
                </a:lnTo>
                <a:lnTo>
                  <a:pt x="1102702" y="904709"/>
                </a:lnTo>
                <a:lnTo>
                  <a:pt x="1130287" y="941476"/>
                </a:lnTo>
                <a:lnTo>
                  <a:pt x="1154950" y="980414"/>
                </a:lnTo>
                <a:lnTo>
                  <a:pt x="1176528" y="1021359"/>
                </a:lnTo>
                <a:lnTo>
                  <a:pt x="1194841" y="1064133"/>
                </a:lnTo>
                <a:lnTo>
                  <a:pt x="1209751" y="1108583"/>
                </a:lnTo>
                <a:lnTo>
                  <a:pt x="1221066" y="1154544"/>
                </a:lnTo>
                <a:lnTo>
                  <a:pt x="1228648" y="1201851"/>
                </a:lnTo>
                <a:lnTo>
                  <a:pt x="1232306" y="1250340"/>
                </a:lnTo>
                <a:lnTo>
                  <a:pt x="1232306" y="966863"/>
                </a:lnTo>
                <a:lnTo>
                  <a:pt x="1205001" y="919391"/>
                </a:lnTo>
                <a:lnTo>
                  <a:pt x="1177569" y="879665"/>
                </a:lnTo>
                <a:lnTo>
                  <a:pt x="1147356" y="842124"/>
                </a:lnTo>
                <a:lnTo>
                  <a:pt x="1114513" y="806919"/>
                </a:lnTo>
                <a:lnTo>
                  <a:pt x="1079195" y="774217"/>
                </a:lnTo>
                <a:lnTo>
                  <a:pt x="1041539" y="744143"/>
                </a:lnTo>
                <a:lnTo>
                  <a:pt x="1001699" y="716851"/>
                </a:lnTo>
                <a:lnTo>
                  <a:pt x="959840" y="692505"/>
                </a:lnTo>
                <a:lnTo>
                  <a:pt x="916076" y="671233"/>
                </a:lnTo>
                <a:lnTo>
                  <a:pt x="870585" y="653199"/>
                </a:lnTo>
                <a:lnTo>
                  <a:pt x="916076" y="635165"/>
                </a:lnTo>
                <a:lnTo>
                  <a:pt x="955662" y="615924"/>
                </a:lnTo>
                <a:lnTo>
                  <a:pt x="1001699" y="589546"/>
                </a:lnTo>
                <a:lnTo>
                  <a:pt x="1041539" y="562254"/>
                </a:lnTo>
                <a:lnTo>
                  <a:pt x="1079195" y="532193"/>
                </a:lnTo>
                <a:lnTo>
                  <a:pt x="1114513" y="499478"/>
                </a:lnTo>
                <a:lnTo>
                  <a:pt x="1147356" y="464286"/>
                </a:lnTo>
                <a:lnTo>
                  <a:pt x="1177569" y="426745"/>
                </a:lnTo>
                <a:lnTo>
                  <a:pt x="1205001" y="387019"/>
                </a:lnTo>
                <a:lnTo>
                  <a:pt x="1229512" y="345249"/>
                </a:lnTo>
                <a:lnTo>
                  <a:pt x="1250950" y="301586"/>
                </a:lnTo>
                <a:lnTo>
                  <a:pt x="1250950" y="0"/>
                </a:lnTo>
                <a:lnTo>
                  <a:pt x="1232306" y="0"/>
                </a:lnTo>
                <a:lnTo>
                  <a:pt x="1232306" y="56057"/>
                </a:lnTo>
                <a:lnTo>
                  <a:pt x="1228648" y="104546"/>
                </a:lnTo>
                <a:lnTo>
                  <a:pt x="1221079" y="151853"/>
                </a:lnTo>
                <a:lnTo>
                  <a:pt x="1209751" y="197815"/>
                </a:lnTo>
                <a:lnTo>
                  <a:pt x="1194854" y="242277"/>
                </a:lnTo>
                <a:lnTo>
                  <a:pt x="1176528" y="285051"/>
                </a:lnTo>
                <a:lnTo>
                  <a:pt x="1154950" y="325983"/>
                </a:lnTo>
                <a:lnTo>
                  <a:pt x="1130287" y="364921"/>
                </a:lnTo>
                <a:lnTo>
                  <a:pt x="1102702" y="401688"/>
                </a:lnTo>
                <a:lnTo>
                  <a:pt x="1072362" y="436130"/>
                </a:lnTo>
                <a:lnTo>
                  <a:pt x="1039406" y="468071"/>
                </a:lnTo>
                <a:lnTo>
                  <a:pt x="1004036" y="497344"/>
                </a:lnTo>
                <a:lnTo>
                  <a:pt x="966393" y="523786"/>
                </a:lnTo>
                <a:lnTo>
                  <a:pt x="926642" y="547243"/>
                </a:lnTo>
                <a:lnTo>
                  <a:pt x="884961" y="567537"/>
                </a:lnTo>
                <a:lnTo>
                  <a:pt x="841502" y="584517"/>
                </a:lnTo>
                <a:lnTo>
                  <a:pt x="796429" y="598004"/>
                </a:lnTo>
                <a:lnTo>
                  <a:pt x="749909" y="607847"/>
                </a:lnTo>
                <a:lnTo>
                  <a:pt x="702119" y="613879"/>
                </a:lnTo>
                <a:lnTo>
                  <a:pt x="653199" y="615924"/>
                </a:lnTo>
                <a:lnTo>
                  <a:pt x="604278" y="613879"/>
                </a:lnTo>
                <a:lnTo>
                  <a:pt x="556488" y="607847"/>
                </a:lnTo>
                <a:lnTo>
                  <a:pt x="509968" y="598004"/>
                </a:lnTo>
                <a:lnTo>
                  <a:pt x="464896" y="584517"/>
                </a:lnTo>
                <a:lnTo>
                  <a:pt x="435813" y="573163"/>
                </a:lnTo>
                <a:lnTo>
                  <a:pt x="435813" y="653199"/>
                </a:lnTo>
                <a:lnTo>
                  <a:pt x="390321" y="671233"/>
                </a:lnTo>
                <a:lnTo>
                  <a:pt x="346519" y="692531"/>
                </a:lnTo>
                <a:lnTo>
                  <a:pt x="304698" y="716851"/>
                </a:lnTo>
                <a:lnTo>
                  <a:pt x="264858" y="744143"/>
                </a:lnTo>
                <a:lnTo>
                  <a:pt x="227203" y="774217"/>
                </a:lnTo>
                <a:lnTo>
                  <a:pt x="191884" y="806919"/>
                </a:lnTo>
                <a:lnTo>
                  <a:pt x="159042" y="842124"/>
                </a:lnTo>
                <a:lnTo>
                  <a:pt x="128828" y="879665"/>
                </a:lnTo>
                <a:lnTo>
                  <a:pt x="101384" y="919391"/>
                </a:lnTo>
                <a:lnTo>
                  <a:pt x="76873" y="961161"/>
                </a:lnTo>
                <a:lnTo>
                  <a:pt x="55435" y="1004824"/>
                </a:lnTo>
                <a:lnTo>
                  <a:pt x="55435" y="301599"/>
                </a:lnTo>
                <a:lnTo>
                  <a:pt x="76873" y="345249"/>
                </a:lnTo>
                <a:lnTo>
                  <a:pt x="101384" y="387019"/>
                </a:lnTo>
                <a:lnTo>
                  <a:pt x="128828" y="426745"/>
                </a:lnTo>
                <a:lnTo>
                  <a:pt x="159042" y="464286"/>
                </a:lnTo>
                <a:lnTo>
                  <a:pt x="191884" y="499478"/>
                </a:lnTo>
                <a:lnTo>
                  <a:pt x="227203" y="532193"/>
                </a:lnTo>
                <a:lnTo>
                  <a:pt x="264858" y="562254"/>
                </a:lnTo>
                <a:lnTo>
                  <a:pt x="304698" y="589546"/>
                </a:lnTo>
                <a:lnTo>
                  <a:pt x="346570" y="613892"/>
                </a:lnTo>
                <a:lnTo>
                  <a:pt x="390321" y="635165"/>
                </a:lnTo>
                <a:lnTo>
                  <a:pt x="435813" y="653199"/>
                </a:lnTo>
                <a:lnTo>
                  <a:pt x="435813" y="573163"/>
                </a:lnTo>
                <a:lnTo>
                  <a:pt x="421436" y="567537"/>
                </a:lnTo>
                <a:lnTo>
                  <a:pt x="379755" y="547243"/>
                </a:lnTo>
                <a:lnTo>
                  <a:pt x="340004" y="523786"/>
                </a:lnTo>
                <a:lnTo>
                  <a:pt x="302361" y="497344"/>
                </a:lnTo>
                <a:lnTo>
                  <a:pt x="266979" y="468071"/>
                </a:lnTo>
                <a:lnTo>
                  <a:pt x="234035" y="436130"/>
                </a:lnTo>
                <a:lnTo>
                  <a:pt x="203682" y="401688"/>
                </a:lnTo>
                <a:lnTo>
                  <a:pt x="176098" y="364921"/>
                </a:lnTo>
                <a:lnTo>
                  <a:pt x="151434" y="325983"/>
                </a:lnTo>
                <a:lnTo>
                  <a:pt x="138582" y="301599"/>
                </a:lnTo>
                <a:lnTo>
                  <a:pt x="129857" y="285051"/>
                </a:lnTo>
                <a:lnTo>
                  <a:pt x="111531" y="242277"/>
                </a:lnTo>
                <a:lnTo>
                  <a:pt x="96634" y="197815"/>
                </a:lnTo>
                <a:lnTo>
                  <a:pt x="85318" y="151853"/>
                </a:lnTo>
                <a:lnTo>
                  <a:pt x="77736" y="104546"/>
                </a:lnTo>
                <a:lnTo>
                  <a:pt x="74079" y="56057"/>
                </a:lnTo>
                <a:lnTo>
                  <a:pt x="1232306" y="56057"/>
                </a:lnTo>
                <a:lnTo>
                  <a:pt x="1232306" y="0"/>
                </a:lnTo>
                <a:lnTo>
                  <a:pt x="0" y="0"/>
                </a:lnTo>
                <a:lnTo>
                  <a:pt x="0" y="1306385"/>
                </a:lnTo>
                <a:lnTo>
                  <a:pt x="1306385" y="1306385"/>
                </a:lnTo>
                <a:lnTo>
                  <a:pt x="1306385" y="1305852"/>
                </a:lnTo>
                <a:lnTo>
                  <a:pt x="2558516" y="1305852"/>
                </a:lnTo>
                <a:lnTo>
                  <a:pt x="2558516" y="1249972"/>
                </a:lnTo>
                <a:lnTo>
                  <a:pt x="2386952" y="1249972"/>
                </a:lnTo>
                <a:lnTo>
                  <a:pt x="2386952" y="56172"/>
                </a:lnTo>
                <a:lnTo>
                  <a:pt x="2558516" y="56172"/>
                </a:lnTo>
                <a:lnTo>
                  <a:pt x="2558516" y="292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10634949" y="2598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385" y="0"/>
                </a:moveTo>
                <a:lnTo>
                  <a:pt x="0" y="0"/>
                </a:lnTo>
                <a:lnTo>
                  <a:pt x="0" y="55880"/>
                </a:lnTo>
                <a:lnTo>
                  <a:pt x="0" y="165100"/>
                </a:lnTo>
                <a:lnTo>
                  <a:pt x="0" y="1306830"/>
                </a:lnTo>
                <a:lnTo>
                  <a:pt x="1306385" y="1306830"/>
                </a:lnTo>
                <a:lnTo>
                  <a:pt x="1306385" y="1250950"/>
                </a:lnTo>
                <a:lnTo>
                  <a:pt x="56057" y="1250950"/>
                </a:lnTo>
                <a:lnTo>
                  <a:pt x="56057" y="1134110"/>
                </a:lnTo>
                <a:lnTo>
                  <a:pt x="1306385" y="1134110"/>
                </a:lnTo>
                <a:lnTo>
                  <a:pt x="1306385" y="1060450"/>
                </a:lnTo>
                <a:lnTo>
                  <a:pt x="56083" y="1060450"/>
                </a:lnTo>
                <a:lnTo>
                  <a:pt x="56083" y="956310"/>
                </a:lnTo>
                <a:lnTo>
                  <a:pt x="1306385" y="956310"/>
                </a:lnTo>
                <a:lnTo>
                  <a:pt x="1306385" y="881380"/>
                </a:lnTo>
                <a:lnTo>
                  <a:pt x="56083" y="881380"/>
                </a:lnTo>
                <a:lnTo>
                  <a:pt x="56083" y="777240"/>
                </a:lnTo>
                <a:lnTo>
                  <a:pt x="1306385" y="777240"/>
                </a:lnTo>
                <a:lnTo>
                  <a:pt x="1306385" y="702310"/>
                </a:lnTo>
                <a:lnTo>
                  <a:pt x="56083" y="702310"/>
                </a:lnTo>
                <a:lnTo>
                  <a:pt x="56083" y="598170"/>
                </a:lnTo>
                <a:lnTo>
                  <a:pt x="1306385" y="598170"/>
                </a:lnTo>
                <a:lnTo>
                  <a:pt x="1306385" y="523240"/>
                </a:lnTo>
                <a:lnTo>
                  <a:pt x="56083" y="523240"/>
                </a:lnTo>
                <a:lnTo>
                  <a:pt x="56083" y="419100"/>
                </a:lnTo>
                <a:lnTo>
                  <a:pt x="1306385" y="419100"/>
                </a:lnTo>
                <a:lnTo>
                  <a:pt x="1306385" y="344170"/>
                </a:lnTo>
                <a:lnTo>
                  <a:pt x="56057" y="344170"/>
                </a:lnTo>
                <a:lnTo>
                  <a:pt x="56057" y="240030"/>
                </a:lnTo>
                <a:lnTo>
                  <a:pt x="1306385" y="240030"/>
                </a:lnTo>
                <a:lnTo>
                  <a:pt x="1306385" y="165100"/>
                </a:lnTo>
                <a:lnTo>
                  <a:pt x="56083" y="165100"/>
                </a:lnTo>
                <a:lnTo>
                  <a:pt x="56083" y="55880"/>
                </a:lnTo>
                <a:lnTo>
                  <a:pt x="1306385" y="55880"/>
                </a:lnTo>
                <a:lnTo>
                  <a:pt x="1306385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6836898" y="2571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30">
                <a:moveTo>
                  <a:pt x="130638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89" y="1306389"/>
                </a:lnTo>
                <a:lnTo>
                  <a:pt x="1306389" y="1250338"/>
                </a:lnTo>
                <a:lnTo>
                  <a:pt x="55443" y="1250338"/>
                </a:lnTo>
                <a:lnTo>
                  <a:pt x="55443" y="910914"/>
                </a:lnTo>
                <a:lnTo>
                  <a:pt x="137864" y="910914"/>
                </a:lnTo>
                <a:lnTo>
                  <a:pt x="122085" y="877382"/>
                </a:lnTo>
                <a:lnTo>
                  <a:pt x="106149" y="835222"/>
                </a:lnTo>
                <a:lnTo>
                  <a:pt x="93493" y="791575"/>
                </a:lnTo>
                <a:lnTo>
                  <a:pt x="84268" y="746590"/>
                </a:lnTo>
                <a:lnTo>
                  <a:pt x="78624" y="700417"/>
                </a:lnTo>
                <a:lnTo>
                  <a:pt x="76709" y="653205"/>
                </a:lnTo>
                <a:lnTo>
                  <a:pt x="78624" y="605991"/>
                </a:lnTo>
                <a:lnTo>
                  <a:pt x="84268" y="559816"/>
                </a:lnTo>
                <a:lnTo>
                  <a:pt x="93493" y="514829"/>
                </a:lnTo>
                <a:lnTo>
                  <a:pt x="106149" y="471180"/>
                </a:lnTo>
                <a:lnTo>
                  <a:pt x="122085" y="429018"/>
                </a:lnTo>
                <a:lnTo>
                  <a:pt x="137878" y="395453"/>
                </a:lnTo>
                <a:lnTo>
                  <a:pt x="55443" y="395453"/>
                </a:lnTo>
                <a:lnTo>
                  <a:pt x="55443" y="56040"/>
                </a:lnTo>
                <a:lnTo>
                  <a:pt x="1306389" y="56040"/>
                </a:lnTo>
                <a:lnTo>
                  <a:pt x="1306389" y="0"/>
                </a:lnTo>
                <a:close/>
              </a:path>
              <a:path w="1306829" h="1306830">
                <a:moveTo>
                  <a:pt x="137864" y="910914"/>
                </a:moveTo>
                <a:lnTo>
                  <a:pt x="55443" y="910914"/>
                </a:lnTo>
                <a:lnTo>
                  <a:pt x="76783" y="955478"/>
                </a:lnTo>
                <a:lnTo>
                  <a:pt x="101327" y="998099"/>
                </a:lnTo>
                <a:lnTo>
                  <a:pt x="128917" y="1038621"/>
                </a:lnTo>
                <a:lnTo>
                  <a:pt x="159396" y="1076888"/>
                </a:lnTo>
                <a:lnTo>
                  <a:pt x="192606" y="1112742"/>
                </a:lnTo>
                <a:lnTo>
                  <a:pt x="228391" y="1146027"/>
                </a:lnTo>
                <a:lnTo>
                  <a:pt x="266594" y="1176585"/>
                </a:lnTo>
                <a:lnTo>
                  <a:pt x="307057" y="1204261"/>
                </a:lnTo>
                <a:lnTo>
                  <a:pt x="349622" y="1228898"/>
                </a:lnTo>
                <a:lnTo>
                  <a:pt x="394134" y="1250338"/>
                </a:lnTo>
                <a:lnTo>
                  <a:pt x="912275" y="1250338"/>
                </a:lnTo>
                <a:lnTo>
                  <a:pt x="955163" y="1229679"/>
                </a:lnTo>
                <a:lnTo>
                  <a:pt x="653205" y="1229679"/>
                </a:lnTo>
                <a:lnTo>
                  <a:pt x="605993" y="1227765"/>
                </a:lnTo>
                <a:lnTo>
                  <a:pt x="559819" y="1222121"/>
                </a:lnTo>
                <a:lnTo>
                  <a:pt x="514833" y="1212897"/>
                </a:lnTo>
                <a:lnTo>
                  <a:pt x="471185" y="1200242"/>
                </a:lnTo>
                <a:lnTo>
                  <a:pt x="429024" y="1184306"/>
                </a:lnTo>
                <a:lnTo>
                  <a:pt x="388499" y="1165239"/>
                </a:lnTo>
                <a:lnTo>
                  <a:pt x="349760" y="1143190"/>
                </a:lnTo>
                <a:lnTo>
                  <a:pt x="312956" y="1118308"/>
                </a:lnTo>
                <a:lnTo>
                  <a:pt x="278238" y="1090744"/>
                </a:lnTo>
                <a:lnTo>
                  <a:pt x="245754" y="1060645"/>
                </a:lnTo>
                <a:lnTo>
                  <a:pt x="215654" y="1028163"/>
                </a:lnTo>
                <a:lnTo>
                  <a:pt x="188088" y="993446"/>
                </a:lnTo>
                <a:lnTo>
                  <a:pt x="163204" y="956644"/>
                </a:lnTo>
                <a:lnTo>
                  <a:pt x="141154" y="917906"/>
                </a:lnTo>
                <a:lnTo>
                  <a:pt x="137864" y="910914"/>
                </a:lnTo>
                <a:close/>
              </a:path>
              <a:path w="1306829" h="1306830">
                <a:moveTo>
                  <a:pt x="1306389" y="910904"/>
                </a:moveTo>
                <a:lnTo>
                  <a:pt x="1250956" y="910904"/>
                </a:lnTo>
                <a:lnTo>
                  <a:pt x="1250956" y="1250338"/>
                </a:lnTo>
                <a:lnTo>
                  <a:pt x="1306389" y="1250338"/>
                </a:lnTo>
                <a:lnTo>
                  <a:pt x="1306389" y="910904"/>
                </a:lnTo>
                <a:close/>
              </a:path>
              <a:path w="1306829" h="1306830">
                <a:moveTo>
                  <a:pt x="955175" y="76699"/>
                </a:moveTo>
                <a:lnTo>
                  <a:pt x="653205" y="76699"/>
                </a:lnTo>
                <a:lnTo>
                  <a:pt x="700417" y="78613"/>
                </a:lnTo>
                <a:lnTo>
                  <a:pt x="746590" y="84258"/>
                </a:lnTo>
                <a:lnTo>
                  <a:pt x="791575" y="93483"/>
                </a:lnTo>
                <a:lnTo>
                  <a:pt x="835223" y="106138"/>
                </a:lnTo>
                <a:lnTo>
                  <a:pt x="877384" y="122075"/>
                </a:lnTo>
                <a:lnTo>
                  <a:pt x="917908" y="141144"/>
                </a:lnTo>
                <a:lnTo>
                  <a:pt x="956647" y="163194"/>
                </a:lnTo>
                <a:lnTo>
                  <a:pt x="993450" y="188078"/>
                </a:lnTo>
                <a:lnTo>
                  <a:pt x="1028167" y="215644"/>
                </a:lnTo>
                <a:lnTo>
                  <a:pt x="1060650" y="245745"/>
                </a:lnTo>
                <a:lnTo>
                  <a:pt x="1090750" y="278229"/>
                </a:lnTo>
                <a:lnTo>
                  <a:pt x="1118315" y="312948"/>
                </a:lnTo>
                <a:lnTo>
                  <a:pt x="1143198" y="349752"/>
                </a:lnTo>
                <a:lnTo>
                  <a:pt x="1165247" y="388492"/>
                </a:lnTo>
                <a:lnTo>
                  <a:pt x="1184315" y="429018"/>
                </a:lnTo>
                <a:lnTo>
                  <a:pt x="1200251" y="471180"/>
                </a:lnTo>
                <a:lnTo>
                  <a:pt x="1212906" y="514829"/>
                </a:lnTo>
                <a:lnTo>
                  <a:pt x="1222131" y="559816"/>
                </a:lnTo>
                <a:lnTo>
                  <a:pt x="1227775" y="605991"/>
                </a:lnTo>
                <a:lnTo>
                  <a:pt x="1229690" y="653205"/>
                </a:lnTo>
                <a:lnTo>
                  <a:pt x="1227775" y="700417"/>
                </a:lnTo>
                <a:lnTo>
                  <a:pt x="1222131" y="746590"/>
                </a:lnTo>
                <a:lnTo>
                  <a:pt x="1212906" y="791575"/>
                </a:lnTo>
                <a:lnTo>
                  <a:pt x="1200251" y="835222"/>
                </a:lnTo>
                <a:lnTo>
                  <a:pt x="1184315" y="877382"/>
                </a:lnTo>
                <a:lnTo>
                  <a:pt x="1165247" y="917906"/>
                </a:lnTo>
                <a:lnTo>
                  <a:pt x="1143198" y="956644"/>
                </a:lnTo>
                <a:lnTo>
                  <a:pt x="1118315" y="993446"/>
                </a:lnTo>
                <a:lnTo>
                  <a:pt x="1090750" y="1028163"/>
                </a:lnTo>
                <a:lnTo>
                  <a:pt x="1060650" y="1060645"/>
                </a:lnTo>
                <a:lnTo>
                  <a:pt x="1028167" y="1090744"/>
                </a:lnTo>
                <a:lnTo>
                  <a:pt x="993450" y="1118308"/>
                </a:lnTo>
                <a:lnTo>
                  <a:pt x="956647" y="1143190"/>
                </a:lnTo>
                <a:lnTo>
                  <a:pt x="917908" y="1165239"/>
                </a:lnTo>
                <a:lnTo>
                  <a:pt x="877384" y="1184306"/>
                </a:lnTo>
                <a:lnTo>
                  <a:pt x="835223" y="1200242"/>
                </a:lnTo>
                <a:lnTo>
                  <a:pt x="791575" y="1212897"/>
                </a:lnTo>
                <a:lnTo>
                  <a:pt x="746590" y="1222121"/>
                </a:lnTo>
                <a:lnTo>
                  <a:pt x="700417" y="1227765"/>
                </a:lnTo>
                <a:lnTo>
                  <a:pt x="653205" y="1229679"/>
                </a:lnTo>
                <a:lnTo>
                  <a:pt x="955163" y="1229679"/>
                </a:lnTo>
                <a:lnTo>
                  <a:pt x="999349" y="1204261"/>
                </a:lnTo>
                <a:lnTo>
                  <a:pt x="1039811" y="1176585"/>
                </a:lnTo>
                <a:lnTo>
                  <a:pt x="1078013" y="1146026"/>
                </a:lnTo>
                <a:lnTo>
                  <a:pt x="1113798" y="1112740"/>
                </a:lnTo>
                <a:lnTo>
                  <a:pt x="1147009" y="1076885"/>
                </a:lnTo>
                <a:lnTo>
                  <a:pt x="1177487" y="1038618"/>
                </a:lnTo>
                <a:lnTo>
                  <a:pt x="1205076" y="998094"/>
                </a:lnTo>
                <a:lnTo>
                  <a:pt x="1229618" y="955470"/>
                </a:lnTo>
                <a:lnTo>
                  <a:pt x="1250956" y="910904"/>
                </a:lnTo>
                <a:lnTo>
                  <a:pt x="1306389" y="910904"/>
                </a:lnTo>
                <a:lnTo>
                  <a:pt x="1306389" y="395474"/>
                </a:lnTo>
                <a:lnTo>
                  <a:pt x="1250956" y="395474"/>
                </a:lnTo>
                <a:lnTo>
                  <a:pt x="1229608" y="350892"/>
                </a:lnTo>
                <a:lnTo>
                  <a:pt x="1205066" y="308273"/>
                </a:lnTo>
                <a:lnTo>
                  <a:pt x="1177478" y="267751"/>
                </a:lnTo>
                <a:lnTo>
                  <a:pt x="1147001" y="229485"/>
                </a:lnTo>
                <a:lnTo>
                  <a:pt x="1113792" y="193631"/>
                </a:lnTo>
                <a:lnTo>
                  <a:pt x="1078010" y="160346"/>
                </a:lnTo>
                <a:lnTo>
                  <a:pt x="1039811" y="129788"/>
                </a:lnTo>
                <a:lnTo>
                  <a:pt x="999352" y="102112"/>
                </a:lnTo>
                <a:lnTo>
                  <a:pt x="956791" y="77477"/>
                </a:lnTo>
                <a:lnTo>
                  <a:pt x="955175" y="76699"/>
                </a:lnTo>
                <a:close/>
              </a:path>
              <a:path w="1306829" h="1306830">
                <a:moveTo>
                  <a:pt x="1306389" y="56040"/>
                </a:moveTo>
                <a:lnTo>
                  <a:pt x="1250956" y="56040"/>
                </a:lnTo>
                <a:lnTo>
                  <a:pt x="1250956" y="395474"/>
                </a:lnTo>
                <a:lnTo>
                  <a:pt x="1306389" y="395474"/>
                </a:lnTo>
                <a:lnTo>
                  <a:pt x="1306389" y="56040"/>
                </a:lnTo>
                <a:close/>
              </a:path>
              <a:path w="1306829" h="1306830">
                <a:moveTo>
                  <a:pt x="912286" y="56040"/>
                </a:moveTo>
                <a:lnTo>
                  <a:pt x="394124" y="56040"/>
                </a:lnTo>
                <a:lnTo>
                  <a:pt x="349614" y="77478"/>
                </a:lnTo>
                <a:lnTo>
                  <a:pt x="307050" y="102114"/>
                </a:lnTo>
                <a:lnTo>
                  <a:pt x="266587" y="129790"/>
                </a:lnTo>
                <a:lnTo>
                  <a:pt x="228384" y="160351"/>
                </a:lnTo>
                <a:lnTo>
                  <a:pt x="192599" y="193638"/>
                </a:lnTo>
                <a:lnTo>
                  <a:pt x="159388" y="229494"/>
                </a:lnTo>
                <a:lnTo>
                  <a:pt x="128908" y="267763"/>
                </a:lnTo>
                <a:lnTo>
                  <a:pt x="101318" y="308287"/>
                </a:lnTo>
                <a:lnTo>
                  <a:pt x="76775" y="350910"/>
                </a:lnTo>
                <a:lnTo>
                  <a:pt x="55443" y="395453"/>
                </a:lnTo>
                <a:lnTo>
                  <a:pt x="137878" y="395453"/>
                </a:lnTo>
                <a:lnTo>
                  <a:pt x="141154" y="388492"/>
                </a:lnTo>
                <a:lnTo>
                  <a:pt x="163204" y="349752"/>
                </a:lnTo>
                <a:lnTo>
                  <a:pt x="188088" y="312948"/>
                </a:lnTo>
                <a:lnTo>
                  <a:pt x="215654" y="278229"/>
                </a:lnTo>
                <a:lnTo>
                  <a:pt x="245754" y="245745"/>
                </a:lnTo>
                <a:lnTo>
                  <a:pt x="278238" y="215644"/>
                </a:lnTo>
                <a:lnTo>
                  <a:pt x="312956" y="188078"/>
                </a:lnTo>
                <a:lnTo>
                  <a:pt x="349760" y="163194"/>
                </a:lnTo>
                <a:lnTo>
                  <a:pt x="388499" y="141144"/>
                </a:lnTo>
                <a:lnTo>
                  <a:pt x="429024" y="122075"/>
                </a:lnTo>
                <a:lnTo>
                  <a:pt x="471185" y="106138"/>
                </a:lnTo>
                <a:lnTo>
                  <a:pt x="514833" y="93483"/>
                </a:lnTo>
                <a:lnTo>
                  <a:pt x="559819" y="84258"/>
                </a:lnTo>
                <a:lnTo>
                  <a:pt x="605993" y="78613"/>
                </a:lnTo>
                <a:lnTo>
                  <a:pt x="653205" y="76699"/>
                </a:lnTo>
                <a:lnTo>
                  <a:pt x="955175" y="76699"/>
                </a:lnTo>
                <a:lnTo>
                  <a:pt x="912286" y="5604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7596396" y="762716"/>
            <a:ext cx="792463" cy="791693"/>
          </a:xfrm>
          <a:custGeom>
            <a:avLst/>
            <a:gdLst/>
            <a:ahLst/>
            <a:cxnLst/>
            <a:rect l="l" t="t" r="r" b="b"/>
            <a:pathLst>
              <a:path w="1306830" h="1305560">
                <a:moveTo>
                  <a:pt x="1306385" y="0"/>
                </a:moveTo>
                <a:lnTo>
                  <a:pt x="1250950" y="0"/>
                </a:lnTo>
                <a:lnTo>
                  <a:pt x="1250950" y="55880"/>
                </a:lnTo>
                <a:lnTo>
                  <a:pt x="1250950" y="1249680"/>
                </a:lnTo>
                <a:lnTo>
                  <a:pt x="55448" y="1249680"/>
                </a:lnTo>
                <a:lnTo>
                  <a:pt x="55448" y="55880"/>
                </a:lnTo>
                <a:lnTo>
                  <a:pt x="1250950" y="55880"/>
                </a:lnTo>
                <a:lnTo>
                  <a:pt x="1250950" y="0"/>
                </a:lnTo>
                <a:lnTo>
                  <a:pt x="0" y="0"/>
                </a:lnTo>
                <a:lnTo>
                  <a:pt x="0" y="55880"/>
                </a:lnTo>
                <a:lnTo>
                  <a:pt x="0" y="1249680"/>
                </a:lnTo>
                <a:lnTo>
                  <a:pt x="0" y="1305560"/>
                </a:lnTo>
                <a:lnTo>
                  <a:pt x="1306385" y="1305560"/>
                </a:lnTo>
                <a:lnTo>
                  <a:pt x="1306385" y="1250048"/>
                </a:lnTo>
                <a:lnTo>
                  <a:pt x="1306385" y="1249680"/>
                </a:lnTo>
                <a:lnTo>
                  <a:pt x="1306385" y="55880"/>
                </a:lnTo>
                <a:lnTo>
                  <a:pt x="1306385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1387904" y="1520523"/>
            <a:ext cx="792463" cy="791693"/>
          </a:xfrm>
          <a:custGeom>
            <a:avLst/>
            <a:gdLst/>
            <a:ahLst/>
            <a:cxnLst/>
            <a:rect l="l" t="t" r="r" b="b"/>
            <a:pathLst>
              <a:path w="1306830" h="1305560">
                <a:moveTo>
                  <a:pt x="1306398" y="0"/>
                </a:moveTo>
                <a:lnTo>
                  <a:pt x="1250962" y="0"/>
                </a:lnTo>
                <a:lnTo>
                  <a:pt x="1250962" y="55880"/>
                </a:lnTo>
                <a:lnTo>
                  <a:pt x="1250962" y="1249680"/>
                </a:lnTo>
                <a:lnTo>
                  <a:pt x="55448" y="1249680"/>
                </a:lnTo>
                <a:lnTo>
                  <a:pt x="55448" y="55880"/>
                </a:lnTo>
                <a:lnTo>
                  <a:pt x="1250962" y="55880"/>
                </a:lnTo>
                <a:lnTo>
                  <a:pt x="1250962" y="0"/>
                </a:lnTo>
                <a:lnTo>
                  <a:pt x="0" y="0"/>
                </a:lnTo>
                <a:lnTo>
                  <a:pt x="0" y="55880"/>
                </a:lnTo>
                <a:lnTo>
                  <a:pt x="0" y="1249680"/>
                </a:lnTo>
                <a:lnTo>
                  <a:pt x="0" y="1305560"/>
                </a:lnTo>
                <a:lnTo>
                  <a:pt x="1306398" y="1305560"/>
                </a:lnTo>
                <a:lnTo>
                  <a:pt x="1306398" y="1250048"/>
                </a:lnTo>
                <a:lnTo>
                  <a:pt x="1306398" y="1249680"/>
                </a:lnTo>
                <a:lnTo>
                  <a:pt x="1306398" y="55880"/>
                </a:lnTo>
                <a:lnTo>
                  <a:pt x="1306398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7596399" y="2571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38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89" y="1306389"/>
                </a:lnTo>
                <a:lnTo>
                  <a:pt x="1306389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92925" y="2571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37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79" y="1306389"/>
                </a:lnTo>
                <a:lnTo>
                  <a:pt x="1306379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9114641" y="3036908"/>
          <a:ext cx="758576" cy="757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5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8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7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63D51"/>
                      </a:solidFill>
                      <a:prstDash val="solid"/>
                    </a:lnL>
                    <a:lnR w="76200">
                      <a:solidFill>
                        <a:srgbClr val="E63D51"/>
                      </a:solidFill>
                      <a:prstDash val="solid"/>
                    </a:lnR>
                    <a:lnT w="76200">
                      <a:solidFill>
                        <a:srgbClr val="E63D51"/>
                      </a:solidFill>
                      <a:prstDash val="solid"/>
                    </a:lnT>
                    <a:lnB w="76200">
                      <a:solidFill>
                        <a:srgbClr val="E63D5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9113528" y="2576"/>
            <a:ext cx="1551810" cy="1552965"/>
          </a:xfrm>
          <a:custGeom>
            <a:avLst/>
            <a:gdLst/>
            <a:ahLst/>
            <a:cxnLst/>
            <a:rect l="l" t="t" r="r" b="b"/>
            <a:pathLst>
              <a:path w="2559050" h="2560955">
                <a:moveTo>
                  <a:pt x="938466" y="653224"/>
                </a:moveTo>
                <a:lnTo>
                  <a:pt x="934720" y="607009"/>
                </a:lnTo>
                <a:lnTo>
                  <a:pt x="923899" y="563156"/>
                </a:lnTo>
                <a:lnTo>
                  <a:pt x="906576" y="522236"/>
                </a:lnTo>
                <a:lnTo>
                  <a:pt x="883348" y="484847"/>
                </a:lnTo>
                <a:lnTo>
                  <a:pt x="863904" y="462203"/>
                </a:lnTo>
                <a:lnTo>
                  <a:pt x="863904" y="653224"/>
                </a:lnTo>
                <a:lnTo>
                  <a:pt x="858329" y="701484"/>
                </a:lnTo>
                <a:lnTo>
                  <a:pt x="842454" y="745820"/>
                </a:lnTo>
                <a:lnTo>
                  <a:pt x="817549" y="784948"/>
                </a:lnTo>
                <a:lnTo>
                  <a:pt x="784898" y="817600"/>
                </a:lnTo>
                <a:lnTo>
                  <a:pt x="745769" y="842492"/>
                </a:lnTo>
                <a:lnTo>
                  <a:pt x="701433" y="858367"/>
                </a:lnTo>
                <a:lnTo>
                  <a:pt x="653173" y="863942"/>
                </a:lnTo>
                <a:lnTo>
                  <a:pt x="604913" y="858367"/>
                </a:lnTo>
                <a:lnTo>
                  <a:pt x="560590" y="842492"/>
                </a:lnTo>
                <a:lnTo>
                  <a:pt x="521449" y="817600"/>
                </a:lnTo>
                <a:lnTo>
                  <a:pt x="488797" y="784948"/>
                </a:lnTo>
                <a:lnTo>
                  <a:pt x="463892" y="745820"/>
                </a:lnTo>
                <a:lnTo>
                  <a:pt x="448017" y="701484"/>
                </a:lnTo>
                <a:lnTo>
                  <a:pt x="442442" y="653224"/>
                </a:lnTo>
                <a:lnTo>
                  <a:pt x="448017" y="604964"/>
                </a:lnTo>
                <a:lnTo>
                  <a:pt x="463892" y="560628"/>
                </a:lnTo>
                <a:lnTo>
                  <a:pt x="488797" y="521500"/>
                </a:lnTo>
                <a:lnTo>
                  <a:pt x="521449" y="488848"/>
                </a:lnTo>
                <a:lnTo>
                  <a:pt x="560590" y="463943"/>
                </a:lnTo>
                <a:lnTo>
                  <a:pt x="604913" y="448068"/>
                </a:lnTo>
                <a:lnTo>
                  <a:pt x="653173" y="442493"/>
                </a:lnTo>
                <a:lnTo>
                  <a:pt x="701433" y="448068"/>
                </a:lnTo>
                <a:lnTo>
                  <a:pt x="745769" y="463943"/>
                </a:lnTo>
                <a:lnTo>
                  <a:pt x="784898" y="488848"/>
                </a:lnTo>
                <a:lnTo>
                  <a:pt x="817549" y="521500"/>
                </a:lnTo>
                <a:lnTo>
                  <a:pt x="842454" y="560628"/>
                </a:lnTo>
                <a:lnTo>
                  <a:pt x="858329" y="604964"/>
                </a:lnTo>
                <a:lnTo>
                  <a:pt x="863904" y="653224"/>
                </a:lnTo>
                <a:lnTo>
                  <a:pt x="863904" y="462203"/>
                </a:lnTo>
                <a:lnTo>
                  <a:pt x="821550" y="423062"/>
                </a:lnTo>
                <a:lnTo>
                  <a:pt x="784174" y="399834"/>
                </a:lnTo>
                <a:lnTo>
                  <a:pt x="743254" y="382511"/>
                </a:lnTo>
                <a:lnTo>
                  <a:pt x="699389" y="371678"/>
                </a:lnTo>
                <a:lnTo>
                  <a:pt x="653173" y="367931"/>
                </a:lnTo>
                <a:lnTo>
                  <a:pt x="606958" y="371678"/>
                </a:lnTo>
                <a:lnTo>
                  <a:pt x="563105" y="382511"/>
                </a:lnTo>
                <a:lnTo>
                  <a:pt x="522185" y="399834"/>
                </a:lnTo>
                <a:lnTo>
                  <a:pt x="484797" y="423062"/>
                </a:lnTo>
                <a:lnTo>
                  <a:pt x="451535" y="451599"/>
                </a:lnTo>
                <a:lnTo>
                  <a:pt x="422998" y="484847"/>
                </a:lnTo>
                <a:lnTo>
                  <a:pt x="399770" y="522236"/>
                </a:lnTo>
                <a:lnTo>
                  <a:pt x="382447" y="563156"/>
                </a:lnTo>
                <a:lnTo>
                  <a:pt x="371627" y="607009"/>
                </a:lnTo>
                <a:lnTo>
                  <a:pt x="367880" y="653224"/>
                </a:lnTo>
                <a:lnTo>
                  <a:pt x="371627" y="699439"/>
                </a:lnTo>
                <a:lnTo>
                  <a:pt x="382447" y="743292"/>
                </a:lnTo>
                <a:lnTo>
                  <a:pt x="399770" y="784212"/>
                </a:lnTo>
                <a:lnTo>
                  <a:pt x="422998" y="821601"/>
                </a:lnTo>
                <a:lnTo>
                  <a:pt x="451535" y="854849"/>
                </a:lnTo>
                <a:lnTo>
                  <a:pt x="484797" y="883386"/>
                </a:lnTo>
                <a:lnTo>
                  <a:pt x="522185" y="906614"/>
                </a:lnTo>
                <a:lnTo>
                  <a:pt x="563105" y="923937"/>
                </a:lnTo>
                <a:lnTo>
                  <a:pt x="606958" y="934758"/>
                </a:lnTo>
                <a:lnTo>
                  <a:pt x="653173" y="938504"/>
                </a:lnTo>
                <a:lnTo>
                  <a:pt x="699389" y="934758"/>
                </a:lnTo>
                <a:lnTo>
                  <a:pt x="743254" y="923937"/>
                </a:lnTo>
                <a:lnTo>
                  <a:pt x="784174" y="906614"/>
                </a:lnTo>
                <a:lnTo>
                  <a:pt x="821550" y="883386"/>
                </a:lnTo>
                <a:lnTo>
                  <a:pt x="854811" y="854849"/>
                </a:lnTo>
                <a:lnTo>
                  <a:pt x="883348" y="821601"/>
                </a:lnTo>
                <a:lnTo>
                  <a:pt x="906576" y="784212"/>
                </a:lnTo>
                <a:lnTo>
                  <a:pt x="923899" y="743292"/>
                </a:lnTo>
                <a:lnTo>
                  <a:pt x="934720" y="699439"/>
                </a:lnTo>
                <a:lnTo>
                  <a:pt x="938466" y="653224"/>
                </a:lnTo>
                <a:close/>
              </a:path>
              <a:path w="2559050" h="2560955">
                <a:moveTo>
                  <a:pt x="2558669" y="1250111"/>
                </a:moveTo>
                <a:lnTo>
                  <a:pt x="2503220" y="1250111"/>
                </a:lnTo>
                <a:lnTo>
                  <a:pt x="2503220" y="1306169"/>
                </a:lnTo>
                <a:lnTo>
                  <a:pt x="2503220" y="1645577"/>
                </a:lnTo>
                <a:lnTo>
                  <a:pt x="2503220" y="2161044"/>
                </a:lnTo>
                <a:lnTo>
                  <a:pt x="2503220" y="2500452"/>
                </a:lnTo>
                <a:lnTo>
                  <a:pt x="2164537" y="2500452"/>
                </a:lnTo>
                <a:lnTo>
                  <a:pt x="2207437" y="2479802"/>
                </a:lnTo>
                <a:lnTo>
                  <a:pt x="2251608" y="2454376"/>
                </a:lnTo>
                <a:lnTo>
                  <a:pt x="2292070" y="2426703"/>
                </a:lnTo>
                <a:lnTo>
                  <a:pt x="2330285" y="2396147"/>
                </a:lnTo>
                <a:lnTo>
                  <a:pt x="2366060" y="2362860"/>
                </a:lnTo>
                <a:lnTo>
                  <a:pt x="2399271" y="2327008"/>
                </a:lnTo>
                <a:lnTo>
                  <a:pt x="2429751" y="2288730"/>
                </a:lnTo>
                <a:lnTo>
                  <a:pt x="2457348" y="2248204"/>
                </a:lnTo>
                <a:lnTo>
                  <a:pt x="2481884" y="2205583"/>
                </a:lnTo>
                <a:lnTo>
                  <a:pt x="2503220" y="2161044"/>
                </a:lnTo>
                <a:lnTo>
                  <a:pt x="2503220" y="1645577"/>
                </a:lnTo>
                <a:lnTo>
                  <a:pt x="2481961" y="1601177"/>
                </a:lnTo>
                <a:lnTo>
                  <a:pt x="2481961" y="1903285"/>
                </a:lnTo>
                <a:lnTo>
                  <a:pt x="2480056" y="1950504"/>
                </a:lnTo>
                <a:lnTo>
                  <a:pt x="2474404" y="1996681"/>
                </a:lnTo>
                <a:lnTo>
                  <a:pt x="2465184" y="2041664"/>
                </a:lnTo>
                <a:lnTo>
                  <a:pt x="2452522" y="2085314"/>
                </a:lnTo>
                <a:lnTo>
                  <a:pt x="2436584" y="2127478"/>
                </a:lnTo>
                <a:lnTo>
                  <a:pt x="2417521" y="2168004"/>
                </a:lnTo>
                <a:lnTo>
                  <a:pt x="2395461" y="2206739"/>
                </a:lnTo>
                <a:lnTo>
                  <a:pt x="2370582" y="2243544"/>
                </a:lnTo>
                <a:lnTo>
                  <a:pt x="2343010" y="2278265"/>
                </a:lnTo>
                <a:lnTo>
                  <a:pt x="2312911" y="2310752"/>
                </a:lnTo>
                <a:lnTo>
                  <a:pt x="2280424" y="2340851"/>
                </a:lnTo>
                <a:lnTo>
                  <a:pt x="2245715" y="2368423"/>
                </a:lnTo>
                <a:lnTo>
                  <a:pt x="2208911" y="2393302"/>
                </a:lnTo>
                <a:lnTo>
                  <a:pt x="2170163" y="2415349"/>
                </a:lnTo>
                <a:lnTo>
                  <a:pt x="2129637" y="2434425"/>
                </a:lnTo>
                <a:lnTo>
                  <a:pt x="2087473" y="2450363"/>
                </a:lnTo>
                <a:lnTo>
                  <a:pt x="2043836" y="2463012"/>
                </a:lnTo>
                <a:lnTo>
                  <a:pt x="1998840" y="2472232"/>
                </a:lnTo>
                <a:lnTo>
                  <a:pt x="1952675" y="2477884"/>
                </a:lnTo>
                <a:lnTo>
                  <a:pt x="1905457" y="2479802"/>
                </a:lnTo>
                <a:lnTo>
                  <a:pt x="1858251" y="2477884"/>
                </a:lnTo>
                <a:lnTo>
                  <a:pt x="1812074" y="2472232"/>
                </a:lnTo>
                <a:lnTo>
                  <a:pt x="1767090" y="2463012"/>
                </a:lnTo>
                <a:lnTo>
                  <a:pt x="1723440" y="2450363"/>
                </a:lnTo>
                <a:lnTo>
                  <a:pt x="1681276" y="2434425"/>
                </a:lnTo>
                <a:lnTo>
                  <a:pt x="1646389" y="2418003"/>
                </a:lnTo>
                <a:lnTo>
                  <a:pt x="1646389" y="2500452"/>
                </a:lnTo>
                <a:lnTo>
                  <a:pt x="1307706" y="2500452"/>
                </a:lnTo>
                <a:lnTo>
                  <a:pt x="1307706" y="2161019"/>
                </a:lnTo>
                <a:lnTo>
                  <a:pt x="1329055" y="2205609"/>
                </a:lnTo>
                <a:lnTo>
                  <a:pt x="1353591" y="2248217"/>
                </a:lnTo>
                <a:lnTo>
                  <a:pt x="1381188" y="2288743"/>
                </a:lnTo>
                <a:lnTo>
                  <a:pt x="1411668" y="2327008"/>
                </a:lnTo>
                <a:lnTo>
                  <a:pt x="1444866" y="2362860"/>
                </a:lnTo>
                <a:lnTo>
                  <a:pt x="1480654" y="2396147"/>
                </a:lnTo>
                <a:lnTo>
                  <a:pt x="1518856" y="2426703"/>
                </a:lnTo>
                <a:lnTo>
                  <a:pt x="1559318" y="2454389"/>
                </a:lnTo>
                <a:lnTo>
                  <a:pt x="1601876" y="2479014"/>
                </a:lnTo>
                <a:lnTo>
                  <a:pt x="1646389" y="2500452"/>
                </a:lnTo>
                <a:lnTo>
                  <a:pt x="1646389" y="2418003"/>
                </a:lnTo>
                <a:lnTo>
                  <a:pt x="1640751" y="2415349"/>
                </a:lnTo>
                <a:lnTo>
                  <a:pt x="1602016" y="2393302"/>
                </a:lnTo>
                <a:lnTo>
                  <a:pt x="1565211" y="2368423"/>
                </a:lnTo>
                <a:lnTo>
                  <a:pt x="1530489" y="2340851"/>
                </a:lnTo>
                <a:lnTo>
                  <a:pt x="1498015" y="2310752"/>
                </a:lnTo>
                <a:lnTo>
                  <a:pt x="1467916" y="2278265"/>
                </a:lnTo>
                <a:lnTo>
                  <a:pt x="1440345" y="2243544"/>
                </a:lnTo>
                <a:lnTo>
                  <a:pt x="1415465" y="2206739"/>
                </a:lnTo>
                <a:lnTo>
                  <a:pt x="1393418" y="2168004"/>
                </a:lnTo>
                <a:lnTo>
                  <a:pt x="1374343" y="2127478"/>
                </a:lnTo>
                <a:lnTo>
                  <a:pt x="1358417" y="2085314"/>
                </a:lnTo>
                <a:lnTo>
                  <a:pt x="1345755" y="2041664"/>
                </a:lnTo>
                <a:lnTo>
                  <a:pt x="1336535" y="1996681"/>
                </a:lnTo>
                <a:lnTo>
                  <a:pt x="1330883" y="1950504"/>
                </a:lnTo>
                <a:lnTo>
                  <a:pt x="1328978" y="1903285"/>
                </a:lnTo>
                <a:lnTo>
                  <a:pt x="1330883" y="1856079"/>
                </a:lnTo>
                <a:lnTo>
                  <a:pt x="1336535" y="1809915"/>
                </a:lnTo>
                <a:lnTo>
                  <a:pt x="1345755" y="1764919"/>
                </a:lnTo>
                <a:lnTo>
                  <a:pt x="1358417" y="1721281"/>
                </a:lnTo>
                <a:lnTo>
                  <a:pt x="1374343" y="1679117"/>
                </a:lnTo>
                <a:lnTo>
                  <a:pt x="1390129" y="1645589"/>
                </a:lnTo>
                <a:lnTo>
                  <a:pt x="1307706" y="1645589"/>
                </a:lnTo>
                <a:lnTo>
                  <a:pt x="1307706" y="1306169"/>
                </a:lnTo>
                <a:lnTo>
                  <a:pt x="1646389" y="1306169"/>
                </a:lnTo>
                <a:lnTo>
                  <a:pt x="1601876" y="1327607"/>
                </a:lnTo>
                <a:lnTo>
                  <a:pt x="1559318" y="1352245"/>
                </a:lnTo>
                <a:lnTo>
                  <a:pt x="1518856" y="1379918"/>
                </a:lnTo>
                <a:lnTo>
                  <a:pt x="1480654" y="1410474"/>
                </a:lnTo>
                <a:lnTo>
                  <a:pt x="1444866" y="1443761"/>
                </a:lnTo>
                <a:lnTo>
                  <a:pt x="1411655" y="1479613"/>
                </a:lnTo>
                <a:lnTo>
                  <a:pt x="1381175" y="1517878"/>
                </a:lnTo>
                <a:lnTo>
                  <a:pt x="1353591" y="1558404"/>
                </a:lnTo>
                <a:lnTo>
                  <a:pt x="1329042" y="1601025"/>
                </a:lnTo>
                <a:lnTo>
                  <a:pt x="1307706" y="1645589"/>
                </a:lnTo>
                <a:lnTo>
                  <a:pt x="1390129" y="1645577"/>
                </a:lnTo>
                <a:lnTo>
                  <a:pt x="1393418" y="1638592"/>
                </a:lnTo>
                <a:lnTo>
                  <a:pt x="1415465" y="1599857"/>
                </a:lnTo>
                <a:lnTo>
                  <a:pt x="1440345" y="1563052"/>
                </a:lnTo>
                <a:lnTo>
                  <a:pt x="1467916" y="1528343"/>
                </a:lnTo>
                <a:lnTo>
                  <a:pt x="1498015" y="1495856"/>
                </a:lnTo>
                <a:lnTo>
                  <a:pt x="1530489" y="1465757"/>
                </a:lnTo>
                <a:lnTo>
                  <a:pt x="1565211" y="1438186"/>
                </a:lnTo>
                <a:lnTo>
                  <a:pt x="1602016" y="1413306"/>
                </a:lnTo>
                <a:lnTo>
                  <a:pt x="1640751" y="1391259"/>
                </a:lnTo>
                <a:lnTo>
                  <a:pt x="1681276" y="1372196"/>
                </a:lnTo>
                <a:lnTo>
                  <a:pt x="1723440" y="1356258"/>
                </a:lnTo>
                <a:lnTo>
                  <a:pt x="1767090" y="1343596"/>
                </a:lnTo>
                <a:lnTo>
                  <a:pt x="1812074" y="1334376"/>
                </a:lnTo>
                <a:lnTo>
                  <a:pt x="1858251" y="1328737"/>
                </a:lnTo>
                <a:lnTo>
                  <a:pt x="1905457" y="1326819"/>
                </a:lnTo>
                <a:lnTo>
                  <a:pt x="1952675" y="1328737"/>
                </a:lnTo>
                <a:lnTo>
                  <a:pt x="1998840" y="1334376"/>
                </a:lnTo>
                <a:lnTo>
                  <a:pt x="2043836" y="1343596"/>
                </a:lnTo>
                <a:lnTo>
                  <a:pt x="2087473" y="1356258"/>
                </a:lnTo>
                <a:lnTo>
                  <a:pt x="2129637" y="1372196"/>
                </a:lnTo>
                <a:lnTo>
                  <a:pt x="2170163" y="1391259"/>
                </a:lnTo>
                <a:lnTo>
                  <a:pt x="2208911" y="1413306"/>
                </a:lnTo>
                <a:lnTo>
                  <a:pt x="2245715" y="1438186"/>
                </a:lnTo>
                <a:lnTo>
                  <a:pt x="2280424" y="1465757"/>
                </a:lnTo>
                <a:lnTo>
                  <a:pt x="2312911" y="1495856"/>
                </a:lnTo>
                <a:lnTo>
                  <a:pt x="2343010" y="1528343"/>
                </a:lnTo>
                <a:lnTo>
                  <a:pt x="2370582" y="1563052"/>
                </a:lnTo>
                <a:lnTo>
                  <a:pt x="2395461" y="1599857"/>
                </a:lnTo>
                <a:lnTo>
                  <a:pt x="2417521" y="1638592"/>
                </a:lnTo>
                <a:lnTo>
                  <a:pt x="2436584" y="1679117"/>
                </a:lnTo>
                <a:lnTo>
                  <a:pt x="2452522" y="1721281"/>
                </a:lnTo>
                <a:lnTo>
                  <a:pt x="2465184" y="1764919"/>
                </a:lnTo>
                <a:lnTo>
                  <a:pt x="2474404" y="1809915"/>
                </a:lnTo>
                <a:lnTo>
                  <a:pt x="2480056" y="1856079"/>
                </a:lnTo>
                <a:lnTo>
                  <a:pt x="2481961" y="1903285"/>
                </a:lnTo>
                <a:lnTo>
                  <a:pt x="2481961" y="1601177"/>
                </a:lnTo>
                <a:lnTo>
                  <a:pt x="2457335" y="1558391"/>
                </a:lnTo>
                <a:lnTo>
                  <a:pt x="2429751" y="1517878"/>
                </a:lnTo>
                <a:lnTo>
                  <a:pt x="2399271" y="1479613"/>
                </a:lnTo>
                <a:lnTo>
                  <a:pt x="2366060" y="1443761"/>
                </a:lnTo>
                <a:lnTo>
                  <a:pt x="2330272" y="1410474"/>
                </a:lnTo>
                <a:lnTo>
                  <a:pt x="2292070" y="1379918"/>
                </a:lnTo>
                <a:lnTo>
                  <a:pt x="2251608" y="1352245"/>
                </a:lnTo>
                <a:lnTo>
                  <a:pt x="2209050" y="1327607"/>
                </a:lnTo>
                <a:lnTo>
                  <a:pt x="2207412" y="1326819"/>
                </a:lnTo>
                <a:lnTo>
                  <a:pt x="2164537" y="1306169"/>
                </a:lnTo>
                <a:lnTo>
                  <a:pt x="2503220" y="1306169"/>
                </a:lnTo>
                <a:lnTo>
                  <a:pt x="2503220" y="1250111"/>
                </a:lnTo>
                <a:lnTo>
                  <a:pt x="1306385" y="1250111"/>
                </a:lnTo>
                <a:lnTo>
                  <a:pt x="1306385" y="910894"/>
                </a:lnTo>
                <a:lnTo>
                  <a:pt x="1306385" y="395478"/>
                </a:lnTo>
                <a:lnTo>
                  <a:pt x="1306385" y="56045"/>
                </a:lnTo>
                <a:lnTo>
                  <a:pt x="1306385" y="0"/>
                </a:lnTo>
                <a:lnTo>
                  <a:pt x="1252270" y="0"/>
                </a:lnTo>
                <a:lnTo>
                  <a:pt x="1252270" y="2504363"/>
                </a:lnTo>
                <a:lnTo>
                  <a:pt x="55448" y="2504478"/>
                </a:lnTo>
                <a:lnTo>
                  <a:pt x="55448" y="1310678"/>
                </a:lnTo>
                <a:lnTo>
                  <a:pt x="1250950" y="1310678"/>
                </a:lnTo>
                <a:lnTo>
                  <a:pt x="1250950" y="2504363"/>
                </a:lnTo>
                <a:lnTo>
                  <a:pt x="1252270" y="2504363"/>
                </a:lnTo>
                <a:lnTo>
                  <a:pt x="1252270" y="0"/>
                </a:lnTo>
                <a:lnTo>
                  <a:pt x="1250950" y="0"/>
                </a:lnTo>
                <a:lnTo>
                  <a:pt x="1250950" y="56045"/>
                </a:lnTo>
                <a:lnTo>
                  <a:pt x="1250950" y="395478"/>
                </a:lnTo>
                <a:lnTo>
                  <a:pt x="1250950" y="910894"/>
                </a:lnTo>
                <a:lnTo>
                  <a:pt x="1250950" y="1250340"/>
                </a:lnTo>
                <a:lnTo>
                  <a:pt x="912266" y="1250340"/>
                </a:lnTo>
                <a:lnTo>
                  <a:pt x="955179" y="1229664"/>
                </a:lnTo>
                <a:lnTo>
                  <a:pt x="956779" y="1228902"/>
                </a:lnTo>
                <a:lnTo>
                  <a:pt x="999337" y="1204264"/>
                </a:lnTo>
                <a:lnTo>
                  <a:pt x="1039799" y="1176578"/>
                </a:lnTo>
                <a:lnTo>
                  <a:pt x="1078001" y="1146022"/>
                </a:lnTo>
                <a:lnTo>
                  <a:pt x="1113790" y="1112735"/>
                </a:lnTo>
                <a:lnTo>
                  <a:pt x="1147000" y="1076883"/>
                </a:lnTo>
                <a:lnTo>
                  <a:pt x="1177480" y="1038618"/>
                </a:lnTo>
                <a:lnTo>
                  <a:pt x="1205064" y="998093"/>
                </a:lnTo>
                <a:lnTo>
                  <a:pt x="1229614" y="955459"/>
                </a:lnTo>
                <a:lnTo>
                  <a:pt x="1250950" y="910894"/>
                </a:lnTo>
                <a:lnTo>
                  <a:pt x="1250950" y="395478"/>
                </a:lnTo>
                <a:lnTo>
                  <a:pt x="1229690" y="351091"/>
                </a:lnTo>
                <a:lnTo>
                  <a:pt x="1229690" y="653199"/>
                </a:lnTo>
                <a:lnTo>
                  <a:pt x="1227772" y="700405"/>
                </a:lnTo>
                <a:lnTo>
                  <a:pt x="1222133" y="746582"/>
                </a:lnTo>
                <a:lnTo>
                  <a:pt x="1212900" y="791565"/>
                </a:lnTo>
                <a:lnTo>
                  <a:pt x="1200251" y="835215"/>
                </a:lnTo>
                <a:lnTo>
                  <a:pt x="1184313" y="877366"/>
                </a:lnTo>
                <a:lnTo>
                  <a:pt x="1165250" y="917892"/>
                </a:lnTo>
                <a:lnTo>
                  <a:pt x="1143190" y="956627"/>
                </a:lnTo>
                <a:lnTo>
                  <a:pt x="1118311" y="993432"/>
                </a:lnTo>
                <a:lnTo>
                  <a:pt x="1090752" y="1028153"/>
                </a:lnTo>
                <a:lnTo>
                  <a:pt x="1060653" y="1060640"/>
                </a:lnTo>
                <a:lnTo>
                  <a:pt x="1028166" y="1090726"/>
                </a:lnTo>
                <a:lnTo>
                  <a:pt x="993444" y="1118298"/>
                </a:lnTo>
                <a:lnTo>
                  <a:pt x="956640" y="1143177"/>
                </a:lnTo>
                <a:lnTo>
                  <a:pt x="917905" y="1165225"/>
                </a:lnTo>
                <a:lnTo>
                  <a:pt x="877379" y="1184300"/>
                </a:lnTo>
                <a:lnTo>
                  <a:pt x="835228" y="1200226"/>
                </a:lnTo>
                <a:lnTo>
                  <a:pt x="791578" y="1212888"/>
                </a:lnTo>
                <a:lnTo>
                  <a:pt x="746594" y="1222108"/>
                </a:lnTo>
                <a:lnTo>
                  <a:pt x="700417" y="1227759"/>
                </a:lnTo>
                <a:lnTo>
                  <a:pt x="653199" y="1229664"/>
                </a:lnTo>
                <a:lnTo>
                  <a:pt x="605993" y="1227759"/>
                </a:lnTo>
                <a:lnTo>
                  <a:pt x="559816" y="1222108"/>
                </a:lnTo>
                <a:lnTo>
                  <a:pt x="514832" y="1212888"/>
                </a:lnTo>
                <a:lnTo>
                  <a:pt x="471182" y="1200226"/>
                </a:lnTo>
                <a:lnTo>
                  <a:pt x="429018" y="1184300"/>
                </a:lnTo>
                <a:lnTo>
                  <a:pt x="394144" y="1167892"/>
                </a:lnTo>
                <a:lnTo>
                  <a:pt x="394144" y="1250340"/>
                </a:lnTo>
                <a:lnTo>
                  <a:pt x="55435" y="1250340"/>
                </a:lnTo>
                <a:lnTo>
                  <a:pt x="55435" y="910907"/>
                </a:lnTo>
                <a:lnTo>
                  <a:pt x="76784" y="955471"/>
                </a:lnTo>
                <a:lnTo>
                  <a:pt x="101320" y="998105"/>
                </a:lnTo>
                <a:lnTo>
                  <a:pt x="128917" y="1038618"/>
                </a:lnTo>
                <a:lnTo>
                  <a:pt x="159397" y="1076896"/>
                </a:lnTo>
                <a:lnTo>
                  <a:pt x="192608" y="1112748"/>
                </a:lnTo>
                <a:lnTo>
                  <a:pt x="228396" y="1146035"/>
                </a:lnTo>
                <a:lnTo>
                  <a:pt x="266598" y="1176591"/>
                </a:lnTo>
                <a:lnTo>
                  <a:pt x="307060" y="1204264"/>
                </a:lnTo>
                <a:lnTo>
                  <a:pt x="349631" y="1228902"/>
                </a:lnTo>
                <a:lnTo>
                  <a:pt x="394144" y="1250340"/>
                </a:lnTo>
                <a:lnTo>
                  <a:pt x="394144" y="1167892"/>
                </a:lnTo>
                <a:lnTo>
                  <a:pt x="388493" y="1165225"/>
                </a:lnTo>
                <a:lnTo>
                  <a:pt x="349758" y="1143177"/>
                </a:lnTo>
                <a:lnTo>
                  <a:pt x="312953" y="1118298"/>
                </a:lnTo>
                <a:lnTo>
                  <a:pt x="278231" y="1090726"/>
                </a:lnTo>
                <a:lnTo>
                  <a:pt x="245745" y="1060640"/>
                </a:lnTo>
                <a:lnTo>
                  <a:pt x="215646" y="1028153"/>
                </a:lnTo>
                <a:lnTo>
                  <a:pt x="188074" y="993432"/>
                </a:lnTo>
                <a:lnTo>
                  <a:pt x="163195" y="956627"/>
                </a:lnTo>
                <a:lnTo>
                  <a:pt x="141147" y="917892"/>
                </a:lnTo>
                <a:lnTo>
                  <a:pt x="122072" y="877366"/>
                </a:lnTo>
                <a:lnTo>
                  <a:pt x="106133" y="835215"/>
                </a:lnTo>
                <a:lnTo>
                  <a:pt x="93484" y="791565"/>
                </a:lnTo>
                <a:lnTo>
                  <a:pt x="84251" y="746582"/>
                </a:lnTo>
                <a:lnTo>
                  <a:pt x="78613" y="700405"/>
                </a:lnTo>
                <a:lnTo>
                  <a:pt x="76695" y="653199"/>
                </a:lnTo>
                <a:lnTo>
                  <a:pt x="78613" y="605980"/>
                </a:lnTo>
                <a:lnTo>
                  <a:pt x="84251" y="559803"/>
                </a:lnTo>
                <a:lnTo>
                  <a:pt x="93484" y="514819"/>
                </a:lnTo>
                <a:lnTo>
                  <a:pt x="106133" y="471170"/>
                </a:lnTo>
                <a:lnTo>
                  <a:pt x="122072" y="429006"/>
                </a:lnTo>
                <a:lnTo>
                  <a:pt x="141147" y="388480"/>
                </a:lnTo>
                <a:lnTo>
                  <a:pt x="163195" y="349745"/>
                </a:lnTo>
                <a:lnTo>
                  <a:pt x="188074" y="312940"/>
                </a:lnTo>
                <a:lnTo>
                  <a:pt x="215646" y="278231"/>
                </a:lnTo>
                <a:lnTo>
                  <a:pt x="245745" y="245745"/>
                </a:lnTo>
                <a:lnTo>
                  <a:pt x="278231" y="215646"/>
                </a:lnTo>
                <a:lnTo>
                  <a:pt x="312953" y="188074"/>
                </a:lnTo>
                <a:lnTo>
                  <a:pt x="349758" y="163195"/>
                </a:lnTo>
                <a:lnTo>
                  <a:pt x="388493" y="141147"/>
                </a:lnTo>
                <a:lnTo>
                  <a:pt x="429018" y="122085"/>
                </a:lnTo>
                <a:lnTo>
                  <a:pt x="471182" y="106146"/>
                </a:lnTo>
                <a:lnTo>
                  <a:pt x="514832" y="93497"/>
                </a:lnTo>
                <a:lnTo>
                  <a:pt x="559816" y="84264"/>
                </a:lnTo>
                <a:lnTo>
                  <a:pt x="605993" y="78625"/>
                </a:lnTo>
                <a:lnTo>
                  <a:pt x="653199" y="76708"/>
                </a:lnTo>
                <a:lnTo>
                  <a:pt x="700417" y="78625"/>
                </a:lnTo>
                <a:lnTo>
                  <a:pt x="746594" y="84264"/>
                </a:lnTo>
                <a:lnTo>
                  <a:pt x="791578" y="93497"/>
                </a:lnTo>
                <a:lnTo>
                  <a:pt x="835228" y="106146"/>
                </a:lnTo>
                <a:lnTo>
                  <a:pt x="877379" y="122085"/>
                </a:lnTo>
                <a:lnTo>
                  <a:pt x="917905" y="141147"/>
                </a:lnTo>
                <a:lnTo>
                  <a:pt x="956640" y="163195"/>
                </a:lnTo>
                <a:lnTo>
                  <a:pt x="993444" y="188074"/>
                </a:lnTo>
                <a:lnTo>
                  <a:pt x="1028166" y="215646"/>
                </a:lnTo>
                <a:lnTo>
                  <a:pt x="1060653" y="245745"/>
                </a:lnTo>
                <a:lnTo>
                  <a:pt x="1090752" y="278231"/>
                </a:lnTo>
                <a:lnTo>
                  <a:pt x="1118311" y="312940"/>
                </a:lnTo>
                <a:lnTo>
                  <a:pt x="1143190" y="349745"/>
                </a:lnTo>
                <a:lnTo>
                  <a:pt x="1165250" y="388480"/>
                </a:lnTo>
                <a:lnTo>
                  <a:pt x="1184313" y="429006"/>
                </a:lnTo>
                <a:lnTo>
                  <a:pt x="1200251" y="471170"/>
                </a:lnTo>
                <a:lnTo>
                  <a:pt x="1212900" y="514819"/>
                </a:lnTo>
                <a:lnTo>
                  <a:pt x="1222133" y="559803"/>
                </a:lnTo>
                <a:lnTo>
                  <a:pt x="1227772" y="605980"/>
                </a:lnTo>
                <a:lnTo>
                  <a:pt x="1229690" y="653199"/>
                </a:lnTo>
                <a:lnTo>
                  <a:pt x="1229690" y="351091"/>
                </a:lnTo>
                <a:lnTo>
                  <a:pt x="1205064" y="308279"/>
                </a:lnTo>
                <a:lnTo>
                  <a:pt x="1177467" y="267754"/>
                </a:lnTo>
                <a:lnTo>
                  <a:pt x="1146987" y="229489"/>
                </a:lnTo>
                <a:lnTo>
                  <a:pt x="1113777" y="193636"/>
                </a:lnTo>
                <a:lnTo>
                  <a:pt x="1077988" y="160350"/>
                </a:lnTo>
                <a:lnTo>
                  <a:pt x="1039787" y="129781"/>
                </a:lnTo>
                <a:lnTo>
                  <a:pt x="999324" y="102108"/>
                </a:lnTo>
                <a:lnTo>
                  <a:pt x="956754" y="77482"/>
                </a:lnTo>
                <a:lnTo>
                  <a:pt x="912241" y="56045"/>
                </a:lnTo>
                <a:lnTo>
                  <a:pt x="1250950" y="56045"/>
                </a:lnTo>
                <a:lnTo>
                  <a:pt x="1250950" y="0"/>
                </a:lnTo>
                <a:lnTo>
                  <a:pt x="394169" y="0"/>
                </a:lnTo>
                <a:lnTo>
                  <a:pt x="394169" y="56045"/>
                </a:lnTo>
                <a:lnTo>
                  <a:pt x="349643" y="77482"/>
                </a:lnTo>
                <a:lnTo>
                  <a:pt x="307073" y="102108"/>
                </a:lnTo>
                <a:lnTo>
                  <a:pt x="266611" y="129794"/>
                </a:lnTo>
                <a:lnTo>
                  <a:pt x="228409" y="160350"/>
                </a:lnTo>
                <a:lnTo>
                  <a:pt x="192608" y="193636"/>
                </a:lnTo>
                <a:lnTo>
                  <a:pt x="159397" y="229501"/>
                </a:lnTo>
                <a:lnTo>
                  <a:pt x="128917" y="267766"/>
                </a:lnTo>
                <a:lnTo>
                  <a:pt x="101320" y="308292"/>
                </a:lnTo>
                <a:lnTo>
                  <a:pt x="76771" y="350913"/>
                </a:lnTo>
                <a:lnTo>
                  <a:pt x="55435" y="395465"/>
                </a:lnTo>
                <a:lnTo>
                  <a:pt x="55435" y="56045"/>
                </a:lnTo>
                <a:lnTo>
                  <a:pt x="394169" y="56045"/>
                </a:lnTo>
                <a:lnTo>
                  <a:pt x="394169" y="0"/>
                </a:lnTo>
                <a:lnTo>
                  <a:pt x="0" y="0"/>
                </a:lnTo>
                <a:lnTo>
                  <a:pt x="0" y="1306385"/>
                </a:lnTo>
                <a:lnTo>
                  <a:pt x="12" y="1310678"/>
                </a:lnTo>
                <a:lnTo>
                  <a:pt x="12" y="2504478"/>
                </a:lnTo>
                <a:lnTo>
                  <a:pt x="12" y="2560358"/>
                </a:lnTo>
                <a:lnTo>
                  <a:pt x="1306398" y="2560358"/>
                </a:lnTo>
                <a:lnTo>
                  <a:pt x="1306398" y="2556510"/>
                </a:lnTo>
                <a:lnTo>
                  <a:pt x="2558669" y="2556510"/>
                </a:lnTo>
                <a:lnTo>
                  <a:pt x="2558669" y="2500452"/>
                </a:lnTo>
                <a:lnTo>
                  <a:pt x="2558669" y="2161044"/>
                </a:lnTo>
                <a:lnTo>
                  <a:pt x="2558669" y="1645577"/>
                </a:lnTo>
                <a:lnTo>
                  <a:pt x="2558669" y="1306169"/>
                </a:lnTo>
                <a:lnTo>
                  <a:pt x="2558669" y="1250111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10631582" y="2277978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29">
                <a:moveTo>
                  <a:pt x="130638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89" y="1306389"/>
                </a:lnTo>
                <a:lnTo>
                  <a:pt x="1306389" y="1250338"/>
                </a:lnTo>
                <a:lnTo>
                  <a:pt x="55443" y="1250338"/>
                </a:lnTo>
                <a:lnTo>
                  <a:pt x="55443" y="910925"/>
                </a:lnTo>
                <a:lnTo>
                  <a:pt x="137869" y="910925"/>
                </a:lnTo>
                <a:lnTo>
                  <a:pt x="122085" y="877382"/>
                </a:lnTo>
                <a:lnTo>
                  <a:pt x="106149" y="835222"/>
                </a:lnTo>
                <a:lnTo>
                  <a:pt x="93493" y="791575"/>
                </a:lnTo>
                <a:lnTo>
                  <a:pt x="84268" y="746590"/>
                </a:lnTo>
                <a:lnTo>
                  <a:pt x="78624" y="700417"/>
                </a:lnTo>
                <a:lnTo>
                  <a:pt x="76709" y="653205"/>
                </a:lnTo>
                <a:lnTo>
                  <a:pt x="78624" y="605991"/>
                </a:lnTo>
                <a:lnTo>
                  <a:pt x="84268" y="559816"/>
                </a:lnTo>
                <a:lnTo>
                  <a:pt x="93493" y="514829"/>
                </a:lnTo>
                <a:lnTo>
                  <a:pt x="106149" y="471180"/>
                </a:lnTo>
                <a:lnTo>
                  <a:pt x="122085" y="429018"/>
                </a:lnTo>
                <a:lnTo>
                  <a:pt x="137873" y="395464"/>
                </a:lnTo>
                <a:lnTo>
                  <a:pt x="55443" y="395464"/>
                </a:lnTo>
                <a:lnTo>
                  <a:pt x="55443" y="56050"/>
                </a:lnTo>
                <a:lnTo>
                  <a:pt x="1306389" y="56050"/>
                </a:lnTo>
                <a:lnTo>
                  <a:pt x="1306389" y="0"/>
                </a:lnTo>
                <a:close/>
              </a:path>
              <a:path w="1306830" h="1306829">
                <a:moveTo>
                  <a:pt x="137869" y="910925"/>
                </a:moveTo>
                <a:lnTo>
                  <a:pt x="55443" y="910925"/>
                </a:lnTo>
                <a:lnTo>
                  <a:pt x="76783" y="955488"/>
                </a:lnTo>
                <a:lnTo>
                  <a:pt x="101327" y="998109"/>
                </a:lnTo>
                <a:lnTo>
                  <a:pt x="128917" y="1038631"/>
                </a:lnTo>
                <a:lnTo>
                  <a:pt x="159396" y="1076898"/>
                </a:lnTo>
                <a:lnTo>
                  <a:pt x="192606" y="1112751"/>
                </a:lnTo>
                <a:lnTo>
                  <a:pt x="228391" y="1146035"/>
                </a:lnTo>
                <a:lnTo>
                  <a:pt x="266594" y="1176592"/>
                </a:lnTo>
                <a:lnTo>
                  <a:pt x="307057" y="1204267"/>
                </a:lnTo>
                <a:lnTo>
                  <a:pt x="349622" y="1228901"/>
                </a:lnTo>
                <a:lnTo>
                  <a:pt x="394134" y="1250338"/>
                </a:lnTo>
                <a:lnTo>
                  <a:pt x="912275" y="1250338"/>
                </a:lnTo>
                <a:lnTo>
                  <a:pt x="955168" y="1229679"/>
                </a:lnTo>
                <a:lnTo>
                  <a:pt x="653205" y="1229679"/>
                </a:lnTo>
                <a:lnTo>
                  <a:pt x="605993" y="1227765"/>
                </a:lnTo>
                <a:lnTo>
                  <a:pt x="559819" y="1222121"/>
                </a:lnTo>
                <a:lnTo>
                  <a:pt x="514833" y="1212897"/>
                </a:lnTo>
                <a:lnTo>
                  <a:pt x="471185" y="1200242"/>
                </a:lnTo>
                <a:lnTo>
                  <a:pt x="429024" y="1184306"/>
                </a:lnTo>
                <a:lnTo>
                  <a:pt x="388499" y="1165239"/>
                </a:lnTo>
                <a:lnTo>
                  <a:pt x="349760" y="1143190"/>
                </a:lnTo>
                <a:lnTo>
                  <a:pt x="312956" y="1118308"/>
                </a:lnTo>
                <a:lnTo>
                  <a:pt x="278238" y="1090744"/>
                </a:lnTo>
                <a:lnTo>
                  <a:pt x="245754" y="1060645"/>
                </a:lnTo>
                <a:lnTo>
                  <a:pt x="215654" y="1028163"/>
                </a:lnTo>
                <a:lnTo>
                  <a:pt x="188088" y="993446"/>
                </a:lnTo>
                <a:lnTo>
                  <a:pt x="163204" y="956644"/>
                </a:lnTo>
                <a:lnTo>
                  <a:pt x="141154" y="917906"/>
                </a:lnTo>
                <a:lnTo>
                  <a:pt x="137869" y="910925"/>
                </a:lnTo>
                <a:close/>
              </a:path>
              <a:path w="1306830" h="1306829">
                <a:moveTo>
                  <a:pt x="1306389" y="910914"/>
                </a:moveTo>
                <a:lnTo>
                  <a:pt x="1250956" y="910914"/>
                </a:lnTo>
                <a:lnTo>
                  <a:pt x="1250956" y="1250338"/>
                </a:lnTo>
                <a:lnTo>
                  <a:pt x="1306389" y="1250338"/>
                </a:lnTo>
                <a:lnTo>
                  <a:pt x="1306389" y="910914"/>
                </a:lnTo>
                <a:close/>
              </a:path>
              <a:path w="1306830" h="1306829">
                <a:moveTo>
                  <a:pt x="955154" y="76699"/>
                </a:moveTo>
                <a:lnTo>
                  <a:pt x="653205" y="76699"/>
                </a:lnTo>
                <a:lnTo>
                  <a:pt x="700417" y="78613"/>
                </a:lnTo>
                <a:lnTo>
                  <a:pt x="746590" y="84258"/>
                </a:lnTo>
                <a:lnTo>
                  <a:pt x="791575" y="93483"/>
                </a:lnTo>
                <a:lnTo>
                  <a:pt x="835223" y="106138"/>
                </a:lnTo>
                <a:lnTo>
                  <a:pt x="877384" y="122075"/>
                </a:lnTo>
                <a:lnTo>
                  <a:pt x="917908" y="141144"/>
                </a:lnTo>
                <a:lnTo>
                  <a:pt x="956647" y="163194"/>
                </a:lnTo>
                <a:lnTo>
                  <a:pt x="993450" y="188078"/>
                </a:lnTo>
                <a:lnTo>
                  <a:pt x="1028167" y="215644"/>
                </a:lnTo>
                <a:lnTo>
                  <a:pt x="1060650" y="245745"/>
                </a:lnTo>
                <a:lnTo>
                  <a:pt x="1090750" y="278229"/>
                </a:lnTo>
                <a:lnTo>
                  <a:pt x="1118315" y="312948"/>
                </a:lnTo>
                <a:lnTo>
                  <a:pt x="1143198" y="349752"/>
                </a:lnTo>
                <a:lnTo>
                  <a:pt x="1165247" y="388492"/>
                </a:lnTo>
                <a:lnTo>
                  <a:pt x="1184315" y="429018"/>
                </a:lnTo>
                <a:lnTo>
                  <a:pt x="1200251" y="471180"/>
                </a:lnTo>
                <a:lnTo>
                  <a:pt x="1212906" y="514829"/>
                </a:lnTo>
                <a:lnTo>
                  <a:pt x="1222131" y="559816"/>
                </a:lnTo>
                <a:lnTo>
                  <a:pt x="1227775" y="605991"/>
                </a:lnTo>
                <a:lnTo>
                  <a:pt x="1229690" y="653205"/>
                </a:lnTo>
                <a:lnTo>
                  <a:pt x="1227775" y="700417"/>
                </a:lnTo>
                <a:lnTo>
                  <a:pt x="1222131" y="746590"/>
                </a:lnTo>
                <a:lnTo>
                  <a:pt x="1212906" y="791575"/>
                </a:lnTo>
                <a:lnTo>
                  <a:pt x="1200251" y="835222"/>
                </a:lnTo>
                <a:lnTo>
                  <a:pt x="1184315" y="877382"/>
                </a:lnTo>
                <a:lnTo>
                  <a:pt x="1165247" y="917906"/>
                </a:lnTo>
                <a:lnTo>
                  <a:pt x="1143198" y="956644"/>
                </a:lnTo>
                <a:lnTo>
                  <a:pt x="1118315" y="993446"/>
                </a:lnTo>
                <a:lnTo>
                  <a:pt x="1090750" y="1028163"/>
                </a:lnTo>
                <a:lnTo>
                  <a:pt x="1060650" y="1060645"/>
                </a:lnTo>
                <a:lnTo>
                  <a:pt x="1028167" y="1090744"/>
                </a:lnTo>
                <a:lnTo>
                  <a:pt x="993450" y="1118308"/>
                </a:lnTo>
                <a:lnTo>
                  <a:pt x="956647" y="1143190"/>
                </a:lnTo>
                <a:lnTo>
                  <a:pt x="917908" y="1165239"/>
                </a:lnTo>
                <a:lnTo>
                  <a:pt x="877384" y="1184306"/>
                </a:lnTo>
                <a:lnTo>
                  <a:pt x="835223" y="1200242"/>
                </a:lnTo>
                <a:lnTo>
                  <a:pt x="791575" y="1212897"/>
                </a:lnTo>
                <a:lnTo>
                  <a:pt x="746590" y="1222121"/>
                </a:lnTo>
                <a:lnTo>
                  <a:pt x="700417" y="1227765"/>
                </a:lnTo>
                <a:lnTo>
                  <a:pt x="653205" y="1229679"/>
                </a:lnTo>
                <a:lnTo>
                  <a:pt x="955168" y="1229679"/>
                </a:lnTo>
                <a:lnTo>
                  <a:pt x="999349" y="1204266"/>
                </a:lnTo>
                <a:lnTo>
                  <a:pt x="1039811" y="1176592"/>
                </a:lnTo>
                <a:lnTo>
                  <a:pt x="1078013" y="1146034"/>
                </a:lnTo>
                <a:lnTo>
                  <a:pt x="1113798" y="1112750"/>
                </a:lnTo>
                <a:lnTo>
                  <a:pt x="1147009" y="1076895"/>
                </a:lnTo>
                <a:lnTo>
                  <a:pt x="1177487" y="1038628"/>
                </a:lnTo>
                <a:lnTo>
                  <a:pt x="1205076" y="998104"/>
                </a:lnTo>
                <a:lnTo>
                  <a:pt x="1229618" y="955481"/>
                </a:lnTo>
                <a:lnTo>
                  <a:pt x="1250956" y="910914"/>
                </a:lnTo>
                <a:lnTo>
                  <a:pt x="1306389" y="910914"/>
                </a:lnTo>
                <a:lnTo>
                  <a:pt x="1306389" y="395485"/>
                </a:lnTo>
                <a:lnTo>
                  <a:pt x="1250956" y="395485"/>
                </a:lnTo>
                <a:lnTo>
                  <a:pt x="1229608" y="350900"/>
                </a:lnTo>
                <a:lnTo>
                  <a:pt x="1205066" y="308279"/>
                </a:lnTo>
                <a:lnTo>
                  <a:pt x="1177478" y="267757"/>
                </a:lnTo>
                <a:lnTo>
                  <a:pt x="1147001" y="229491"/>
                </a:lnTo>
                <a:lnTo>
                  <a:pt x="1113792" y="193638"/>
                </a:lnTo>
                <a:lnTo>
                  <a:pt x="1078010" y="160354"/>
                </a:lnTo>
                <a:lnTo>
                  <a:pt x="1039811" y="129796"/>
                </a:lnTo>
                <a:lnTo>
                  <a:pt x="999352" y="102122"/>
                </a:lnTo>
                <a:lnTo>
                  <a:pt x="956791" y="77488"/>
                </a:lnTo>
                <a:lnTo>
                  <a:pt x="955154" y="76699"/>
                </a:lnTo>
                <a:close/>
              </a:path>
              <a:path w="1306830" h="1306829">
                <a:moveTo>
                  <a:pt x="1306389" y="56050"/>
                </a:moveTo>
                <a:lnTo>
                  <a:pt x="1250956" y="56050"/>
                </a:lnTo>
                <a:lnTo>
                  <a:pt x="1250956" y="395485"/>
                </a:lnTo>
                <a:lnTo>
                  <a:pt x="1306389" y="395485"/>
                </a:lnTo>
                <a:lnTo>
                  <a:pt x="1306389" y="56050"/>
                </a:lnTo>
                <a:close/>
              </a:path>
              <a:path w="1306830" h="1306829">
                <a:moveTo>
                  <a:pt x="912286" y="56050"/>
                </a:moveTo>
                <a:lnTo>
                  <a:pt x="394124" y="56050"/>
                </a:lnTo>
                <a:lnTo>
                  <a:pt x="349614" y="77488"/>
                </a:lnTo>
                <a:lnTo>
                  <a:pt x="307050" y="102123"/>
                </a:lnTo>
                <a:lnTo>
                  <a:pt x="266587" y="129799"/>
                </a:lnTo>
                <a:lnTo>
                  <a:pt x="228384" y="160358"/>
                </a:lnTo>
                <a:lnTo>
                  <a:pt x="192599" y="193644"/>
                </a:lnTo>
                <a:lnTo>
                  <a:pt x="159388" y="229500"/>
                </a:lnTo>
                <a:lnTo>
                  <a:pt x="128908" y="267769"/>
                </a:lnTo>
                <a:lnTo>
                  <a:pt x="101318" y="308294"/>
                </a:lnTo>
                <a:lnTo>
                  <a:pt x="76775" y="350918"/>
                </a:lnTo>
                <a:lnTo>
                  <a:pt x="55443" y="395464"/>
                </a:lnTo>
                <a:lnTo>
                  <a:pt x="137873" y="395464"/>
                </a:lnTo>
                <a:lnTo>
                  <a:pt x="141154" y="388492"/>
                </a:lnTo>
                <a:lnTo>
                  <a:pt x="163204" y="349752"/>
                </a:lnTo>
                <a:lnTo>
                  <a:pt x="188088" y="312948"/>
                </a:lnTo>
                <a:lnTo>
                  <a:pt x="215654" y="278229"/>
                </a:lnTo>
                <a:lnTo>
                  <a:pt x="245754" y="245745"/>
                </a:lnTo>
                <a:lnTo>
                  <a:pt x="278238" y="215644"/>
                </a:lnTo>
                <a:lnTo>
                  <a:pt x="312956" y="188078"/>
                </a:lnTo>
                <a:lnTo>
                  <a:pt x="349760" y="163194"/>
                </a:lnTo>
                <a:lnTo>
                  <a:pt x="388499" y="141144"/>
                </a:lnTo>
                <a:lnTo>
                  <a:pt x="429024" y="122075"/>
                </a:lnTo>
                <a:lnTo>
                  <a:pt x="471185" y="106138"/>
                </a:lnTo>
                <a:lnTo>
                  <a:pt x="514833" y="93483"/>
                </a:lnTo>
                <a:lnTo>
                  <a:pt x="559819" y="84258"/>
                </a:lnTo>
                <a:lnTo>
                  <a:pt x="605993" y="78613"/>
                </a:lnTo>
                <a:lnTo>
                  <a:pt x="653205" y="76699"/>
                </a:lnTo>
                <a:lnTo>
                  <a:pt x="955154" y="76699"/>
                </a:lnTo>
                <a:lnTo>
                  <a:pt x="912286" y="5605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0631552" y="760906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938504" y="653211"/>
                </a:moveTo>
                <a:lnTo>
                  <a:pt x="934770" y="606996"/>
                </a:lnTo>
                <a:lnTo>
                  <a:pt x="923937" y="563130"/>
                </a:lnTo>
                <a:lnTo>
                  <a:pt x="906614" y="522211"/>
                </a:lnTo>
                <a:lnTo>
                  <a:pt x="883386" y="484835"/>
                </a:lnTo>
                <a:lnTo>
                  <a:pt x="863942" y="462178"/>
                </a:lnTo>
                <a:lnTo>
                  <a:pt x="863942" y="653211"/>
                </a:lnTo>
                <a:lnTo>
                  <a:pt x="858367" y="701471"/>
                </a:lnTo>
                <a:lnTo>
                  <a:pt x="842492" y="745794"/>
                </a:lnTo>
                <a:lnTo>
                  <a:pt x="817587" y="784923"/>
                </a:lnTo>
                <a:lnTo>
                  <a:pt x="784936" y="817587"/>
                </a:lnTo>
                <a:lnTo>
                  <a:pt x="745807" y="842479"/>
                </a:lnTo>
                <a:lnTo>
                  <a:pt x="701471" y="858354"/>
                </a:lnTo>
                <a:lnTo>
                  <a:pt x="653211" y="863930"/>
                </a:lnTo>
                <a:lnTo>
                  <a:pt x="604951" y="858354"/>
                </a:lnTo>
                <a:lnTo>
                  <a:pt x="560628" y="842479"/>
                </a:lnTo>
                <a:lnTo>
                  <a:pt x="521500" y="817587"/>
                </a:lnTo>
                <a:lnTo>
                  <a:pt x="488848" y="784923"/>
                </a:lnTo>
                <a:lnTo>
                  <a:pt x="463943" y="745794"/>
                </a:lnTo>
                <a:lnTo>
                  <a:pt x="448068" y="701471"/>
                </a:lnTo>
                <a:lnTo>
                  <a:pt x="442506" y="653211"/>
                </a:lnTo>
                <a:lnTo>
                  <a:pt x="448068" y="604951"/>
                </a:lnTo>
                <a:lnTo>
                  <a:pt x="463943" y="560616"/>
                </a:lnTo>
                <a:lnTo>
                  <a:pt x="488848" y="521487"/>
                </a:lnTo>
                <a:lnTo>
                  <a:pt x="521500" y="488835"/>
                </a:lnTo>
                <a:lnTo>
                  <a:pt x="560628" y="463943"/>
                </a:lnTo>
                <a:lnTo>
                  <a:pt x="604951" y="448068"/>
                </a:lnTo>
                <a:lnTo>
                  <a:pt x="653211" y="442493"/>
                </a:lnTo>
                <a:lnTo>
                  <a:pt x="701471" y="448068"/>
                </a:lnTo>
                <a:lnTo>
                  <a:pt x="745807" y="463943"/>
                </a:lnTo>
                <a:lnTo>
                  <a:pt x="784936" y="488835"/>
                </a:lnTo>
                <a:lnTo>
                  <a:pt x="817587" y="521487"/>
                </a:lnTo>
                <a:lnTo>
                  <a:pt x="842492" y="560616"/>
                </a:lnTo>
                <a:lnTo>
                  <a:pt x="858367" y="604951"/>
                </a:lnTo>
                <a:lnTo>
                  <a:pt x="863942" y="653211"/>
                </a:lnTo>
                <a:lnTo>
                  <a:pt x="863942" y="462178"/>
                </a:lnTo>
                <a:lnTo>
                  <a:pt x="854849" y="451573"/>
                </a:lnTo>
                <a:lnTo>
                  <a:pt x="844257" y="442493"/>
                </a:lnTo>
                <a:lnTo>
                  <a:pt x="821588" y="423049"/>
                </a:lnTo>
                <a:lnTo>
                  <a:pt x="784199" y="399821"/>
                </a:lnTo>
                <a:lnTo>
                  <a:pt x="743292" y="382498"/>
                </a:lnTo>
                <a:lnTo>
                  <a:pt x="699427" y="371665"/>
                </a:lnTo>
                <a:lnTo>
                  <a:pt x="653211" y="367931"/>
                </a:lnTo>
                <a:lnTo>
                  <a:pt x="606996" y="371665"/>
                </a:lnTo>
                <a:lnTo>
                  <a:pt x="563143" y="382498"/>
                </a:lnTo>
                <a:lnTo>
                  <a:pt x="522224" y="399821"/>
                </a:lnTo>
                <a:lnTo>
                  <a:pt x="484835" y="423049"/>
                </a:lnTo>
                <a:lnTo>
                  <a:pt x="451573" y="451573"/>
                </a:lnTo>
                <a:lnTo>
                  <a:pt x="423037" y="484835"/>
                </a:lnTo>
                <a:lnTo>
                  <a:pt x="399821" y="522211"/>
                </a:lnTo>
                <a:lnTo>
                  <a:pt x="382498" y="563130"/>
                </a:lnTo>
                <a:lnTo>
                  <a:pt x="371665" y="606996"/>
                </a:lnTo>
                <a:lnTo>
                  <a:pt x="367931" y="653211"/>
                </a:lnTo>
                <a:lnTo>
                  <a:pt x="371665" y="699414"/>
                </a:lnTo>
                <a:lnTo>
                  <a:pt x="382498" y="743280"/>
                </a:lnTo>
                <a:lnTo>
                  <a:pt x="399821" y="784199"/>
                </a:lnTo>
                <a:lnTo>
                  <a:pt x="423037" y="821575"/>
                </a:lnTo>
                <a:lnTo>
                  <a:pt x="451573" y="854837"/>
                </a:lnTo>
                <a:lnTo>
                  <a:pt x="484835" y="883373"/>
                </a:lnTo>
                <a:lnTo>
                  <a:pt x="522224" y="906602"/>
                </a:lnTo>
                <a:lnTo>
                  <a:pt x="563143" y="923925"/>
                </a:lnTo>
                <a:lnTo>
                  <a:pt x="606996" y="934758"/>
                </a:lnTo>
                <a:lnTo>
                  <a:pt x="653211" y="938504"/>
                </a:lnTo>
                <a:lnTo>
                  <a:pt x="699427" y="934758"/>
                </a:lnTo>
                <a:lnTo>
                  <a:pt x="743292" y="923925"/>
                </a:lnTo>
                <a:lnTo>
                  <a:pt x="784199" y="906602"/>
                </a:lnTo>
                <a:lnTo>
                  <a:pt x="821588" y="883373"/>
                </a:lnTo>
                <a:lnTo>
                  <a:pt x="844245" y="863930"/>
                </a:lnTo>
                <a:lnTo>
                  <a:pt x="854849" y="854837"/>
                </a:lnTo>
                <a:lnTo>
                  <a:pt x="883386" y="821575"/>
                </a:lnTo>
                <a:lnTo>
                  <a:pt x="906614" y="784199"/>
                </a:lnTo>
                <a:lnTo>
                  <a:pt x="923937" y="743280"/>
                </a:lnTo>
                <a:lnTo>
                  <a:pt x="934770" y="699414"/>
                </a:lnTo>
                <a:lnTo>
                  <a:pt x="938504" y="653211"/>
                </a:lnTo>
                <a:close/>
              </a:path>
              <a:path w="1306830" h="1306830">
                <a:moveTo>
                  <a:pt x="1306385" y="0"/>
                </a:moveTo>
                <a:lnTo>
                  <a:pt x="1250950" y="0"/>
                </a:lnTo>
                <a:lnTo>
                  <a:pt x="1250950" y="56057"/>
                </a:lnTo>
                <a:lnTo>
                  <a:pt x="1250950" y="395478"/>
                </a:lnTo>
                <a:lnTo>
                  <a:pt x="1250950" y="910920"/>
                </a:lnTo>
                <a:lnTo>
                  <a:pt x="1250950" y="1250353"/>
                </a:lnTo>
                <a:lnTo>
                  <a:pt x="912228" y="1250353"/>
                </a:lnTo>
                <a:lnTo>
                  <a:pt x="955141" y="1229677"/>
                </a:lnTo>
                <a:lnTo>
                  <a:pt x="956741" y="1228915"/>
                </a:lnTo>
                <a:lnTo>
                  <a:pt x="999312" y="1204277"/>
                </a:lnTo>
                <a:lnTo>
                  <a:pt x="1039774" y="1176604"/>
                </a:lnTo>
                <a:lnTo>
                  <a:pt x="1077988" y="1146035"/>
                </a:lnTo>
                <a:lnTo>
                  <a:pt x="1113777" y="1112748"/>
                </a:lnTo>
                <a:lnTo>
                  <a:pt x="1146987" y="1076896"/>
                </a:lnTo>
                <a:lnTo>
                  <a:pt x="1177467" y="1038631"/>
                </a:lnTo>
                <a:lnTo>
                  <a:pt x="1205064" y="998105"/>
                </a:lnTo>
                <a:lnTo>
                  <a:pt x="1229614" y="955471"/>
                </a:lnTo>
                <a:lnTo>
                  <a:pt x="1250950" y="910920"/>
                </a:lnTo>
                <a:lnTo>
                  <a:pt x="1250950" y="395478"/>
                </a:lnTo>
                <a:lnTo>
                  <a:pt x="1229690" y="351104"/>
                </a:lnTo>
                <a:lnTo>
                  <a:pt x="1229690" y="653199"/>
                </a:lnTo>
                <a:lnTo>
                  <a:pt x="1227772" y="700417"/>
                </a:lnTo>
                <a:lnTo>
                  <a:pt x="1222133" y="746582"/>
                </a:lnTo>
                <a:lnTo>
                  <a:pt x="1212900" y="791578"/>
                </a:lnTo>
                <a:lnTo>
                  <a:pt x="1200251" y="835215"/>
                </a:lnTo>
                <a:lnTo>
                  <a:pt x="1184313" y="877379"/>
                </a:lnTo>
                <a:lnTo>
                  <a:pt x="1165237" y="917905"/>
                </a:lnTo>
                <a:lnTo>
                  <a:pt x="1143190" y="956640"/>
                </a:lnTo>
                <a:lnTo>
                  <a:pt x="1118311" y="993444"/>
                </a:lnTo>
                <a:lnTo>
                  <a:pt x="1090739" y="1028166"/>
                </a:lnTo>
                <a:lnTo>
                  <a:pt x="1060640" y="1060653"/>
                </a:lnTo>
                <a:lnTo>
                  <a:pt x="1028153" y="1090752"/>
                </a:lnTo>
                <a:lnTo>
                  <a:pt x="993432" y="1118311"/>
                </a:lnTo>
                <a:lnTo>
                  <a:pt x="956627" y="1143190"/>
                </a:lnTo>
                <a:lnTo>
                  <a:pt x="917892" y="1165237"/>
                </a:lnTo>
                <a:lnTo>
                  <a:pt x="877366" y="1184313"/>
                </a:lnTo>
                <a:lnTo>
                  <a:pt x="835202" y="1200251"/>
                </a:lnTo>
                <a:lnTo>
                  <a:pt x="791552" y="1212900"/>
                </a:lnTo>
                <a:lnTo>
                  <a:pt x="746569" y="1222121"/>
                </a:lnTo>
                <a:lnTo>
                  <a:pt x="700392" y="1227772"/>
                </a:lnTo>
                <a:lnTo>
                  <a:pt x="653186" y="1229677"/>
                </a:lnTo>
                <a:lnTo>
                  <a:pt x="605967" y="1227772"/>
                </a:lnTo>
                <a:lnTo>
                  <a:pt x="559803" y="1222121"/>
                </a:lnTo>
                <a:lnTo>
                  <a:pt x="514819" y="1212900"/>
                </a:lnTo>
                <a:lnTo>
                  <a:pt x="471170" y="1200251"/>
                </a:lnTo>
                <a:lnTo>
                  <a:pt x="429006" y="1184313"/>
                </a:lnTo>
                <a:lnTo>
                  <a:pt x="394144" y="1167904"/>
                </a:lnTo>
                <a:lnTo>
                  <a:pt x="394144" y="1250353"/>
                </a:lnTo>
                <a:lnTo>
                  <a:pt x="55435" y="1250353"/>
                </a:lnTo>
                <a:lnTo>
                  <a:pt x="55435" y="910907"/>
                </a:lnTo>
                <a:lnTo>
                  <a:pt x="76784" y="955484"/>
                </a:lnTo>
                <a:lnTo>
                  <a:pt x="101320" y="998105"/>
                </a:lnTo>
                <a:lnTo>
                  <a:pt x="128917" y="1038631"/>
                </a:lnTo>
                <a:lnTo>
                  <a:pt x="159397" y="1076909"/>
                </a:lnTo>
                <a:lnTo>
                  <a:pt x="192608" y="1112761"/>
                </a:lnTo>
                <a:lnTo>
                  <a:pt x="228396" y="1146048"/>
                </a:lnTo>
                <a:lnTo>
                  <a:pt x="266598" y="1176604"/>
                </a:lnTo>
                <a:lnTo>
                  <a:pt x="307060" y="1204277"/>
                </a:lnTo>
                <a:lnTo>
                  <a:pt x="349631" y="1228915"/>
                </a:lnTo>
                <a:lnTo>
                  <a:pt x="394144" y="1250353"/>
                </a:lnTo>
                <a:lnTo>
                  <a:pt x="394144" y="1167904"/>
                </a:lnTo>
                <a:lnTo>
                  <a:pt x="388480" y="1165237"/>
                </a:lnTo>
                <a:lnTo>
                  <a:pt x="349745" y="1143190"/>
                </a:lnTo>
                <a:lnTo>
                  <a:pt x="312940" y="1118311"/>
                </a:lnTo>
                <a:lnTo>
                  <a:pt x="278218" y="1090752"/>
                </a:lnTo>
                <a:lnTo>
                  <a:pt x="245745" y="1060653"/>
                </a:lnTo>
                <a:lnTo>
                  <a:pt x="215646" y="1028166"/>
                </a:lnTo>
                <a:lnTo>
                  <a:pt x="188074" y="993444"/>
                </a:lnTo>
                <a:lnTo>
                  <a:pt x="163195" y="956640"/>
                </a:lnTo>
                <a:lnTo>
                  <a:pt x="141147" y="917905"/>
                </a:lnTo>
                <a:lnTo>
                  <a:pt x="122072" y="877379"/>
                </a:lnTo>
                <a:lnTo>
                  <a:pt x="106133" y="835215"/>
                </a:lnTo>
                <a:lnTo>
                  <a:pt x="93484" y="791578"/>
                </a:lnTo>
                <a:lnTo>
                  <a:pt x="84264" y="746582"/>
                </a:lnTo>
                <a:lnTo>
                  <a:pt x="78613" y="700417"/>
                </a:lnTo>
                <a:lnTo>
                  <a:pt x="76695" y="653199"/>
                </a:lnTo>
                <a:lnTo>
                  <a:pt x="78613" y="605980"/>
                </a:lnTo>
                <a:lnTo>
                  <a:pt x="84264" y="559816"/>
                </a:lnTo>
                <a:lnTo>
                  <a:pt x="93484" y="514832"/>
                </a:lnTo>
                <a:lnTo>
                  <a:pt x="106133" y="471182"/>
                </a:lnTo>
                <a:lnTo>
                  <a:pt x="122072" y="429018"/>
                </a:lnTo>
                <a:lnTo>
                  <a:pt x="141147" y="388493"/>
                </a:lnTo>
                <a:lnTo>
                  <a:pt x="163195" y="349758"/>
                </a:lnTo>
                <a:lnTo>
                  <a:pt x="188074" y="312953"/>
                </a:lnTo>
                <a:lnTo>
                  <a:pt x="215646" y="278244"/>
                </a:lnTo>
                <a:lnTo>
                  <a:pt x="245745" y="245757"/>
                </a:lnTo>
                <a:lnTo>
                  <a:pt x="278218" y="215658"/>
                </a:lnTo>
                <a:lnTo>
                  <a:pt x="312940" y="188099"/>
                </a:lnTo>
                <a:lnTo>
                  <a:pt x="349745" y="163207"/>
                </a:lnTo>
                <a:lnTo>
                  <a:pt x="388480" y="141160"/>
                </a:lnTo>
                <a:lnTo>
                  <a:pt x="429006" y="122097"/>
                </a:lnTo>
                <a:lnTo>
                  <a:pt x="471170" y="106159"/>
                </a:lnTo>
                <a:lnTo>
                  <a:pt x="514819" y="93510"/>
                </a:lnTo>
                <a:lnTo>
                  <a:pt x="559803" y="84277"/>
                </a:lnTo>
                <a:lnTo>
                  <a:pt x="605967" y="78638"/>
                </a:lnTo>
                <a:lnTo>
                  <a:pt x="653186" y="76720"/>
                </a:lnTo>
                <a:lnTo>
                  <a:pt x="700392" y="78638"/>
                </a:lnTo>
                <a:lnTo>
                  <a:pt x="746569" y="84277"/>
                </a:lnTo>
                <a:lnTo>
                  <a:pt x="791552" y="93510"/>
                </a:lnTo>
                <a:lnTo>
                  <a:pt x="835202" y="106159"/>
                </a:lnTo>
                <a:lnTo>
                  <a:pt x="877366" y="122097"/>
                </a:lnTo>
                <a:lnTo>
                  <a:pt x="917892" y="141160"/>
                </a:lnTo>
                <a:lnTo>
                  <a:pt x="956627" y="163207"/>
                </a:lnTo>
                <a:lnTo>
                  <a:pt x="993432" y="188099"/>
                </a:lnTo>
                <a:lnTo>
                  <a:pt x="1028153" y="215658"/>
                </a:lnTo>
                <a:lnTo>
                  <a:pt x="1060640" y="245757"/>
                </a:lnTo>
                <a:lnTo>
                  <a:pt x="1090739" y="278244"/>
                </a:lnTo>
                <a:lnTo>
                  <a:pt x="1118311" y="312953"/>
                </a:lnTo>
                <a:lnTo>
                  <a:pt x="1143190" y="349758"/>
                </a:lnTo>
                <a:lnTo>
                  <a:pt x="1165237" y="388493"/>
                </a:lnTo>
                <a:lnTo>
                  <a:pt x="1184313" y="429018"/>
                </a:lnTo>
                <a:lnTo>
                  <a:pt x="1200251" y="471182"/>
                </a:lnTo>
                <a:lnTo>
                  <a:pt x="1212900" y="514832"/>
                </a:lnTo>
                <a:lnTo>
                  <a:pt x="1222133" y="559816"/>
                </a:lnTo>
                <a:lnTo>
                  <a:pt x="1227772" y="605980"/>
                </a:lnTo>
                <a:lnTo>
                  <a:pt x="1229690" y="653199"/>
                </a:lnTo>
                <a:lnTo>
                  <a:pt x="1229690" y="351104"/>
                </a:lnTo>
                <a:lnTo>
                  <a:pt x="1205064" y="308292"/>
                </a:lnTo>
                <a:lnTo>
                  <a:pt x="1177467" y="267766"/>
                </a:lnTo>
                <a:lnTo>
                  <a:pt x="1146987" y="229501"/>
                </a:lnTo>
                <a:lnTo>
                  <a:pt x="1113777" y="193649"/>
                </a:lnTo>
                <a:lnTo>
                  <a:pt x="1077988" y="160362"/>
                </a:lnTo>
                <a:lnTo>
                  <a:pt x="1039787" y="129806"/>
                </a:lnTo>
                <a:lnTo>
                  <a:pt x="999324" y="102133"/>
                </a:lnTo>
                <a:lnTo>
                  <a:pt x="956767" y="77495"/>
                </a:lnTo>
                <a:lnTo>
                  <a:pt x="912253" y="56057"/>
                </a:lnTo>
                <a:lnTo>
                  <a:pt x="1250950" y="56057"/>
                </a:lnTo>
                <a:lnTo>
                  <a:pt x="1250950" y="0"/>
                </a:lnTo>
                <a:lnTo>
                  <a:pt x="394119" y="0"/>
                </a:lnTo>
                <a:lnTo>
                  <a:pt x="394119" y="56057"/>
                </a:lnTo>
                <a:lnTo>
                  <a:pt x="349618" y="77495"/>
                </a:lnTo>
                <a:lnTo>
                  <a:pt x="307047" y="102133"/>
                </a:lnTo>
                <a:lnTo>
                  <a:pt x="266585" y="129806"/>
                </a:lnTo>
                <a:lnTo>
                  <a:pt x="228384" y="160362"/>
                </a:lnTo>
                <a:lnTo>
                  <a:pt x="192595" y="193649"/>
                </a:lnTo>
                <a:lnTo>
                  <a:pt x="159385" y="229514"/>
                </a:lnTo>
                <a:lnTo>
                  <a:pt x="128905" y="267779"/>
                </a:lnTo>
                <a:lnTo>
                  <a:pt x="101320" y="308305"/>
                </a:lnTo>
                <a:lnTo>
                  <a:pt x="76771" y="350926"/>
                </a:lnTo>
                <a:lnTo>
                  <a:pt x="55435" y="395503"/>
                </a:lnTo>
                <a:lnTo>
                  <a:pt x="55435" y="56057"/>
                </a:lnTo>
                <a:lnTo>
                  <a:pt x="394119" y="56057"/>
                </a:lnTo>
                <a:lnTo>
                  <a:pt x="394119" y="0"/>
                </a:lnTo>
                <a:lnTo>
                  <a:pt x="0" y="0"/>
                </a:lnTo>
                <a:lnTo>
                  <a:pt x="0" y="1306398"/>
                </a:lnTo>
                <a:lnTo>
                  <a:pt x="1306385" y="1306398"/>
                </a:lnTo>
                <a:lnTo>
                  <a:pt x="1306385" y="1250353"/>
                </a:lnTo>
                <a:lnTo>
                  <a:pt x="1306385" y="910920"/>
                </a:lnTo>
                <a:lnTo>
                  <a:pt x="1306385" y="395478"/>
                </a:lnTo>
                <a:lnTo>
                  <a:pt x="1306385" y="56057"/>
                </a:lnTo>
                <a:lnTo>
                  <a:pt x="1306385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8355706" y="2277922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29">
                <a:moveTo>
                  <a:pt x="938466" y="653199"/>
                </a:moveTo>
                <a:lnTo>
                  <a:pt x="934732" y="606983"/>
                </a:lnTo>
                <a:lnTo>
                  <a:pt x="923899" y="563118"/>
                </a:lnTo>
                <a:lnTo>
                  <a:pt x="906576" y="522198"/>
                </a:lnTo>
                <a:lnTo>
                  <a:pt x="883348" y="484822"/>
                </a:lnTo>
                <a:lnTo>
                  <a:pt x="863904" y="462165"/>
                </a:lnTo>
                <a:lnTo>
                  <a:pt x="863904" y="653199"/>
                </a:lnTo>
                <a:lnTo>
                  <a:pt x="858329" y="701459"/>
                </a:lnTo>
                <a:lnTo>
                  <a:pt x="842454" y="745782"/>
                </a:lnTo>
                <a:lnTo>
                  <a:pt x="817549" y="784910"/>
                </a:lnTo>
                <a:lnTo>
                  <a:pt x="784898" y="817562"/>
                </a:lnTo>
                <a:lnTo>
                  <a:pt x="745782" y="842454"/>
                </a:lnTo>
                <a:lnTo>
                  <a:pt x="701446" y="858329"/>
                </a:lnTo>
                <a:lnTo>
                  <a:pt x="653186" y="863904"/>
                </a:lnTo>
                <a:lnTo>
                  <a:pt x="604926" y="858329"/>
                </a:lnTo>
                <a:lnTo>
                  <a:pt x="560590" y="842454"/>
                </a:lnTo>
                <a:lnTo>
                  <a:pt x="521462" y="817562"/>
                </a:lnTo>
                <a:lnTo>
                  <a:pt x="488810" y="784910"/>
                </a:lnTo>
                <a:lnTo>
                  <a:pt x="463905" y="745782"/>
                </a:lnTo>
                <a:lnTo>
                  <a:pt x="448030" y="701459"/>
                </a:lnTo>
                <a:lnTo>
                  <a:pt x="442455" y="653199"/>
                </a:lnTo>
                <a:lnTo>
                  <a:pt x="448030" y="604939"/>
                </a:lnTo>
                <a:lnTo>
                  <a:pt x="463905" y="560603"/>
                </a:lnTo>
                <a:lnTo>
                  <a:pt x="488810" y="521474"/>
                </a:lnTo>
                <a:lnTo>
                  <a:pt x="521462" y="488823"/>
                </a:lnTo>
                <a:lnTo>
                  <a:pt x="560590" y="463918"/>
                </a:lnTo>
                <a:lnTo>
                  <a:pt x="604926" y="448043"/>
                </a:lnTo>
                <a:lnTo>
                  <a:pt x="653186" y="442468"/>
                </a:lnTo>
                <a:lnTo>
                  <a:pt x="701446" y="448043"/>
                </a:lnTo>
                <a:lnTo>
                  <a:pt x="745782" y="463918"/>
                </a:lnTo>
                <a:lnTo>
                  <a:pt x="784898" y="488823"/>
                </a:lnTo>
                <a:lnTo>
                  <a:pt x="817549" y="521474"/>
                </a:lnTo>
                <a:lnTo>
                  <a:pt x="842454" y="560603"/>
                </a:lnTo>
                <a:lnTo>
                  <a:pt x="858329" y="604939"/>
                </a:lnTo>
                <a:lnTo>
                  <a:pt x="863904" y="653199"/>
                </a:lnTo>
                <a:lnTo>
                  <a:pt x="863904" y="462165"/>
                </a:lnTo>
                <a:lnTo>
                  <a:pt x="821563" y="423024"/>
                </a:lnTo>
                <a:lnTo>
                  <a:pt x="784174" y="399796"/>
                </a:lnTo>
                <a:lnTo>
                  <a:pt x="743267" y="382473"/>
                </a:lnTo>
                <a:lnTo>
                  <a:pt x="699401" y="371640"/>
                </a:lnTo>
                <a:lnTo>
                  <a:pt x="653186" y="367893"/>
                </a:lnTo>
                <a:lnTo>
                  <a:pt x="606971" y="371640"/>
                </a:lnTo>
                <a:lnTo>
                  <a:pt x="563118" y="382473"/>
                </a:lnTo>
                <a:lnTo>
                  <a:pt x="522185" y="399796"/>
                </a:lnTo>
                <a:lnTo>
                  <a:pt x="484809" y="423024"/>
                </a:lnTo>
                <a:lnTo>
                  <a:pt x="451548" y="451561"/>
                </a:lnTo>
                <a:lnTo>
                  <a:pt x="423011" y="484822"/>
                </a:lnTo>
                <a:lnTo>
                  <a:pt x="399783" y="522198"/>
                </a:lnTo>
                <a:lnTo>
                  <a:pt x="382460" y="563118"/>
                </a:lnTo>
                <a:lnTo>
                  <a:pt x="371627" y="606983"/>
                </a:lnTo>
                <a:lnTo>
                  <a:pt x="367893" y="653199"/>
                </a:lnTo>
                <a:lnTo>
                  <a:pt x="371627" y="699414"/>
                </a:lnTo>
                <a:lnTo>
                  <a:pt x="382460" y="743267"/>
                </a:lnTo>
                <a:lnTo>
                  <a:pt x="399783" y="784186"/>
                </a:lnTo>
                <a:lnTo>
                  <a:pt x="423011" y="821575"/>
                </a:lnTo>
                <a:lnTo>
                  <a:pt x="451548" y="854824"/>
                </a:lnTo>
                <a:lnTo>
                  <a:pt x="484809" y="883361"/>
                </a:lnTo>
                <a:lnTo>
                  <a:pt x="522185" y="906576"/>
                </a:lnTo>
                <a:lnTo>
                  <a:pt x="563118" y="923899"/>
                </a:lnTo>
                <a:lnTo>
                  <a:pt x="606971" y="934732"/>
                </a:lnTo>
                <a:lnTo>
                  <a:pt x="653186" y="938466"/>
                </a:lnTo>
                <a:lnTo>
                  <a:pt x="699401" y="934732"/>
                </a:lnTo>
                <a:lnTo>
                  <a:pt x="743267" y="923899"/>
                </a:lnTo>
                <a:lnTo>
                  <a:pt x="784174" y="906576"/>
                </a:lnTo>
                <a:lnTo>
                  <a:pt x="821563" y="883361"/>
                </a:lnTo>
                <a:lnTo>
                  <a:pt x="854811" y="854824"/>
                </a:lnTo>
                <a:lnTo>
                  <a:pt x="883348" y="821575"/>
                </a:lnTo>
                <a:lnTo>
                  <a:pt x="906576" y="784186"/>
                </a:lnTo>
                <a:lnTo>
                  <a:pt x="923899" y="743267"/>
                </a:lnTo>
                <a:lnTo>
                  <a:pt x="934732" y="699414"/>
                </a:lnTo>
                <a:lnTo>
                  <a:pt x="938466" y="653199"/>
                </a:lnTo>
                <a:close/>
              </a:path>
              <a:path w="1306830" h="1306829">
                <a:moveTo>
                  <a:pt x="1306398" y="0"/>
                </a:moveTo>
                <a:lnTo>
                  <a:pt x="1250962" y="0"/>
                </a:lnTo>
                <a:lnTo>
                  <a:pt x="1250962" y="56045"/>
                </a:lnTo>
                <a:lnTo>
                  <a:pt x="1250962" y="395490"/>
                </a:lnTo>
                <a:lnTo>
                  <a:pt x="1250962" y="910894"/>
                </a:lnTo>
                <a:lnTo>
                  <a:pt x="1250962" y="1250327"/>
                </a:lnTo>
                <a:lnTo>
                  <a:pt x="912266" y="1250327"/>
                </a:lnTo>
                <a:lnTo>
                  <a:pt x="955167" y="1229677"/>
                </a:lnTo>
                <a:lnTo>
                  <a:pt x="999350" y="1204264"/>
                </a:lnTo>
                <a:lnTo>
                  <a:pt x="1039812" y="1176591"/>
                </a:lnTo>
                <a:lnTo>
                  <a:pt x="1078014" y="1146022"/>
                </a:lnTo>
                <a:lnTo>
                  <a:pt x="1113802" y="1112748"/>
                </a:lnTo>
                <a:lnTo>
                  <a:pt x="1147013" y="1076883"/>
                </a:lnTo>
                <a:lnTo>
                  <a:pt x="1177480" y="1038618"/>
                </a:lnTo>
                <a:lnTo>
                  <a:pt x="1205077" y="998093"/>
                </a:lnTo>
                <a:lnTo>
                  <a:pt x="1229614" y="955471"/>
                </a:lnTo>
                <a:lnTo>
                  <a:pt x="1250962" y="910894"/>
                </a:lnTo>
                <a:lnTo>
                  <a:pt x="1250962" y="395490"/>
                </a:lnTo>
                <a:lnTo>
                  <a:pt x="1229690" y="351066"/>
                </a:lnTo>
                <a:lnTo>
                  <a:pt x="1229690" y="653199"/>
                </a:lnTo>
                <a:lnTo>
                  <a:pt x="1227785" y="700405"/>
                </a:lnTo>
                <a:lnTo>
                  <a:pt x="1222133" y="746582"/>
                </a:lnTo>
                <a:lnTo>
                  <a:pt x="1212913" y="791565"/>
                </a:lnTo>
                <a:lnTo>
                  <a:pt x="1200251" y="835215"/>
                </a:lnTo>
                <a:lnTo>
                  <a:pt x="1184313" y="877379"/>
                </a:lnTo>
                <a:lnTo>
                  <a:pt x="1165250" y="917905"/>
                </a:lnTo>
                <a:lnTo>
                  <a:pt x="1143203" y="956640"/>
                </a:lnTo>
                <a:lnTo>
                  <a:pt x="1118323" y="993444"/>
                </a:lnTo>
                <a:lnTo>
                  <a:pt x="1090752" y="1028153"/>
                </a:lnTo>
                <a:lnTo>
                  <a:pt x="1060653" y="1060640"/>
                </a:lnTo>
                <a:lnTo>
                  <a:pt x="1028166" y="1090739"/>
                </a:lnTo>
                <a:lnTo>
                  <a:pt x="993457" y="1118298"/>
                </a:lnTo>
                <a:lnTo>
                  <a:pt x="956652" y="1143190"/>
                </a:lnTo>
                <a:lnTo>
                  <a:pt x="917917" y="1165237"/>
                </a:lnTo>
                <a:lnTo>
                  <a:pt x="877392" y="1184300"/>
                </a:lnTo>
                <a:lnTo>
                  <a:pt x="835228" y="1200238"/>
                </a:lnTo>
                <a:lnTo>
                  <a:pt x="791578" y="1212888"/>
                </a:lnTo>
                <a:lnTo>
                  <a:pt x="746594" y="1222121"/>
                </a:lnTo>
                <a:lnTo>
                  <a:pt x="700417" y="1227759"/>
                </a:lnTo>
                <a:lnTo>
                  <a:pt x="653211" y="1229677"/>
                </a:lnTo>
                <a:lnTo>
                  <a:pt x="605993" y="1227759"/>
                </a:lnTo>
                <a:lnTo>
                  <a:pt x="559828" y="1222121"/>
                </a:lnTo>
                <a:lnTo>
                  <a:pt x="514832" y="1212888"/>
                </a:lnTo>
                <a:lnTo>
                  <a:pt x="471182" y="1200238"/>
                </a:lnTo>
                <a:lnTo>
                  <a:pt x="429031" y="1184300"/>
                </a:lnTo>
                <a:lnTo>
                  <a:pt x="394144" y="1167892"/>
                </a:lnTo>
                <a:lnTo>
                  <a:pt x="394144" y="1250327"/>
                </a:lnTo>
                <a:lnTo>
                  <a:pt x="55448" y="1250327"/>
                </a:lnTo>
                <a:lnTo>
                  <a:pt x="55448" y="910920"/>
                </a:lnTo>
                <a:lnTo>
                  <a:pt x="76784" y="955484"/>
                </a:lnTo>
                <a:lnTo>
                  <a:pt x="101333" y="998105"/>
                </a:lnTo>
                <a:lnTo>
                  <a:pt x="128917" y="1038631"/>
                </a:lnTo>
                <a:lnTo>
                  <a:pt x="159397" y="1076896"/>
                </a:lnTo>
                <a:lnTo>
                  <a:pt x="192620" y="1112748"/>
                </a:lnTo>
                <a:lnTo>
                  <a:pt x="228396" y="1146035"/>
                </a:lnTo>
                <a:lnTo>
                  <a:pt x="266611" y="1176591"/>
                </a:lnTo>
                <a:lnTo>
                  <a:pt x="307073" y="1204264"/>
                </a:lnTo>
                <a:lnTo>
                  <a:pt x="349631" y="1228902"/>
                </a:lnTo>
                <a:lnTo>
                  <a:pt x="394144" y="1250327"/>
                </a:lnTo>
                <a:lnTo>
                  <a:pt x="394144" y="1167892"/>
                </a:lnTo>
                <a:lnTo>
                  <a:pt x="388505" y="1165237"/>
                </a:lnTo>
                <a:lnTo>
                  <a:pt x="349758" y="1143190"/>
                </a:lnTo>
                <a:lnTo>
                  <a:pt x="312953" y="1118298"/>
                </a:lnTo>
                <a:lnTo>
                  <a:pt x="278231" y="1090739"/>
                </a:lnTo>
                <a:lnTo>
                  <a:pt x="245757" y="1060640"/>
                </a:lnTo>
                <a:lnTo>
                  <a:pt x="215646" y="1028153"/>
                </a:lnTo>
                <a:lnTo>
                  <a:pt x="188087" y="993444"/>
                </a:lnTo>
                <a:lnTo>
                  <a:pt x="163195" y="956640"/>
                </a:lnTo>
                <a:lnTo>
                  <a:pt x="141147" y="917905"/>
                </a:lnTo>
                <a:lnTo>
                  <a:pt x="122085" y="877379"/>
                </a:lnTo>
                <a:lnTo>
                  <a:pt x="106146" y="835215"/>
                </a:lnTo>
                <a:lnTo>
                  <a:pt x="93484" y="791565"/>
                </a:lnTo>
                <a:lnTo>
                  <a:pt x="84264" y="746582"/>
                </a:lnTo>
                <a:lnTo>
                  <a:pt x="78613" y="700405"/>
                </a:lnTo>
                <a:lnTo>
                  <a:pt x="76708" y="653199"/>
                </a:lnTo>
                <a:lnTo>
                  <a:pt x="78613" y="605980"/>
                </a:lnTo>
                <a:lnTo>
                  <a:pt x="84264" y="559816"/>
                </a:lnTo>
                <a:lnTo>
                  <a:pt x="93484" y="514819"/>
                </a:lnTo>
                <a:lnTo>
                  <a:pt x="106146" y="471182"/>
                </a:lnTo>
                <a:lnTo>
                  <a:pt x="122085" y="429018"/>
                </a:lnTo>
                <a:lnTo>
                  <a:pt x="137871" y="395465"/>
                </a:lnTo>
                <a:lnTo>
                  <a:pt x="141147" y="388493"/>
                </a:lnTo>
                <a:lnTo>
                  <a:pt x="163195" y="349758"/>
                </a:lnTo>
                <a:lnTo>
                  <a:pt x="188087" y="312953"/>
                </a:lnTo>
                <a:lnTo>
                  <a:pt x="215646" y="278231"/>
                </a:lnTo>
                <a:lnTo>
                  <a:pt x="245757" y="245745"/>
                </a:lnTo>
                <a:lnTo>
                  <a:pt x="278231" y="215646"/>
                </a:lnTo>
                <a:lnTo>
                  <a:pt x="312953" y="188087"/>
                </a:lnTo>
                <a:lnTo>
                  <a:pt x="349758" y="163207"/>
                </a:lnTo>
                <a:lnTo>
                  <a:pt x="388505" y="141160"/>
                </a:lnTo>
                <a:lnTo>
                  <a:pt x="429031" y="122085"/>
                </a:lnTo>
                <a:lnTo>
                  <a:pt x="471182" y="106146"/>
                </a:lnTo>
                <a:lnTo>
                  <a:pt x="514832" y="93497"/>
                </a:lnTo>
                <a:lnTo>
                  <a:pt x="559828" y="84277"/>
                </a:lnTo>
                <a:lnTo>
                  <a:pt x="605993" y="78625"/>
                </a:lnTo>
                <a:lnTo>
                  <a:pt x="653211" y="76720"/>
                </a:lnTo>
                <a:lnTo>
                  <a:pt x="700417" y="78625"/>
                </a:lnTo>
                <a:lnTo>
                  <a:pt x="746594" y="84277"/>
                </a:lnTo>
                <a:lnTo>
                  <a:pt x="791578" y="93497"/>
                </a:lnTo>
                <a:lnTo>
                  <a:pt x="835228" y="106146"/>
                </a:lnTo>
                <a:lnTo>
                  <a:pt x="877392" y="122085"/>
                </a:lnTo>
                <a:lnTo>
                  <a:pt x="917917" y="141160"/>
                </a:lnTo>
                <a:lnTo>
                  <a:pt x="956652" y="163207"/>
                </a:lnTo>
                <a:lnTo>
                  <a:pt x="993457" y="188087"/>
                </a:lnTo>
                <a:lnTo>
                  <a:pt x="1028166" y="215646"/>
                </a:lnTo>
                <a:lnTo>
                  <a:pt x="1060653" y="245745"/>
                </a:lnTo>
                <a:lnTo>
                  <a:pt x="1090752" y="278231"/>
                </a:lnTo>
                <a:lnTo>
                  <a:pt x="1118323" y="312953"/>
                </a:lnTo>
                <a:lnTo>
                  <a:pt x="1143203" y="349758"/>
                </a:lnTo>
                <a:lnTo>
                  <a:pt x="1165250" y="388493"/>
                </a:lnTo>
                <a:lnTo>
                  <a:pt x="1184313" y="429018"/>
                </a:lnTo>
                <a:lnTo>
                  <a:pt x="1200251" y="471182"/>
                </a:lnTo>
                <a:lnTo>
                  <a:pt x="1212913" y="514819"/>
                </a:lnTo>
                <a:lnTo>
                  <a:pt x="1222133" y="559816"/>
                </a:lnTo>
                <a:lnTo>
                  <a:pt x="1227785" y="605980"/>
                </a:lnTo>
                <a:lnTo>
                  <a:pt x="1229690" y="653199"/>
                </a:lnTo>
                <a:lnTo>
                  <a:pt x="1229690" y="351066"/>
                </a:lnTo>
                <a:lnTo>
                  <a:pt x="1205064" y="308279"/>
                </a:lnTo>
                <a:lnTo>
                  <a:pt x="1177480" y="267754"/>
                </a:lnTo>
                <a:lnTo>
                  <a:pt x="1147000" y="229489"/>
                </a:lnTo>
                <a:lnTo>
                  <a:pt x="1113777" y="193636"/>
                </a:lnTo>
                <a:lnTo>
                  <a:pt x="1078001" y="160350"/>
                </a:lnTo>
                <a:lnTo>
                  <a:pt x="1039787" y="129794"/>
                </a:lnTo>
                <a:lnTo>
                  <a:pt x="999324" y="102108"/>
                </a:lnTo>
                <a:lnTo>
                  <a:pt x="956754" y="77482"/>
                </a:lnTo>
                <a:lnTo>
                  <a:pt x="955167" y="76720"/>
                </a:lnTo>
                <a:lnTo>
                  <a:pt x="912253" y="56045"/>
                </a:lnTo>
                <a:lnTo>
                  <a:pt x="1250962" y="56045"/>
                </a:lnTo>
                <a:lnTo>
                  <a:pt x="1250962" y="0"/>
                </a:lnTo>
                <a:lnTo>
                  <a:pt x="394169" y="0"/>
                </a:lnTo>
                <a:lnTo>
                  <a:pt x="394169" y="56045"/>
                </a:lnTo>
                <a:lnTo>
                  <a:pt x="349656" y="77482"/>
                </a:lnTo>
                <a:lnTo>
                  <a:pt x="307073" y="102120"/>
                </a:lnTo>
                <a:lnTo>
                  <a:pt x="266611" y="129794"/>
                </a:lnTo>
                <a:lnTo>
                  <a:pt x="228409" y="160350"/>
                </a:lnTo>
                <a:lnTo>
                  <a:pt x="192620" y="193636"/>
                </a:lnTo>
                <a:lnTo>
                  <a:pt x="159410" y="229501"/>
                </a:lnTo>
                <a:lnTo>
                  <a:pt x="128917" y="267766"/>
                </a:lnTo>
                <a:lnTo>
                  <a:pt x="101333" y="308292"/>
                </a:lnTo>
                <a:lnTo>
                  <a:pt x="76784" y="350926"/>
                </a:lnTo>
                <a:lnTo>
                  <a:pt x="55448" y="395465"/>
                </a:lnTo>
                <a:lnTo>
                  <a:pt x="55448" y="56045"/>
                </a:lnTo>
                <a:lnTo>
                  <a:pt x="394169" y="56045"/>
                </a:lnTo>
                <a:lnTo>
                  <a:pt x="394169" y="0"/>
                </a:lnTo>
                <a:lnTo>
                  <a:pt x="0" y="0"/>
                </a:lnTo>
                <a:lnTo>
                  <a:pt x="0" y="1306398"/>
                </a:lnTo>
                <a:lnTo>
                  <a:pt x="1306398" y="1306398"/>
                </a:lnTo>
                <a:lnTo>
                  <a:pt x="1306398" y="1250327"/>
                </a:lnTo>
                <a:lnTo>
                  <a:pt x="1306398" y="910894"/>
                </a:lnTo>
                <a:lnTo>
                  <a:pt x="1306398" y="395490"/>
                </a:lnTo>
                <a:lnTo>
                  <a:pt x="1306398" y="56045"/>
                </a:lnTo>
                <a:lnTo>
                  <a:pt x="1306398" y="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6838110" y="1520902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29" h="1306829">
                <a:moveTo>
                  <a:pt x="1306379" y="0"/>
                </a:moveTo>
                <a:lnTo>
                  <a:pt x="0" y="0"/>
                </a:lnTo>
                <a:lnTo>
                  <a:pt x="0" y="1306379"/>
                </a:lnTo>
                <a:lnTo>
                  <a:pt x="1306379" y="1306379"/>
                </a:lnTo>
                <a:lnTo>
                  <a:pt x="1306379" y="1250328"/>
                </a:lnTo>
                <a:lnTo>
                  <a:pt x="55432" y="1250328"/>
                </a:lnTo>
                <a:lnTo>
                  <a:pt x="55432" y="108740"/>
                </a:lnTo>
                <a:lnTo>
                  <a:pt x="160918" y="108740"/>
                </a:lnTo>
                <a:lnTo>
                  <a:pt x="108174" y="56050"/>
                </a:lnTo>
                <a:lnTo>
                  <a:pt x="1306379" y="56050"/>
                </a:lnTo>
                <a:lnTo>
                  <a:pt x="1306379" y="0"/>
                </a:lnTo>
                <a:close/>
              </a:path>
              <a:path w="1306829" h="1306829">
                <a:moveTo>
                  <a:pt x="160918" y="108740"/>
                </a:moveTo>
                <a:lnTo>
                  <a:pt x="55432" y="108740"/>
                </a:lnTo>
                <a:lnTo>
                  <a:pt x="1198204" y="1250328"/>
                </a:lnTo>
                <a:lnTo>
                  <a:pt x="1250946" y="1250317"/>
                </a:lnTo>
                <a:lnTo>
                  <a:pt x="1306379" y="1250317"/>
                </a:lnTo>
                <a:lnTo>
                  <a:pt x="1306379" y="1197638"/>
                </a:lnTo>
                <a:lnTo>
                  <a:pt x="1250946" y="1197638"/>
                </a:lnTo>
                <a:lnTo>
                  <a:pt x="160918" y="108740"/>
                </a:lnTo>
                <a:close/>
              </a:path>
              <a:path w="1306829" h="1306829">
                <a:moveTo>
                  <a:pt x="1306379" y="1250317"/>
                </a:moveTo>
                <a:lnTo>
                  <a:pt x="1250946" y="1250317"/>
                </a:lnTo>
                <a:lnTo>
                  <a:pt x="1306379" y="1250328"/>
                </a:lnTo>
                <a:close/>
              </a:path>
              <a:path w="1306829" h="1306829">
                <a:moveTo>
                  <a:pt x="1306379" y="56050"/>
                </a:moveTo>
                <a:lnTo>
                  <a:pt x="1250946" y="56050"/>
                </a:lnTo>
                <a:lnTo>
                  <a:pt x="1250946" y="1197638"/>
                </a:lnTo>
                <a:lnTo>
                  <a:pt x="1306379" y="1197638"/>
                </a:lnTo>
                <a:lnTo>
                  <a:pt x="1306379" y="5605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8354828" y="2590"/>
            <a:ext cx="792463" cy="792463"/>
          </a:xfrm>
          <a:custGeom>
            <a:avLst/>
            <a:gdLst/>
            <a:ahLst/>
            <a:cxnLst/>
            <a:rect l="l" t="t" r="r" b="b"/>
            <a:pathLst>
              <a:path w="1306830" h="1306830">
                <a:moveTo>
                  <a:pt x="1306379" y="0"/>
                </a:moveTo>
                <a:lnTo>
                  <a:pt x="0" y="0"/>
                </a:lnTo>
                <a:lnTo>
                  <a:pt x="0" y="1306389"/>
                </a:lnTo>
                <a:lnTo>
                  <a:pt x="1306379" y="1306389"/>
                </a:lnTo>
                <a:lnTo>
                  <a:pt x="1306379" y="1250338"/>
                </a:lnTo>
                <a:lnTo>
                  <a:pt x="74071" y="1250338"/>
                </a:lnTo>
                <a:lnTo>
                  <a:pt x="77736" y="1201851"/>
                </a:lnTo>
                <a:lnTo>
                  <a:pt x="85312" y="1154544"/>
                </a:lnTo>
                <a:lnTo>
                  <a:pt x="96634" y="1108582"/>
                </a:lnTo>
                <a:lnTo>
                  <a:pt x="111538" y="1064129"/>
                </a:lnTo>
                <a:lnTo>
                  <a:pt x="129860" y="1021350"/>
                </a:lnTo>
                <a:lnTo>
                  <a:pt x="138579" y="1004807"/>
                </a:lnTo>
                <a:lnTo>
                  <a:pt x="55432" y="1004807"/>
                </a:lnTo>
                <a:lnTo>
                  <a:pt x="55432" y="301582"/>
                </a:lnTo>
                <a:lnTo>
                  <a:pt x="138573" y="301582"/>
                </a:lnTo>
                <a:lnTo>
                  <a:pt x="129854" y="285037"/>
                </a:lnTo>
                <a:lnTo>
                  <a:pt x="111533" y="242259"/>
                </a:lnTo>
                <a:lnTo>
                  <a:pt x="96630" y="197806"/>
                </a:lnTo>
                <a:lnTo>
                  <a:pt x="85309" y="151844"/>
                </a:lnTo>
                <a:lnTo>
                  <a:pt x="77734" y="104537"/>
                </a:lnTo>
                <a:lnTo>
                  <a:pt x="74071" y="56050"/>
                </a:lnTo>
                <a:lnTo>
                  <a:pt x="1306379" y="56050"/>
                </a:lnTo>
                <a:lnTo>
                  <a:pt x="1306379" y="0"/>
                </a:lnTo>
                <a:close/>
              </a:path>
              <a:path w="1306830" h="1306830">
                <a:moveTo>
                  <a:pt x="955674" y="690471"/>
                </a:moveTo>
                <a:lnTo>
                  <a:pt x="653194" y="690471"/>
                </a:lnTo>
                <a:lnTo>
                  <a:pt x="702109" y="692516"/>
                </a:lnTo>
                <a:lnTo>
                  <a:pt x="749907" y="698541"/>
                </a:lnTo>
                <a:lnTo>
                  <a:pt x="796423" y="708382"/>
                </a:lnTo>
                <a:lnTo>
                  <a:pt x="841493" y="721874"/>
                </a:lnTo>
                <a:lnTo>
                  <a:pt x="884952" y="738852"/>
                </a:lnTo>
                <a:lnTo>
                  <a:pt x="926638" y="759152"/>
                </a:lnTo>
                <a:lnTo>
                  <a:pt x="966384" y="782608"/>
                </a:lnTo>
                <a:lnTo>
                  <a:pt x="1004028" y="809056"/>
                </a:lnTo>
                <a:lnTo>
                  <a:pt x="1039404" y="838331"/>
                </a:lnTo>
                <a:lnTo>
                  <a:pt x="1072348" y="870269"/>
                </a:lnTo>
                <a:lnTo>
                  <a:pt x="1102696" y="904704"/>
                </a:lnTo>
                <a:lnTo>
                  <a:pt x="1130284" y="941473"/>
                </a:lnTo>
                <a:lnTo>
                  <a:pt x="1154947" y="980409"/>
                </a:lnTo>
                <a:lnTo>
                  <a:pt x="1176521" y="1021350"/>
                </a:lnTo>
                <a:lnTo>
                  <a:pt x="1194842" y="1064129"/>
                </a:lnTo>
                <a:lnTo>
                  <a:pt x="1209746" y="1108582"/>
                </a:lnTo>
                <a:lnTo>
                  <a:pt x="1221067" y="1154544"/>
                </a:lnTo>
                <a:lnTo>
                  <a:pt x="1228643" y="1201851"/>
                </a:lnTo>
                <a:lnTo>
                  <a:pt x="1232308" y="1250338"/>
                </a:lnTo>
                <a:lnTo>
                  <a:pt x="1306379" y="1250338"/>
                </a:lnTo>
                <a:lnTo>
                  <a:pt x="1306379" y="1004807"/>
                </a:lnTo>
                <a:lnTo>
                  <a:pt x="1250946" y="1004807"/>
                </a:lnTo>
                <a:lnTo>
                  <a:pt x="1229507" y="961146"/>
                </a:lnTo>
                <a:lnTo>
                  <a:pt x="1204995" y="919377"/>
                </a:lnTo>
                <a:lnTo>
                  <a:pt x="1177559" y="879650"/>
                </a:lnTo>
                <a:lnTo>
                  <a:pt x="1147347" y="842113"/>
                </a:lnTo>
                <a:lnTo>
                  <a:pt x="1114506" y="806915"/>
                </a:lnTo>
                <a:lnTo>
                  <a:pt x="1079186" y="774205"/>
                </a:lnTo>
                <a:lnTo>
                  <a:pt x="1041534" y="744132"/>
                </a:lnTo>
                <a:lnTo>
                  <a:pt x="1001700" y="716844"/>
                </a:lnTo>
                <a:lnTo>
                  <a:pt x="959830" y="692491"/>
                </a:lnTo>
                <a:lnTo>
                  <a:pt x="955674" y="690471"/>
                </a:lnTo>
                <a:close/>
              </a:path>
              <a:path w="1306830" h="1306830">
                <a:moveTo>
                  <a:pt x="138573" y="301582"/>
                </a:moveTo>
                <a:lnTo>
                  <a:pt x="55432" y="301582"/>
                </a:lnTo>
                <a:lnTo>
                  <a:pt x="76872" y="345245"/>
                </a:lnTo>
                <a:lnTo>
                  <a:pt x="101384" y="387015"/>
                </a:lnTo>
                <a:lnTo>
                  <a:pt x="128823" y="426742"/>
                </a:lnTo>
                <a:lnTo>
                  <a:pt x="159037" y="464279"/>
                </a:lnTo>
                <a:lnTo>
                  <a:pt x="191880" y="499476"/>
                </a:lnTo>
                <a:lnTo>
                  <a:pt x="227202" y="532184"/>
                </a:lnTo>
                <a:lnTo>
                  <a:pt x="264856" y="562254"/>
                </a:lnTo>
                <a:lnTo>
                  <a:pt x="304691" y="589538"/>
                </a:lnTo>
                <a:lnTo>
                  <a:pt x="346561" y="613887"/>
                </a:lnTo>
                <a:lnTo>
                  <a:pt x="390316" y="635152"/>
                </a:lnTo>
                <a:lnTo>
                  <a:pt x="435808" y="653184"/>
                </a:lnTo>
                <a:lnTo>
                  <a:pt x="390316" y="671221"/>
                </a:lnTo>
                <a:lnTo>
                  <a:pt x="346519" y="692516"/>
                </a:lnTo>
                <a:lnTo>
                  <a:pt x="304691" y="716844"/>
                </a:lnTo>
                <a:lnTo>
                  <a:pt x="264856" y="744132"/>
                </a:lnTo>
                <a:lnTo>
                  <a:pt x="227202" y="774205"/>
                </a:lnTo>
                <a:lnTo>
                  <a:pt x="191880" y="806915"/>
                </a:lnTo>
                <a:lnTo>
                  <a:pt x="159037" y="842113"/>
                </a:lnTo>
                <a:lnTo>
                  <a:pt x="128823" y="879650"/>
                </a:lnTo>
                <a:lnTo>
                  <a:pt x="101384" y="919377"/>
                </a:lnTo>
                <a:lnTo>
                  <a:pt x="76872" y="961146"/>
                </a:lnTo>
                <a:lnTo>
                  <a:pt x="55432" y="1004807"/>
                </a:lnTo>
                <a:lnTo>
                  <a:pt x="138579" y="1004807"/>
                </a:lnTo>
                <a:lnTo>
                  <a:pt x="151436" y="980409"/>
                </a:lnTo>
                <a:lnTo>
                  <a:pt x="176100" y="941473"/>
                </a:lnTo>
                <a:lnTo>
                  <a:pt x="203689" y="904704"/>
                </a:lnTo>
                <a:lnTo>
                  <a:pt x="234039" y="870269"/>
                </a:lnTo>
                <a:lnTo>
                  <a:pt x="266984" y="838331"/>
                </a:lnTo>
                <a:lnTo>
                  <a:pt x="302361" y="809056"/>
                </a:lnTo>
                <a:lnTo>
                  <a:pt x="340006" y="782608"/>
                </a:lnTo>
                <a:lnTo>
                  <a:pt x="379753" y="759152"/>
                </a:lnTo>
                <a:lnTo>
                  <a:pt x="421439" y="738852"/>
                </a:lnTo>
                <a:lnTo>
                  <a:pt x="464899" y="721874"/>
                </a:lnTo>
                <a:lnTo>
                  <a:pt x="509969" y="708382"/>
                </a:lnTo>
                <a:lnTo>
                  <a:pt x="556484" y="698541"/>
                </a:lnTo>
                <a:lnTo>
                  <a:pt x="604281" y="692516"/>
                </a:lnTo>
                <a:lnTo>
                  <a:pt x="653194" y="690471"/>
                </a:lnTo>
                <a:lnTo>
                  <a:pt x="955674" y="690471"/>
                </a:lnTo>
                <a:lnTo>
                  <a:pt x="916074" y="671221"/>
                </a:lnTo>
                <a:lnTo>
                  <a:pt x="870580" y="653184"/>
                </a:lnTo>
                <a:lnTo>
                  <a:pt x="916074" y="635152"/>
                </a:lnTo>
                <a:lnTo>
                  <a:pt x="955673" y="615907"/>
                </a:lnTo>
                <a:lnTo>
                  <a:pt x="653194" y="615907"/>
                </a:lnTo>
                <a:lnTo>
                  <a:pt x="604279" y="613862"/>
                </a:lnTo>
                <a:lnTo>
                  <a:pt x="556481" y="607837"/>
                </a:lnTo>
                <a:lnTo>
                  <a:pt x="509965" y="597997"/>
                </a:lnTo>
                <a:lnTo>
                  <a:pt x="464894" y="584505"/>
                </a:lnTo>
                <a:lnTo>
                  <a:pt x="421433" y="567528"/>
                </a:lnTo>
                <a:lnTo>
                  <a:pt x="379746" y="547229"/>
                </a:lnTo>
                <a:lnTo>
                  <a:pt x="339998" y="523774"/>
                </a:lnTo>
                <a:lnTo>
                  <a:pt x="302354" y="497326"/>
                </a:lnTo>
                <a:lnTo>
                  <a:pt x="266976" y="468052"/>
                </a:lnTo>
                <a:lnTo>
                  <a:pt x="234031" y="436115"/>
                </a:lnTo>
                <a:lnTo>
                  <a:pt x="203682" y="401680"/>
                </a:lnTo>
                <a:lnTo>
                  <a:pt x="176093" y="364913"/>
                </a:lnTo>
                <a:lnTo>
                  <a:pt x="151429" y="325977"/>
                </a:lnTo>
                <a:lnTo>
                  <a:pt x="138573" y="301582"/>
                </a:lnTo>
                <a:close/>
              </a:path>
              <a:path w="1306830" h="1306830">
                <a:moveTo>
                  <a:pt x="1306379" y="301582"/>
                </a:moveTo>
                <a:lnTo>
                  <a:pt x="1250946" y="301582"/>
                </a:lnTo>
                <a:lnTo>
                  <a:pt x="1250946" y="1004807"/>
                </a:lnTo>
                <a:lnTo>
                  <a:pt x="1306379" y="1004807"/>
                </a:lnTo>
                <a:lnTo>
                  <a:pt x="1306379" y="301582"/>
                </a:lnTo>
                <a:close/>
              </a:path>
              <a:path w="1306830" h="1306830">
                <a:moveTo>
                  <a:pt x="1306379" y="56050"/>
                </a:moveTo>
                <a:lnTo>
                  <a:pt x="1232308" y="56050"/>
                </a:lnTo>
                <a:lnTo>
                  <a:pt x="1228644" y="104537"/>
                </a:lnTo>
                <a:lnTo>
                  <a:pt x="1221070" y="151844"/>
                </a:lnTo>
                <a:lnTo>
                  <a:pt x="1209749" y="197806"/>
                </a:lnTo>
                <a:lnTo>
                  <a:pt x="1194846" y="242259"/>
                </a:lnTo>
                <a:lnTo>
                  <a:pt x="1176526" y="285037"/>
                </a:lnTo>
                <a:lnTo>
                  <a:pt x="1154952" y="325977"/>
                </a:lnTo>
                <a:lnTo>
                  <a:pt x="1130288" y="364913"/>
                </a:lnTo>
                <a:lnTo>
                  <a:pt x="1102700" y="401680"/>
                </a:lnTo>
                <a:lnTo>
                  <a:pt x="1072352" y="436115"/>
                </a:lnTo>
                <a:lnTo>
                  <a:pt x="1039407" y="468052"/>
                </a:lnTo>
                <a:lnTo>
                  <a:pt x="1004031" y="497326"/>
                </a:lnTo>
                <a:lnTo>
                  <a:pt x="966387" y="523774"/>
                </a:lnTo>
                <a:lnTo>
                  <a:pt x="926640" y="547229"/>
                </a:lnTo>
                <a:lnTo>
                  <a:pt x="884954" y="567528"/>
                </a:lnTo>
                <a:lnTo>
                  <a:pt x="841494" y="584505"/>
                </a:lnTo>
                <a:lnTo>
                  <a:pt x="796423" y="597997"/>
                </a:lnTo>
                <a:lnTo>
                  <a:pt x="749907" y="607837"/>
                </a:lnTo>
                <a:lnTo>
                  <a:pt x="702109" y="613862"/>
                </a:lnTo>
                <a:lnTo>
                  <a:pt x="653194" y="615907"/>
                </a:lnTo>
                <a:lnTo>
                  <a:pt x="955673" y="615907"/>
                </a:lnTo>
                <a:lnTo>
                  <a:pt x="1001700" y="589538"/>
                </a:lnTo>
                <a:lnTo>
                  <a:pt x="1041534" y="562254"/>
                </a:lnTo>
                <a:lnTo>
                  <a:pt x="1079186" y="532184"/>
                </a:lnTo>
                <a:lnTo>
                  <a:pt x="1114506" y="499476"/>
                </a:lnTo>
                <a:lnTo>
                  <a:pt x="1147347" y="464279"/>
                </a:lnTo>
                <a:lnTo>
                  <a:pt x="1177559" y="426742"/>
                </a:lnTo>
                <a:lnTo>
                  <a:pt x="1204995" y="387015"/>
                </a:lnTo>
                <a:lnTo>
                  <a:pt x="1229507" y="345245"/>
                </a:lnTo>
                <a:lnTo>
                  <a:pt x="1250946" y="301582"/>
                </a:lnTo>
                <a:lnTo>
                  <a:pt x="1306379" y="301582"/>
                </a:lnTo>
                <a:lnTo>
                  <a:pt x="1306379" y="56050"/>
                </a:lnTo>
                <a:close/>
              </a:path>
            </a:pathLst>
          </a:custGeom>
          <a:solidFill>
            <a:srgbClr val="E63D5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 txBox="1"/>
          <p:nvPr/>
        </p:nvSpPr>
        <p:spPr>
          <a:xfrm>
            <a:off x="4955633" y="5277433"/>
            <a:ext cx="2266490" cy="75054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453605" marR="440898" algn="ctr">
              <a:spcBef>
                <a:spcPts val="61"/>
              </a:spcBef>
            </a:pPr>
            <a:r>
              <a:rPr sz="1061" spc="61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061" spc="27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061" spc="61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61" spc="8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061" spc="5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061" spc="64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061" spc="52" dirty="0">
                <a:solidFill>
                  <a:srgbClr val="FFFFFF"/>
                </a:solidFill>
                <a:latin typeface="Trebuchet MS"/>
                <a:cs typeface="Trebuchet MS"/>
              </a:rPr>
              <a:t>ЛИ</a:t>
            </a:r>
            <a:r>
              <a:rPr sz="1061" spc="91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061" spc="69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61" spc="82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061" spc="49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61" spc="52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061" spc="55" dirty="0">
                <a:solidFill>
                  <a:srgbClr val="FFFFFF"/>
                </a:solidFill>
                <a:latin typeface="Trebuchet MS"/>
                <a:cs typeface="Trebuchet MS"/>
              </a:rPr>
              <a:t>ИЙ  </a:t>
            </a:r>
            <a:r>
              <a:rPr sz="1061" spc="58" dirty="0">
                <a:solidFill>
                  <a:srgbClr val="FFFFFF"/>
                </a:solidFill>
                <a:latin typeface="Trebuchet MS"/>
                <a:cs typeface="Trebuchet MS"/>
              </a:rPr>
              <a:t>ЦЕНТР</a:t>
            </a:r>
            <a:r>
              <a:rPr sz="10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61" spc="52" dirty="0">
                <a:solidFill>
                  <a:srgbClr val="FFFFFF"/>
                </a:solidFill>
                <a:latin typeface="Trebuchet MS"/>
                <a:cs typeface="Trebuchet MS"/>
              </a:rPr>
              <a:t>«СПИД»</a:t>
            </a:r>
            <a:endParaRPr sz="1061">
              <a:latin typeface="Trebuchet MS"/>
              <a:cs typeface="Trebuchet MS"/>
            </a:endParaRPr>
          </a:p>
          <a:p>
            <a:pPr marL="7701" marR="3081" algn="ctr">
              <a:spcBef>
                <a:spcPts val="688"/>
              </a:spcBef>
            </a:pPr>
            <a:r>
              <a:rPr sz="1061" spc="67" dirty="0">
                <a:solidFill>
                  <a:srgbClr val="FFFFFF"/>
                </a:solidFill>
                <a:latin typeface="Trebuchet MS"/>
                <a:cs typeface="Trebuchet MS"/>
              </a:rPr>
              <a:t>Министерства</a:t>
            </a:r>
            <a:r>
              <a:rPr sz="106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61" spc="76" dirty="0">
                <a:solidFill>
                  <a:srgbClr val="FFFFFF"/>
                </a:solidFill>
                <a:latin typeface="Trebuchet MS"/>
                <a:cs typeface="Trebuchet MS"/>
              </a:rPr>
              <a:t>здравоохранения  </a:t>
            </a:r>
            <a:r>
              <a:rPr sz="1061" spc="61" dirty="0">
                <a:solidFill>
                  <a:srgbClr val="FFFFFF"/>
                </a:solidFill>
                <a:latin typeface="Trebuchet MS"/>
                <a:cs typeface="Trebuchet MS"/>
              </a:rPr>
              <a:t>Кыргызской</a:t>
            </a:r>
            <a:r>
              <a:rPr sz="1061" spc="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61" spc="58" dirty="0">
                <a:solidFill>
                  <a:srgbClr val="FFFFFF"/>
                </a:solidFill>
                <a:latin typeface="Trebuchet MS"/>
                <a:cs typeface="Trebuchet MS"/>
              </a:rPr>
              <a:t>Республики</a:t>
            </a:r>
            <a:endParaRPr sz="1061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52940" y="4490519"/>
            <a:ext cx="667317" cy="667317"/>
          </a:xfrm>
          <a:custGeom>
            <a:avLst/>
            <a:gdLst/>
            <a:ahLst/>
            <a:cxnLst/>
            <a:rect l="l" t="t" r="r" b="b"/>
            <a:pathLst>
              <a:path w="1100454" h="1100454">
                <a:moveTo>
                  <a:pt x="1100280" y="0"/>
                </a:moveTo>
                <a:lnTo>
                  <a:pt x="0" y="0"/>
                </a:lnTo>
                <a:lnTo>
                  <a:pt x="0" y="1100270"/>
                </a:lnTo>
                <a:lnTo>
                  <a:pt x="1100280" y="1100270"/>
                </a:lnTo>
                <a:lnTo>
                  <a:pt x="1100280" y="1053444"/>
                </a:lnTo>
                <a:lnTo>
                  <a:pt x="46815" y="1053444"/>
                </a:lnTo>
                <a:lnTo>
                  <a:pt x="46815" y="595929"/>
                </a:lnTo>
                <a:lnTo>
                  <a:pt x="796499" y="595929"/>
                </a:lnTo>
                <a:lnTo>
                  <a:pt x="807807" y="592296"/>
                </a:lnTo>
                <a:lnTo>
                  <a:pt x="854521" y="572443"/>
                </a:lnTo>
                <a:lnTo>
                  <a:pt x="465305" y="572443"/>
                </a:lnTo>
                <a:lnTo>
                  <a:pt x="396519" y="570398"/>
                </a:lnTo>
                <a:lnTo>
                  <a:pt x="329535" y="566299"/>
                </a:lnTo>
                <a:lnTo>
                  <a:pt x="265804" y="560715"/>
                </a:lnTo>
                <a:lnTo>
                  <a:pt x="206781" y="554216"/>
                </a:lnTo>
                <a:lnTo>
                  <a:pt x="153918" y="547370"/>
                </a:lnTo>
                <a:lnTo>
                  <a:pt x="108667" y="540746"/>
                </a:lnTo>
                <a:lnTo>
                  <a:pt x="46815" y="530444"/>
                </a:lnTo>
                <a:lnTo>
                  <a:pt x="46815" y="46804"/>
                </a:lnTo>
                <a:lnTo>
                  <a:pt x="1100280" y="46804"/>
                </a:lnTo>
                <a:lnTo>
                  <a:pt x="1100280" y="0"/>
                </a:lnTo>
                <a:close/>
              </a:path>
              <a:path w="1100454" h="1100454">
                <a:moveTo>
                  <a:pt x="796499" y="595929"/>
                </a:moveTo>
                <a:lnTo>
                  <a:pt x="46815" y="595929"/>
                </a:lnTo>
                <a:lnTo>
                  <a:pt x="76555" y="601021"/>
                </a:lnTo>
                <a:lnTo>
                  <a:pt x="115059" y="607094"/>
                </a:lnTo>
                <a:lnTo>
                  <a:pt x="161162" y="613665"/>
                </a:lnTo>
                <a:lnTo>
                  <a:pt x="213698" y="620250"/>
                </a:lnTo>
                <a:lnTo>
                  <a:pt x="271502" y="626367"/>
                </a:lnTo>
                <a:lnTo>
                  <a:pt x="333406" y="631533"/>
                </a:lnTo>
                <a:lnTo>
                  <a:pt x="398245" y="635265"/>
                </a:lnTo>
                <a:lnTo>
                  <a:pt x="464854" y="637080"/>
                </a:lnTo>
                <a:lnTo>
                  <a:pt x="466594" y="703186"/>
                </a:lnTo>
                <a:lnTo>
                  <a:pt x="470113" y="767642"/>
                </a:lnTo>
                <a:lnTo>
                  <a:pt x="474962" y="829266"/>
                </a:lnTo>
                <a:lnTo>
                  <a:pt x="480692" y="886872"/>
                </a:lnTo>
                <a:lnTo>
                  <a:pt x="486851" y="939277"/>
                </a:lnTo>
                <a:lnTo>
                  <a:pt x="492990" y="985296"/>
                </a:lnTo>
                <a:lnTo>
                  <a:pt x="498659" y="1023747"/>
                </a:lnTo>
                <a:lnTo>
                  <a:pt x="503408" y="1053444"/>
                </a:lnTo>
                <a:lnTo>
                  <a:pt x="568747" y="1053444"/>
                </a:lnTo>
                <a:lnTo>
                  <a:pt x="564536" y="1027492"/>
                </a:lnTo>
                <a:lnTo>
                  <a:pt x="559077" y="991155"/>
                </a:lnTo>
                <a:lnTo>
                  <a:pt x="552894" y="945887"/>
                </a:lnTo>
                <a:lnTo>
                  <a:pt x="546510" y="893145"/>
                </a:lnTo>
                <a:lnTo>
                  <a:pt x="540450" y="834386"/>
                </a:lnTo>
                <a:lnTo>
                  <a:pt x="535238" y="771066"/>
                </a:lnTo>
                <a:lnTo>
                  <a:pt x="531396" y="704640"/>
                </a:lnTo>
                <a:lnTo>
                  <a:pt x="529449" y="636567"/>
                </a:lnTo>
                <a:lnTo>
                  <a:pt x="579422" y="634370"/>
                </a:lnTo>
                <a:lnTo>
                  <a:pt x="628617" y="630369"/>
                </a:lnTo>
                <a:lnTo>
                  <a:pt x="676544" y="624361"/>
                </a:lnTo>
                <a:lnTo>
                  <a:pt x="722712" y="616148"/>
                </a:lnTo>
                <a:lnTo>
                  <a:pt x="766630" y="605526"/>
                </a:lnTo>
                <a:lnTo>
                  <a:pt x="796499" y="595929"/>
                </a:lnTo>
                <a:close/>
              </a:path>
              <a:path w="1100454" h="1100454">
                <a:moveTo>
                  <a:pt x="1100280" y="375014"/>
                </a:moveTo>
                <a:lnTo>
                  <a:pt x="1053454" y="375014"/>
                </a:lnTo>
                <a:lnTo>
                  <a:pt x="1053454" y="1053444"/>
                </a:lnTo>
                <a:lnTo>
                  <a:pt x="1100280" y="1053444"/>
                </a:lnTo>
                <a:lnTo>
                  <a:pt x="1100280" y="375014"/>
                </a:lnTo>
                <a:close/>
              </a:path>
              <a:path w="1100454" h="1100454">
                <a:moveTo>
                  <a:pt x="953552" y="46804"/>
                </a:moveTo>
                <a:lnTo>
                  <a:pt x="732071" y="46804"/>
                </a:lnTo>
                <a:lnTo>
                  <a:pt x="690630" y="66552"/>
                </a:lnTo>
                <a:lnTo>
                  <a:pt x="651867" y="91943"/>
                </a:lnTo>
                <a:lnTo>
                  <a:pt x="616067" y="122713"/>
                </a:lnTo>
                <a:lnTo>
                  <a:pt x="583516" y="158596"/>
                </a:lnTo>
                <a:lnTo>
                  <a:pt x="554500" y="199325"/>
                </a:lnTo>
                <a:lnTo>
                  <a:pt x="529304" y="244636"/>
                </a:lnTo>
                <a:lnTo>
                  <a:pt x="508214" y="294263"/>
                </a:lnTo>
                <a:lnTo>
                  <a:pt x="495331" y="334782"/>
                </a:lnTo>
                <a:lnTo>
                  <a:pt x="485009" y="378344"/>
                </a:lnTo>
                <a:lnTo>
                  <a:pt x="477045" y="424420"/>
                </a:lnTo>
                <a:lnTo>
                  <a:pt x="471241" y="472481"/>
                </a:lnTo>
                <a:lnTo>
                  <a:pt x="467394" y="521998"/>
                </a:lnTo>
                <a:lnTo>
                  <a:pt x="465305" y="572443"/>
                </a:lnTo>
                <a:lnTo>
                  <a:pt x="854521" y="572443"/>
                </a:lnTo>
                <a:lnTo>
                  <a:pt x="855556" y="572003"/>
                </a:lnTo>
                <a:lnTo>
                  <a:pt x="529826" y="572003"/>
                </a:lnTo>
                <a:lnTo>
                  <a:pt x="532307" y="515840"/>
                </a:lnTo>
                <a:lnTo>
                  <a:pt x="537126" y="461353"/>
                </a:lnTo>
                <a:lnTo>
                  <a:pt x="544586" y="409387"/>
                </a:lnTo>
                <a:lnTo>
                  <a:pt x="554994" y="360791"/>
                </a:lnTo>
                <a:lnTo>
                  <a:pt x="568652" y="316409"/>
                </a:lnTo>
                <a:lnTo>
                  <a:pt x="589781" y="267585"/>
                </a:lnTo>
                <a:lnTo>
                  <a:pt x="615357" y="223841"/>
                </a:lnTo>
                <a:lnTo>
                  <a:pt x="645009" y="185542"/>
                </a:lnTo>
                <a:lnTo>
                  <a:pt x="678363" y="153049"/>
                </a:lnTo>
                <a:lnTo>
                  <a:pt x="715046" y="126727"/>
                </a:lnTo>
                <a:lnTo>
                  <a:pt x="754685" y="106939"/>
                </a:lnTo>
                <a:lnTo>
                  <a:pt x="796907" y="94049"/>
                </a:lnTo>
                <a:lnTo>
                  <a:pt x="846749" y="88667"/>
                </a:lnTo>
                <a:lnTo>
                  <a:pt x="1014002" y="88667"/>
                </a:lnTo>
                <a:lnTo>
                  <a:pt x="1000704" y="76361"/>
                </a:lnTo>
                <a:lnTo>
                  <a:pt x="986068" y="65216"/>
                </a:lnTo>
                <a:lnTo>
                  <a:pt x="970314" y="55357"/>
                </a:lnTo>
                <a:lnTo>
                  <a:pt x="953552" y="46804"/>
                </a:lnTo>
                <a:close/>
              </a:path>
              <a:path w="1100454" h="1100454">
                <a:moveTo>
                  <a:pt x="1014002" y="88667"/>
                </a:moveTo>
                <a:lnTo>
                  <a:pt x="846749" y="88667"/>
                </a:lnTo>
                <a:lnTo>
                  <a:pt x="882221" y="91606"/>
                </a:lnTo>
                <a:lnTo>
                  <a:pt x="914944" y="100265"/>
                </a:lnTo>
                <a:lnTo>
                  <a:pt x="968085" y="133796"/>
                </a:lnTo>
                <a:lnTo>
                  <a:pt x="993070" y="168662"/>
                </a:lnTo>
                <a:lnTo>
                  <a:pt x="1008350" y="211028"/>
                </a:lnTo>
                <a:lnTo>
                  <a:pt x="1013371" y="258442"/>
                </a:lnTo>
                <a:lnTo>
                  <a:pt x="1007581" y="308451"/>
                </a:lnTo>
                <a:lnTo>
                  <a:pt x="994556" y="349436"/>
                </a:lnTo>
                <a:lnTo>
                  <a:pt x="974695" y="388007"/>
                </a:lnTo>
                <a:lnTo>
                  <a:pt x="948362" y="423800"/>
                </a:lnTo>
                <a:lnTo>
                  <a:pt x="915917" y="456448"/>
                </a:lnTo>
                <a:lnTo>
                  <a:pt x="877725" y="485587"/>
                </a:lnTo>
                <a:lnTo>
                  <a:pt x="834147" y="510853"/>
                </a:lnTo>
                <a:lnTo>
                  <a:pt x="785546" y="531879"/>
                </a:lnTo>
                <a:lnTo>
                  <a:pt x="740460" y="545929"/>
                </a:lnTo>
                <a:lnTo>
                  <a:pt x="691557" y="556658"/>
                </a:lnTo>
                <a:lnTo>
                  <a:pt x="639625" y="564375"/>
                </a:lnTo>
                <a:lnTo>
                  <a:pt x="585453" y="569387"/>
                </a:lnTo>
                <a:lnTo>
                  <a:pt x="529826" y="572003"/>
                </a:lnTo>
                <a:lnTo>
                  <a:pt x="855556" y="572003"/>
                </a:lnTo>
                <a:lnTo>
                  <a:pt x="901478" y="546838"/>
                </a:lnTo>
                <a:lnTo>
                  <a:pt x="941780" y="518577"/>
                </a:lnTo>
                <a:lnTo>
                  <a:pt x="977386" y="486990"/>
                </a:lnTo>
                <a:lnTo>
                  <a:pt x="1008038" y="452352"/>
                </a:lnTo>
                <a:lnTo>
                  <a:pt x="1033480" y="414936"/>
                </a:lnTo>
                <a:lnTo>
                  <a:pt x="1053454" y="375014"/>
                </a:lnTo>
                <a:lnTo>
                  <a:pt x="1100280" y="375014"/>
                </a:lnTo>
                <a:lnTo>
                  <a:pt x="1100280" y="146026"/>
                </a:lnTo>
                <a:lnTo>
                  <a:pt x="1053454" y="146026"/>
                </a:lnTo>
                <a:lnTo>
                  <a:pt x="1045292" y="130366"/>
                </a:lnTo>
                <a:lnTo>
                  <a:pt x="1036011" y="115538"/>
                </a:lnTo>
                <a:lnTo>
                  <a:pt x="1025617" y="101640"/>
                </a:lnTo>
                <a:lnTo>
                  <a:pt x="1014115" y="88772"/>
                </a:lnTo>
                <a:close/>
              </a:path>
              <a:path w="1100454" h="1100454">
                <a:moveTo>
                  <a:pt x="1100280" y="46804"/>
                </a:moveTo>
                <a:lnTo>
                  <a:pt x="1053454" y="46804"/>
                </a:lnTo>
                <a:lnTo>
                  <a:pt x="1053454" y="146026"/>
                </a:lnTo>
                <a:lnTo>
                  <a:pt x="1100280" y="146026"/>
                </a:lnTo>
                <a:lnTo>
                  <a:pt x="1100280" y="4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133416" y="1169901"/>
            <a:ext cx="6376669" cy="74644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lang="ru-RU" spc="-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sz="4800" spc="-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Благодарю</a:t>
            </a:r>
            <a:endParaRPr sz="4800" spc="-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xfrm>
            <a:off x="3064625" y="1922613"/>
            <a:ext cx="5903040" cy="174889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indent="0">
              <a:lnSpc>
                <a:spcPct val="100000"/>
              </a:lnSpc>
              <a:spcBef>
                <a:spcPts val="61"/>
              </a:spcBef>
              <a:buNone/>
            </a:pPr>
            <a:r>
              <a:rPr lang="ru-RU" sz="3200" spc="-252" dirty="0"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ru-RU" sz="4800" spc="-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з</a:t>
            </a:r>
            <a:r>
              <a:rPr sz="4800" spc="-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 внимание!</a:t>
            </a:r>
          </a:p>
          <a:p>
            <a:pPr marL="1607642" marR="1497129" indent="0">
              <a:lnSpc>
                <a:spcPct val="101800"/>
              </a:lnSpc>
              <a:spcBef>
                <a:spcPts val="2395"/>
              </a:spcBef>
              <a:buNone/>
            </a:pPr>
            <a:r>
              <a:rPr lang="en-US" sz="2213" u="sng" dirty="0">
                <a:solidFill>
                  <a:schemeClr val="bg1"/>
                </a:solidFill>
                <a:hlinkClick r:id="rId2"/>
              </a:rPr>
              <a:t>r</a:t>
            </a:r>
            <a:r>
              <a:rPr sz="2213" u="sng" dirty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ospid@mail.ru </a:t>
            </a:r>
            <a:r>
              <a:rPr sz="2213" u="sng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213" dirty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www.aidscenter.kg</a:t>
            </a:r>
            <a:endParaRPr sz="2213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025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5649" y="4358703"/>
            <a:ext cx="557784" cy="933851"/>
            <a:chOff x="0" y="0"/>
            <a:chExt cx="279006" cy="467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06" cy="467117"/>
            </a:xfrm>
            <a:custGeom>
              <a:avLst/>
              <a:gdLst/>
              <a:ahLst/>
              <a:cxnLst/>
              <a:rect l="l" t="t" r="r" b="b"/>
              <a:pathLst>
                <a:path w="279006" h="467117">
                  <a:moveTo>
                    <a:pt x="139503" y="0"/>
                  </a:moveTo>
                  <a:lnTo>
                    <a:pt x="139503" y="0"/>
                  </a:lnTo>
                  <a:cubicBezTo>
                    <a:pt x="216549" y="0"/>
                    <a:pt x="279006" y="62458"/>
                    <a:pt x="279006" y="139503"/>
                  </a:cubicBezTo>
                  <a:lnTo>
                    <a:pt x="279006" y="327614"/>
                  </a:lnTo>
                  <a:cubicBezTo>
                    <a:pt x="279006" y="404659"/>
                    <a:pt x="216549" y="467117"/>
                    <a:pt x="139503" y="467117"/>
                  </a:cubicBezTo>
                  <a:lnTo>
                    <a:pt x="139503" y="467117"/>
                  </a:lnTo>
                  <a:cubicBezTo>
                    <a:pt x="62458" y="467117"/>
                    <a:pt x="0" y="404659"/>
                    <a:pt x="0" y="327614"/>
                  </a:cubicBezTo>
                  <a:lnTo>
                    <a:pt x="0" y="139503"/>
                  </a:lnTo>
                  <a:cubicBezTo>
                    <a:pt x="0" y="62458"/>
                    <a:pt x="62458" y="0"/>
                    <a:pt x="139503" y="0"/>
                  </a:cubicBezTo>
                  <a:close/>
                </a:path>
              </a:pathLst>
            </a:custGeom>
            <a:solidFill>
              <a:srgbClr val="BBBCB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4828" y="4219113"/>
            <a:ext cx="622212" cy="859827"/>
            <a:chOff x="0" y="0"/>
            <a:chExt cx="311234" cy="4300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1234" cy="430090"/>
            </a:xfrm>
            <a:custGeom>
              <a:avLst/>
              <a:gdLst/>
              <a:ahLst/>
              <a:cxnLst/>
              <a:rect l="l" t="t" r="r" b="b"/>
              <a:pathLst>
                <a:path w="311234" h="430090">
                  <a:moveTo>
                    <a:pt x="155617" y="0"/>
                  </a:moveTo>
                  <a:lnTo>
                    <a:pt x="155617" y="0"/>
                  </a:lnTo>
                  <a:cubicBezTo>
                    <a:pt x="241562" y="0"/>
                    <a:pt x="311234" y="69672"/>
                    <a:pt x="311234" y="155617"/>
                  </a:cubicBezTo>
                  <a:lnTo>
                    <a:pt x="311234" y="274473"/>
                  </a:lnTo>
                  <a:cubicBezTo>
                    <a:pt x="311234" y="315745"/>
                    <a:pt x="294838" y="355327"/>
                    <a:pt x="265655" y="384511"/>
                  </a:cubicBezTo>
                  <a:cubicBezTo>
                    <a:pt x="236471" y="413695"/>
                    <a:pt x="196889" y="430090"/>
                    <a:pt x="155617" y="430090"/>
                  </a:cubicBezTo>
                  <a:lnTo>
                    <a:pt x="155617" y="430090"/>
                  </a:lnTo>
                  <a:cubicBezTo>
                    <a:pt x="114345" y="430090"/>
                    <a:pt x="74763" y="413695"/>
                    <a:pt x="45579" y="384511"/>
                  </a:cubicBezTo>
                  <a:cubicBezTo>
                    <a:pt x="16395" y="355327"/>
                    <a:pt x="0" y="315745"/>
                    <a:pt x="0" y="274473"/>
                  </a:cubicBezTo>
                  <a:lnTo>
                    <a:pt x="0" y="155617"/>
                  </a:lnTo>
                  <a:cubicBezTo>
                    <a:pt x="0" y="114345"/>
                    <a:pt x="16395" y="74763"/>
                    <a:pt x="45579" y="45579"/>
                  </a:cubicBezTo>
                  <a:cubicBezTo>
                    <a:pt x="74763" y="16395"/>
                    <a:pt x="114345" y="0"/>
                    <a:pt x="155617" y="0"/>
                  </a:cubicBezTo>
                  <a:close/>
                </a:path>
              </a:pathLst>
            </a:custGeom>
            <a:solidFill>
              <a:srgbClr val="BBBC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5725" y="3850971"/>
            <a:ext cx="613183" cy="798055"/>
            <a:chOff x="0" y="0"/>
            <a:chExt cx="306717" cy="3991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6717" cy="399191"/>
            </a:xfrm>
            <a:custGeom>
              <a:avLst/>
              <a:gdLst/>
              <a:ahLst/>
              <a:cxnLst/>
              <a:rect l="l" t="t" r="r" b="b"/>
              <a:pathLst>
                <a:path w="306717" h="399191">
                  <a:moveTo>
                    <a:pt x="153359" y="0"/>
                  </a:moveTo>
                  <a:lnTo>
                    <a:pt x="153359" y="0"/>
                  </a:lnTo>
                  <a:cubicBezTo>
                    <a:pt x="238056" y="0"/>
                    <a:pt x="306717" y="68661"/>
                    <a:pt x="306717" y="153359"/>
                  </a:cubicBezTo>
                  <a:lnTo>
                    <a:pt x="306717" y="245832"/>
                  </a:lnTo>
                  <a:cubicBezTo>
                    <a:pt x="306717" y="330530"/>
                    <a:pt x="238056" y="399191"/>
                    <a:pt x="153359" y="399191"/>
                  </a:cubicBezTo>
                  <a:lnTo>
                    <a:pt x="153359" y="399191"/>
                  </a:lnTo>
                  <a:cubicBezTo>
                    <a:pt x="68661" y="399191"/>
                    <a:pt x="0" y="330530"/>
                    <a:pt x="0" y="245832"/>
                  </a:cubicBezTo>
                  <a:lnTo>
                    <a:pt x="0" y="153359"/>
                  </a:lnTo>
                  <a:cubicBezTo>
                    <a:pt x="0" y="68661"/>
                    <a:pt x="68661" y="0"/>
                    <a:pt x="153359" y="0"/>
                  </a:cubicBezTo>
                  <a:close/>
                </a:path>
              </a:pathLst>
            </a:custGeom>
            <a:solidFill>
              <a:srgbClr val="BBBCB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7103" y="3771066"/>
            <a:ext cx="8997663" cy="2270479"/>
            <a:chOff x="0" y="0"/>
            <a:chExt cx="17995325" cy="4540957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17995325" cy="4540957"/>
              <a:chOff x="0" y="1425851"/>
              <a:chExt cx="22784671" cy="574950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1425851"/>
                <a:ext cx="1594773" cy="5749505"/>
              </a:xfrm>
              <a:custGeom>
                <a:avLst/>
                <a:gdLst/>
                <a:ahLst/>
                <a:cxnLst/>
                <a:rect l="l" t="t" r="r" b="b"/>
                <a:pathLst>
                  <a:path w="1594773" h="5749505">
                    <a:moveTo>
                      <a:pt x="0" y="5749505"/>
                    </a:moveTo>
                    <a:lnTo>
                      <a:pt x="0" y="223268"/>
                    </a:lnTo>
                    <a:cubicBezTo>
                      <a:pt x="0" y="99961"/>
                      <a:pt x="99961" y="0"/>
                      <a:pt x="223268" y="0"/>
                    </a:cubicBezTo>
                    <a:lnTo>
                      <a:pt x="1371505" y="0"/>
                    </a:lnTo>
                    <a:cubicBezTo>
                      <a:pt x="1430720" y="0"/>
                      <a:pt x="1487509" y="23523"/>
                      <a:pt x="1529380" y="65394"/>
                    </a:cubicBezTo>
                    <a:cubicBezTo>
                      <a:pt x="1571251" y="107265"/>
                      <a:pt x="1594773" y="164054"/>
                      <a:pt x="1594773" y="223268"/>
                    </a:cubicBezTo>
                    <a:lnTo>
                      <a:pt x="1594773" y="574950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5296926" y="2306411"/>
                <a:ext cx="1594773" cy="4868945"/>
              </a:xfrm>
              <a:custGeom>
                <a:avLst/>
                <a:gdLst/>
                <a:ahLst/>
                <a:cxnLst/>
                <a:rect l="l" t="t" r="r" b="b"/>
                <a:pathLst>
                  <a:path w="1594773" h="4868945">
                    <a:moveTo>
                      <a:pt x="0" y="4868945"/>
                    </a:moveTo>
                    <a:lnTo>
                      <a:pt x="0" y="223268"/>
                    </a:lnTo>
                    <a:cubicBezTo>
                      <a:pt x="0" y="99961"/>
                      <a:pt x="99961" y="0"/>
                      <a:pt x="223268" y="0"/>
                    </a:cubicBezTo>
                    <a:lnTo>
                      <a:pt x="1371505" y="0"/>
                    </a:lnTo>
                    <a:cubicBezTo>
                      <a:pt x="1430719" y="0"/>
                      <a:pt x="1487509" y="23523"/>
                      <a:pt x="1529380" y="65393"/>
                    </a:cubicBezTo>
                    <a:cubicBezTo>
                      <a:pt x="1571251" y="107264"/>
                      <a:pt x="1594773" y="164054"/>
                      <a:pt x="1594773" y="223268"/>
                    </a:cubicBezTo>
                    <a:lnTo>
                      <a:pt x="1594773" y="486894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0593853" y="3677191"/>
                <a:ext cx="1594773" cy="3498165"/>
              </a:xfrm>
              <a:custGeom>
                <a:avLst/>
                <a:gdLst/>
                <a:ahLst/>
                <a:cxnLst/>
                <a:rect l="l" t="t" r="r" b="b"/>
                <a:pathLst>
                  <a:path w="1594773" h="3498165">
                    <a:moveTo>
                      <a:pt x="0" y="3498165"/>
                    </a:moveTo>
                    <a:lnTo>
                      <a:pt x="0" y="223268"/>
                    </a:lnTo>
                    <a:cubicBezTo>
                      <a:pt x="0" y="99961"/>
                      <a:pt x="99960" y="0"/>
                      <a:pt x="223267" y="0"/>
                    </a:cubicBezTo>
                    <a:lnTo>
                      <a:pt x="1371504" y="0"/>
                    </a:lnTo>
                    <a:cubicBezTo>
                      <a:pt x="1430718" y="0"/>
                      <a:pt x="1487508" y="23522"/>
                      <a:pt x="1529379" y="65393"/>
                    </a:cubicBezTo>
                    <a:cubicBezTo>
                      <a:pt x="1571250" y="107264"/>
                      <a:pt x="1594773" y="164054"/>
                      <a:pt x="1594773" y="223268"/>
                    </a:cubicBezTo>
                    <a:lnTo>
                      <a:pt x="1594773" y="349816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5890779" y="4195538"/>
                <a:ext cx="1594772" cy="2979817"/>
              </a:xfrm>
              <a:custGeom>
                <a:avLst/>
                <a:gdLst/>
                <a:ahLst/>
                <a:cxnLst/>
                <a:rect l="l" t="t" r="r" b="b"/>
                <a:pathLst>
                  <a:path w="1594772" h="2979817">
                    <a:moveTo>
                      <a:pt x="0" y="2979818"/>
                    </a:moveTo>
                    <a:lnTo>
                      <a:pt x="0" y="223269"/>
                    </a:lnTo>
                    <a:cubicBezTo>
                      <a:pt x="0" y="99962"/>
                      <a:pt x="99960" y="1"/>
                      <a:pt x="223267" y="0"/>
                    </a:cubicBezTo>
                    <a:lnTo>
                      <a:pt x="1371505" y="0"/>
                    </a:lnTo>
                    <a:cubicBezTo>
                      <a:pt x="1494813" y="1"/>
                      <a:pt x="1594772" y="99962"/>
                      <a:pt x="1594772" y="223269"/>
                    </a:cubicBezTo>
                    <a:lnTo>
                      <a:pt x="1594772" y="2979818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21184777" y="7157152"/>
                <a:ext cx="1600629" cy="18204"/>
              </a:xfrm>
              <a:custGeom>
                <a:avLst/>
                <a:gdLst/>
                <a:ahLst/>
                <a:cxnLst/>
                <a:rect l="l" t="t" r="r" b="b"/>
                <a:pathLst>
                  <a:path w="1600629" h="18204">
                    <a:moveTo>
                      <a:pt x="2928" y="18204"/>
                    </a:moveTo>
                    <a:lnTo>
                      <a:pt x="2928" y="18204"/>
                    </a:lnTo>
                    <a:cubicBezTo>
                      <a:pt x="198" y="14568"/>
                      <a:pt x="0" y="9623"/>
                      <a:pt x="2431" y="5781"/>
                    </a:cubicBezTo>
                    <a:cubicBezTo>
                      <a:pt x="4861" y="1939"/>
                      <a:pt x="9416" y="0"/>
                      <a:pt x="13870" y="912"/>
                    </a:cubicBezTo>
                    <a:lnTo>
                      <a:pt x="1586759" y="912"/>
                    </a:lnTo>
                    <a:cubicBezTo>
                      <a:pt x="1591213" y="0"/>
                      <a:pt x="1595767" y="1939"/>
                      <a:pt x="1598198" y="5781"/>
                    </a:cubicBezTo>
                    <a:cubicBezTo>
                      <a:pt x="1600629" y="9623"/>
                      <a:pt x="1600431" y="14568"/>
                      <a:pt x="1597701" y="18204"/>
                    </a:cubicBezTo>
                    <a:lnTo>
                      <a:pt x="1597701" y="18204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1428724"/>
                <a:ext cx="1594773" cy="5746631"/>
              </a:xfrm>
              <a:custGeom>
                <a:avLst/>
                <a:gdLst/>
                <a:ahLst/>
                <a:cxnLst/>
                <a:rect l="l" t="t" r="r" b="b"/>
                <a:pathLst>
                  <a:path w="1594773" h="5746631">
                    <a:moveTo>
                      <a:pt x="0" y="5746632"/>
                    </a:moveTo>
                    <a:lnTo>
                      <a:pt x="0" y="220395"/>
                    </a:lnTo>
                    <a:cubicBezTo>
                      <a:pt x="0" y="110869"/>
                      <a:pt x="79448" y="17515"/>
                      <a:pt x="187564" y="0"/>
                    </a:cubicBezTo>
                    <a:lnTo>
                      <a:pt x="1407209" y="0"/>
                    </a:lnTo>
                    <a:cubicBezTo>
                      <a:pt x="1515326" y="17515"/>
                      <a:pt x="1594773" y="110869"/>
                      <a:pt x="1594773" y="220395"/>
                    </a:cubicBezTo>
                    <a:lnTo>
                      <a:pt x="1594773" y="5746632"/>
                    </a:lnTo>
                    <a:close/>
                  </a:path>
                </a:pathLst>
              </a:custGeom>
              <a:solidFill>
                <a:srgbClr val="AF0011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5296926" y="2308710"/>
                <a:ext cx="1594773" cy="4866646"/>
              </a:xfrm>
              <a:custGeom>
                <a:avLst/>
                <a:gdLst/>
                <a:ahLst/>
                <a:cxnLst/>
                <a:rect l="l" t="t" r="r" b="b"/>
                <a:pathLst>
                  <a:path w="1594773" h="4866646">
                    <a:moveTo>
                      <a:pt x="0" y="4866646"/>
                    </a:moveTo>
                    <a:lnTo>
                      <a:pt x="0" y="220969"/>
                    </a:lnTo>
                    <a:cubicBezTo>
                      <a:pt x="0" y="110007"/>
                      <a:pt x="81490" y="15883"/>
                      <a:pt x="191310" y="0"/>
                    </a:cubicBezTo>
                    <a:lnTo>
                      <a:pt x="1403464" y="0"/>
                    </a:lnTo>
                    <a:cubicBezTo>
                      <a:pt x="1513284" y="15883"/>
                      <a:pt x="1594773" y="110007"/>
                      <a:pt x="1594773" y="220969"/>
                    </a:cubicBezTo>
                    <a:lnTo>
                      <a:pt x="1594773" y="4866646"/>
                    </a:lnTo>
                    <a:close/>
                  </a:path>
                </a:pathLst>
              </a:custGeom>
              <a:solidFill>
                <a:srgbClr val="AF0011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0593853" y="3680066"/>
                <a:ext cx="1594773" cy="3495290"/>
              </a:xfrm>
              <a:custGeom>
                <a:avLst/>
                <a:gdLst/>
                <a:ahLst/>
                <a:cxnLst/>
                <a:rect l="l" t="t" r="r" b="b"/>
                <a:pathLst>
                  <a:path w="1594773" h="3495290">
                    <a:moveTo>
                      <a:pt x="0" y="3495290"/>
                    </a:moveTo>
                    <a:lnTo>
                      <a:pt x="0" y="220393"/>
                    </a:lnTo>
                    <a:cubicBezTo>
                      <a:pt x="0" y="110872"/>
                      <a:pt x="79440" y="17521"/>
                      <a:pt x="187551" y="0"/>
                    </a:cubicBezTo>
                    <a:lnTo>
                      <a:pt x="1407221" y="0"/>
                    </a:lnTo>
                    <a:cubicBezTo>
                      <a:pt x="1515332" y="17521"/>
                      <a:pt x="1594773" y="110872"/>
                      <a:pt x="1594773" y="220393"/>
                    </a:cubicBezTo>
                    <a:lnTo>
                      <a:pt x="1594773" y="3495290"/>
                    </a:lnTo>
                    <a:close/>
                  </a:path>
                </a:pathLst>
              </a:custGeom>
              <a:solidFill>
                <a:srgbClr val="AF0011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5890779" y="4200141"/>
                <a:ext cx="1594772" cy="2975215"/>
              </a:xfrm>
              <a:custGeom>
                <a:avLst/>
                <a:gdLst/>
                <a:ahLst/>
                <a:cxnLst/>
                <a:rect l="l" t="t" r="r" b="b"/>
                <a:pathLst>
                  <a:path w="1594772" h="2975215">
                    <a:moveTo>
                      <a:pt x="0" y="2975215"/>
                    </a:moveTo>
                    <a:lnTo>
                      <a:pt x="0" y="218666"/>
                    </a:lnTo>
                    <a:cubicBezTo>
                      <a:pt x="0" y="112741"/>
                      <a:pt x="74428" y="21395"/>
                      <a:pt x="178170" y="0"/>
                    </a:cubicBezTo>
                    <a:lnTo>
                      <a:pt x="1416602" y="0"/>
                    </a:lnTo>
                    <a:cubicBezTo>
                      <a:pt x="1520344" y="21395"/>
                      <a:pt x="1594772" y="112741"/>
                      <a:pt x="1594772" y="218666"/>
                    </a:cubicBezTo>
                    <a:lnTo>
                      <a:pt x="1594772" y="2975215"/>
                    </a:lnTo>
                    <a:close/>
                  </a:path>
                </a:pathLst>
              </a:custGeom>
              <a:solidFill>
                <a:srgbClr val="AF0011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21187705" y="7175356"/>
                <a:ext cx="15947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94772">
                    <a:moveTo>
                      <a:pt x="0" y="0"/>
                    </a:moveTo>
                    <a:lnTo>
                      <a:pt x="1594773" y="0"/>
                    </a:lnTo>
                    <a:lnTo>
                      <a:pt x="15947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0011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3696575" y="5165787"/>
            <a:ext cx="762039" cy="354671"/>
            <a:chOff x="0" y="0"/>
            <a:chExt cx="1134731" cy="52813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34731" cy="528130"/>
            </a:xfrm>
            <a:custGeom>
              <a:avLst/>
              <a:gdLst/>
              <a:ahLst/>
              <a:cxnLst/>
              <a:rect l="l" t="t" r="r" b="b"/>
              <a:pathLst>
                <a:path w="1134731" h="528130">
                  <a:moveTo>
                    <a:pt x="1134731" y="264065"/>
                  </a:moveTo>
                  <a:lnTo>
                    <a:pt x="728331" y="0"/>
                  </a:lnTo>
                  <a:lnTo>
                    <a:pt x="728331" y="203200"/>
                  </a:lnTo>
                  <a:lnTo>
                    <a:pt x="0" y="203200"/>
                  </a:lnTo>
                  <a:lnTo>
                    <a:pt x="0" y="324930"/>
                  </a:lnTo>
                  <a:lnTo>
                    <a:pt x="728331" y="324930"/>
                  </a:lnTo>
                  <a:lnTo>
                    <a:pt x="728331" y="528130"/>
                  </a:lnTo>
                  <a:lnTo>
                    <a:pt x="1134731" y="264065"/>
                  </a:lnTo>
                  <a:close/>
                </a:path>
              </a:pathLst>
            </a:custGeom>
            <a:solidFill>
              <a:srgbClr val="AF001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799681" y="5175454"/>
            <a:ext cx="760411" cy="353913"/>
            <a:chOff x="0" y="0"/>
            <a:chExt cx="1134731" cy="52813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34731" cy="528130"/>
            </a:xfrm>
            <a:custGeom>
              <a:avLst/>
              <a:gdLst/>
              <a:ahLst/>
              <a:cxnLst/>
              <a:rect l="l" t="t" r="r" b="b"/>
              <a:pathLst>
                <a:path w="1134731" h="528130">
                  <a:moveTo>
                    <a:pt x="1134731" y="264065"/>
                  </a:moveTo>
                  <a:lnTo>
                    <a:pt x="728331" y="0"/>
                  </a:lnTo>
                  <a:lnTo>
                    <a:pt x="728331" y="203200"/>
                  </a:lnTo>
                  <a:lnTo>
                    <a:pt x="0" y="203200"/>
                  </a:lnTo>
                  <a:lnTo>
                    <a:pt x="0" y="324930"/>
                  </a:lnTo>
                  <a:lnTo>
                    <a:pt x="728331" y="324930"/>
                  </a:lnTo>
                  <a:lnTo>
                    <a:pt x="728331" y="528130"/>
                  </a:lnTo>
                  <a:lnTo>
                    <a:pt x="1134731" y="264065"/>
                  </a:lnTo>
                  <a:close/>
                </a:path>
              </a:pathLst>
            </a:custGeom>
            <a:solidFill>
              <a:srgbClr val="AF001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810383" y="5186013"/>
            <a:ext cx="791942" cy="368588"/>
            <a:chOff x="0" y="0"/>
            <a:chExt cx="1134731" cy="52813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34731" cy="528130"/>
            </a:xfrm>
            <a:custGeom>
              <a:avLst/>
              <a:gdLst/>
              <a:ahLst/>
              <a:cxnLst/>
              <a:rect l="l" t="t" r="r" b="b"/>
              <a:pathLst>
                <a:path w="1134731" h="528130">
                  <a:moveTo>
                    <a:pt x="1134731" y="264065"/>
                  </a:moveTo>
                  <a:lnTo>
                    <a:pt x="728331" y="0"/>
                  </a:lnTo>
                  <a:lnTo>
                    <a:pt x="728331" y="203200"/>
                  </a:lnTo>
                  <a:lnTo>
                    <a:pt x="0" y="203200"/>
                  </a:lnTo>
                  <a:lnTo>
                    <a:pt x="0" y="324930"/>
                  </a:lnTo>
                  <a:lnTo>
                    <a:pt x="728331" y="324930"/>
                  </a:lnTo>
                  <a:lnTo>
                    <a:pt x="728331" y="528130"/>
                  </a:lnTo>
                  <a:lnTo>
                    <a:pt x="1134731" y="264065"/>
                  </a:lnTo>
                  <a:close/>
                </a:path>
              </a:pathLst>
            </a:custGeom>
            <a:solidFill>
              <a:srgbClr val="AF001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sp>
        <p:nvSpPr>
          <p:cNvPr id="32" name="AutoShape 32"/>
          <p:cNvSpPr/>
          <p:nvPr/>
        </p:nvSpPr>
        <p:spPr>
          <a:xfrm flipV="1">
            <a:off x="606848" y="6069065"/>
            <a:ext cx="799547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>
            <a:off x="9219241" y="4055583"/>
            <a:ext cx="814479" cy="1970513"/>
          </a:xfrm>
          <a:custGeom>
            <a:avLst/>
            <a:gdLst/>
            <a:ahLst/>
            <a:cxnLst/>
            <a:rect l="l" t="t" r="r" b="b"/>
            <a:pathLst>
              <a:path w="1221718" h="2955769">
                <a:moveTo>
                  <a:pt x="0" y="0"/>
                </a:moveTo>
                <a:lnTo>
                  <a:pt x="1221718" y="0"/>
                </a:lnTo>
                <a:lnTo>
                  <a:pt x="1221718" y="2955769"/>
                </a:lnTo>
                <a:lnTo>
                  <a:pt x="0" y="2955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0581606" y="4275002"/>
            <a:ext cx="836807" cy="1737229"/>
            <a:chOff x="0" y="-66675"/>
            <a:chExt cx="1673615" cy="3474457"/>
          </a:xfrm>
        </p:grpSpPr>
        <p:sp>
          <p:nvSpPr>
            <p:cNvPr id="35" name="Freeform 35"/>
            <p:cNvSpPr/>
            <p:nvPr/>
          </p:nvSpPr>
          <p:spPr>
            <a:xfrm>
              <a:off x="139745" y="814715"/>
              <a:ext cx="1144191" cy="2593067"/>
            </a:xfrm>
            <a:custGeom>
              <a:avLst/>
              <a:gdLst/>
              <a:ahLst/>
              <a:cxnLst/>
              <a:rect l="l" t="t" r="r" b="b"/>
              <a:pathLst>
                <a:path w="1144191" h="2593067">
                  <a:moveTo>
                    <a:pt x="0" y="0"/>
                  </a:moveTo>
                  <a:lnTo>
                    <a:pt x="1144191" y="0"/>
                  </a:lnTo>
                  <a:lnTo>
                    <a:pt x="1144191" y="2593067"/>
                  </a:lnTo>
                  <a:lnTo>
                    <a:pt x="0" y="2593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0" y="-66675"/>
              <a:ext cx="167361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7"/>
                </a:lnSpc>
              </a:pPr>
              <a:r>
                <a:rPr lang="en-US" sz="2562" dirty="0">
                  <a:solidFill>
                    <a:srgbClr val="BD2640"/>
                  </a:solidFill>
                  <a:latin typeface="Montserrat Semi-Bold Bold"/>
                </a:rPr>
                <a:t>37%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29520" y="1252618"/>
            <a:ext cx="11016913" cy="1923633"/>
            <a:chOff x="0" y="0"/>
            <a:chExt cx="4352361" cy="75995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352361" cy="759954"/>
            </a:xfrm>
            <a:custGeom>
              <a:avLst/>
              <a:gdLst/>
              <a:ahLst/>
              <a:cxnLst/>
              <a:rect l="l" t="t" r="r" b="b"/>
              <a:pathLst>
                <a:path w="4352361" h="759954">
                  <a:moveTo>
                    <a:pt x="23893" y="0"/>
                  </a:moveTo>
                  <a:lnTo>
                    <a:pt x="4328468" y="0"/>
                  </a:lnTo>
                  <a:cubicBezTo>
                    <a:pt x="4334805" y="0"/>
                    <a:pt x="4340882" y="2517"/>
                    <a:pt x="4345363" y="6998"/>
                  </a:cubicBezTo>
                  <a:cubicBezTo>
                    <a:pt x="4349843" y="11479"/>
                    <a:pt x="4352361" y="17556"/>
                    <a:pt x="4352361" y="23893"/>
                  </a:cubicBezTo>
                  <a:lnTo>
                    <a:pt x="4352361" y="736061"/>
                  </a:lnTo>
                  <a:cubicBezTo>
                    <a:pt x="4352361" y="749257"/>
                    <a:pt x="4341664" y="759954"/>
                    <a:pt x="4328468" y="759954"/>
                  </a:cubicBezTo>
                  <a:lnTo>
                    <a:pt x="23893" y="759954"/>
                  </a:lnTo>
                  <a:cubicBezTo>
                    <a:pt x="17556" y="759954"/>
                    <a:pt x="11479" y="757436"/>
                    <a:pt x="6998" y="752956"/>
                  </a:cubicBezTo>
                  <a:cubicBezTo>
                    <a:pt x="2517" y="748475"/>
                    <a:pt x="0" y="742398"/>
                    <a:pt x="0" y="736061"/>
                  </a:cubicBezTo>
                  <a:lnTo>
                    <a:pt x="0" y="23893"/>
                  </a:lnTo>
                  <a:cubicBezTo>
                    <a:pt x="0" y="17556"/>
                    <a:pt x="2517" y="11479"/>
                    <a:pt x="6998" y="6998"/>
                  </a:cubicBezTo>
                  <a:cubicBezTo>
                    <a:pt x="11479" y="2517"/>
                    <a:pt x="17556" y="0"/>
                    <a:pt x="23893" y="0"/>
                  </a:cubicBezTo>
                  <a:close/>
                </a:path>
              </a:pathLst>
            </a:custGeom>
            <a:solidFill>
              <a:srgbClr val="BBBCB7">
                <a:alpha val="14902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sp>
        <p:nvSpPr>
          <p:cNvPr id="40" name="Freeform 40"/>
          <p:cNvSpPr/>
          <p:nvPr/>
        </p:nvSpPr>
        <p:spPr>
          <a:xfrm>
            <a:off x="1396804" y="1483764"/>
            <a:ext cx="1451513" cy="783817"/>
          </a:xfrm>
          <a:custGeom>
            <a:avLst/>
            <a:gdLst/>
            <a:ahLst/>
            <a:cxnLst/>
            <a:rect l="l" t="t" r="r" b="b"/>
            <a:pathLst>
              <a:path w="2177270" h="1175726">
                <a:moveTo>
                  <a:pt x="0" y="0"/>
                </a:moveTo>
                <a:lnTo>
                  <a:pt x="2177270" y="0"/>
                </a:lnTo>
                <a:lnTo>
                  <a:pt x="2177270" y="1175726"/>
                </a:lnTo>
                <a:lnTo>
                  <a:pt x="0" y="1175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AutoShape 41"/>
          <p:cNvSpPr/>
          <p:nvPr/>
        </p:nvSpPr>
        <p:spPr>
          <a:xfrm flipH="1" flipV="1">
            <a:off x="3964347" y="1296032"/>
            <a:ext cx="12700" cy="192363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TextBox 42"/>
          <p:cNvSpPr txBox="1"/>
          <p:nvPr/>
        </p:nvSpPr>
        <p:spPr>
          <a:xfrm>
            <a:off x="680675" y="296545"/>
            <a:ext cx="11079383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 dirty="0" err="1">
                <a:solidFill>
                  <a:srgbClr val="000000"/>
                </a:solidFill>
                <a:latin typeface="Montserrat Semi-Bold Bold"/>
              </a:rPr>
              <a:t>Ситуация</a:t>
            </a:r>
            <a:endParaRPr lang="en-US" sz="2666" dirty="0">
              <a:solidFill>
                <a:srgbClr val="000000"/>
              </a:solidFill>
              <a:latin typeface="Montserrat Semi-Bold Bold"/>
            </a:endParaRPr>
          </a:p>
          <a:p>
            <a:pPr algn="ctr">
              <a:lnSpc>
                <a:spcPts val="3733"/>
              </a:lnSpc>
            </a:pPr>
            <a:r>
              <a:rPr lang="en-US" sz="2666" dirty="0" err="1">
                <a:solidFill>
                  <a:srgbClr val="000000"/>
                </a:solidFill>
                <a:latin typeface="Montserrat Semi-Bold Bold"/>
              </a:rPr>
              <a:t>по</a:t>
            </a:r>
            <a:r>
              <a:rPr lang="en-US" sz="2666" dirty="0">
                <a:solidFill>
                  <a:srgbClr val="000000"/>
                </a:solidFill>
                <a:latin typeface="Montserrat Semi-Bold Bold"/>
              </a:rPr>
              <a:t> ВИЧ-</a:t>
            </a:r>
            <a:r>
              <a:rPr lang="en-US" sz="2666" dirty="0" err="1">
                <a:solidFill>
                  <a:srgbClr val="000000"/>
                </a:solidFill>
                <a:latin typeface="Montserrat Semi-Bold Bold"/>
              </a:rPr>
              <a:t>инфекции</a:t>
            </a:r>
            <a:r>
              <a:rPr lang="en-US" sz="2666" dirty="0">
                <a:solidFill>
                  <a:srgbClr val="000000"/>
                </a:solidFill>
                <a:latin typeface="Montserrat Semi-Bold Bol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Montserrat Semi-Bold Bold"/>
              </a:rPr>
              <a:t>на</a:t>
            </a:r>
            <a:r>
              <a:rPr lang="en-US" sz="2666" dirty="0">
                <a:solidFill>
                  <a:srgbClr val="000000"/>
                </a:solidFill>
                <a:latin typeface="Montserrat Semi-Bold Bold"/>
              </a:rPr>
              <a:t> 01.0</a:t>
            </a:r>
            <a:r>
              <a:rPr lang="ru-RU" sz="2666" dirty="0">
                <a:solidFill>
                  <a:srgbClr val="000000"/>
                </a:solidFill>
                <a:latin typeface="Montserrat Semi-Bold Bold"/>
              </a:rPr>
              <a:t>1</a:t>
            </a:r>
            <a:r>
              <a:rPr lang="en-US" sz="2666" dirty="0">
                <a:solidFill>
                  <a:srgbClr val="000000"/>
                </a:solidFill>
                <a:latin typeface="Montserrat Semi-Bold Bold"/>
              </a:rPr>
              <a:t>.202</a:t>
            </a:r>
            <a:r>
              <a:rPr lang="ru-RU" sz="2666" dirty="0">
                <a:solidFill>
                  <a:srgbClr val="000000"/>
                </a:solidFill>
                <a:latin typeface="Montserrat Semi-Bold Bold"/>
              </a:rPr>
              <a:t>5</a:t>
            </a:r>
            <a:r>
              <a:rPr lang="en-US" sz="2666" dirty="0">
                <a:solidFill>
                  <a:srgbClr val="000000"/>
                </a:solidFill>
                <a:latin typeface="Montserrat Semi-Bold Bold"/>
              </a:rPr>
              <a:t>г.</a:t>
            </a:r>
          </a:p>
        </p:txBody>
      </p:sp>
      <p:sp>
        <p:nvSpPr>
          <p:cNvPr id="43" name="Freeform 43"/>
          <p:cNvSpPr/>
          <p:nvPr/>
        </p:nvSpPr>
        <p:spPr>
          <a:xfrm>
            <a:off x="685801" y="397595"/>
            <a:ext cx="1060067" cy="576411"/>
          </a:xfrm>
          <a:custGeom>
            <a:avLst/>
            <a:gdLst/>
            <a:ahLst/>
            <a:cxnLst/>
            <a:rect l="l" t="t" r="r" b="b"/>
            <a:pathLst>
              <a:path w="1590101" h="864617">
                <a:moveTo>
                  <a:pt x="0" y="0"/>
                </a:moveTo>
                <a:lnTo>
                  <a:pt x="1590101" y="0"/>
                </a:lnTo>
                <a:lnTo>
                  <a:pt x="1590101" y="864618"/>
                </a:lnTo>
                <a:lnTo>
                  <a:pt x="0" y="864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9246760" y="3575327"/>
            <a:ext cx="837641" cy="481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2853" dirty="0">
                <a:solidFill>
                  <a:srgbClr val="2D8BBA"/>
                </a:solidFill>
                <a:latin typeface="Montserrat Semi-Bold Bold"/>
              </a:rPr>
              <a:t>63%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832997" y="5476008"/>
            <a:ext cx="72709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5"/>
              </a:lnSpc>
            </a:pPr>
            <a:r>
              <a:rPr lang="en-US" sz="2239" dirty="0">
                <a:solidFill>
                  <a:srgbClr val="BD2640"/>
                </a:solidFill>
                <a:latin typeface="Montserrat Semi-Bold Bold"/>
              </a:rPr>
              <a:t>70%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81483" y="5445045"/>
            <a:ext cx="727095" cy="38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6"/>
              </a:lnSpc>
            </a:pPr>
            <a:r>
              <a:rPr lang="en-US" sz="2304" dirty="0">
                <a:solidFill>
                  <a:srgbClr val="BD2640"/>
                </a:solidFill>
                <a:latin typeface="Montserrat Semi-Bold Bold"/>
              </a:rPr>
              <a:t>8</a:t>
            </a:r>
            <a:r>
              <a:rPr lang="ru-RU" sz="2304" dirty="0">
                <a:solidFill>
                  <a:srgbClr val="BD2640"/>
                </a:solidFill>
                <a:latin typeface="Montserrat Semi-Bold Bold"/>
              </a:rPr>
              <a:t>2</a:t>
            </a:r>
            <a:r>
              <a:rPr lang="en-US" sz="2304" dirty="0">
                <a:solidFill>
                  <a:srgbClr val="BD2640"/>
                </a:solidFill>
                <a:latin typeface="Montserrat Semi-Bold Bold"/>
              </a:rPr>
              <a:t>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834029" y="5465272"/>
            <a:ext cx="727095" cy="38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6"/>
              </a:lnSpc>
            </a:pPr>
            <a:r>
              <a:rPr lang="ru-RU" sz="2304" dirty="0">
                <a:solidFill>
                  <a:srgbClr val="BD2640"/>
                </a:solidFill>
                <a:latin typeface="Montserrat Semi-Bold Bold"/>
              </a:rPr>
              <a:t>90</a:t>
            </a:r>
            <a:r>
              <a:rPr lang="en-US" sz="2304" dirty="0">
                <a:solidFill>
                  <a:srgbClr val="BD2640"/>
                </a:solidFill>
                <a:latin typeface="Montserrat Semi-Bold Bold"/>
              </a:rPr>
              <a:t>%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39081" y="6184462"/>
            <a:ext cx="166285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7"/>
              </a:lnSpc>
            </a:pPr>
            <a:r>
              <a:rPr lang="en-US" sz="1276">
                <a:solidFill>
                  <a:srgbClr val="000000"/>
                </a:solidFill>
                <a:latin typeface="Montserrat Semi-Bold Bold"/>
              </a:rPr>
              <a:t>Оценочное число</a:t>
            </a:r>
          </a:p>
          <a:p>
            <a:pPr algn="ctr">
              <a:lnSpc>
                <a:spcPts val="1787"/>
              </a:lnSpc>
            </a:pPr>
            <a:r>
              <a:rPr lang="en-US" sz="1276">
                <a:solidFill>
                  <a:srgbClr val="000000"/>
                </a:solidFill>
                <a:latin typeface="Montserrat Semi-Bold Bold"/>
              </a:rPr>
              <a:t>ЛЖВ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556807" y="6184462"/>
            <a:ext cx="165617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7"/>
              </a:lnSpc>
            </a:pPr>
            <a:r>
              <a:rPr lang="en-US" sz="1276">
                <a:solidFill>
                  <a:srgbClr val="000000"/>
                </a:solidFill>
                <a:latin typeface="Montserrat Semi-Bold Bold"/>
              </a:rPr>
              <a:t>Диагностировано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910048" y="6184462"/>
            <a:ext cx="146201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7"/>
              </a:lnSpc>
            </a:pPr>
            <a:r>
              <a:rPr lang="en-US" sz="1276">
                <a:solidFill>
                  <a:srgbClr val="000000"/>
                </a:solidFill>
                <a:latin typeface="Montserrat Semi-Bold Bold"/>
              </a:rPr>
              <a:t>На АРТ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008932" y="6125178"/>
            <a:ext cx="159339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7"/>
              </a:lnSpc>
            </a:pPr>
            <a:r>
              <a:rPr lang="en-US" sz="1276">
                <a:solidFill>
                  <a:srgbClr val="000000"/>
                </a:solidFill>
                <a:latin typeface="Montserrat Semi-Bold Bold"/>
              </a:rPr>
              <a:t>Эффективность</a:t>
            </a:r>
          </a:p>
          <a:p>
            <a:pPr>
              <a:lnSpc>
                <a:spcPts val="1787"/>
              </a:lnSpc>
            </a:pPr>
            <a:r>
              <a:rPr lang="en-US" sz="1276">
                <a:solidFill>
                  <a:srgbClr val="000000"/>
                </a:solidFill>
                <a:latin typeface="Montserrat Semi-Bold Bold"/>
              </a:rPr>
              <a:t>лечения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73740" y="3812871"/>
            <a:ext cx="1262804" cy="36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en-US" sz="2126" dirty="0">
                <a:solidFill>
                  <a:srgbClr val="BD2640"/>
                </a:solidFill>
                <a:latin typeface="Montserrat Semi-Bold Bold"/>
              </a:rPr>
              <a:t>1</a:t>
            </a:r>
            <a:r>
              <a:rPr lang="ru-RU" sz="2126" dirty="0">
                <a:solidFill>
                  <a:srgbClr val="BD2640"/>
                </a:solidFill>
                <a:latin typeface="Montserrat Semi-Bold Bold"/>
              </a:rPr>
              <a:t>2</a:t>
            </a:r>
            <a:r>
              <a:rPr lang="en-US" sz="2126" dirty="0">
                <a:solidFill>
                  <a:srgbClr val="BD2640"/>
                </a:solidFill>
                <a:latin typeface="Montserrat Semi-Bold Bold"/>
              </a:rPr>
              <a:t> 000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701229" y="4181012"/>
            <a:ext cx="885975" cy="36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ru-RU" sz="2126" dirty="0">
                <a:solidFill>
                  <a:srgbClr val="BD2640"/>
                </a:solidFill>
                <a:latin typeface="Montserrat Semi-Bold Bold"/>
              </a:rPr>
              <a:t>9</a:t>
            </a:r>
            <a:r>
              <a:rPr lang="en-US" sz="2126" dirty="0">
                <a:solidFill>
                  <a:srgbClr val="BD2640"/>
                </a:solidFill>
                <a:latin typeface="Montserrat Semi-Bold Bold"/>
              </a:rPr>
              <a:t> 8</a:t>
            </a:r>
            <a:r>
              <a:rPr lang="ru-RU" sz="2126" dirty="0">
                <a:solidFill>
                  <a:srgbClr val="BD2640"/>
                </a:solidFill>
                <a:latin typeface="Montserrat Semi-Bold Bold"/>
              </a:rPr>
              <a:t>06</a:t>
            </a:r>
            <a:endParaRPr lang="en-US" sz="2126" dirty="0">
              <a:solidFill>
                <a:srgbClr val="BD2640"/>
              </a:solidFill>
              <a:latin typeface="Montserrat Semi-Bold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5808357" y="4591876"/>
            <a:ext cx="885975" cy="36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en-US" sz="2126" dirty="0">
                <a:solidFill>
                  <a:srgbClr val="BD2640"/>
                </a:solidFill>
                <a:latin typeface="Montserrat Semi-Bold Bold"/>
              </a:rPr>
              <a:t>6 </a:t>
            </a:r>
            <a:r>
              <a:rPr lang="ru-RU" sz="2126" dirty="0">
                <a:solidFill>
                  <a:srgbClr val="BD2640"/>
                </a:solidFill>
                <a:latin typeface="Montserrat Semi-Bold Bold"/>
              </a:rPr>
              <a:t>894</a:t>
            </a:r>
            <a:endParaRPr lang="en-US" sz="2126" dirty="0">
              <a:solidFill>
                <a:srgbClr val="BD2640"/>
              </a:solidFill>
              <a:latin typeface="Montserrat Semi-Bold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787166" y="4696761"/>
            <a:ext cx="885975" cy="36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ru-RU" sz="2126" dirty="0">
                <a:solidFill>
                  <a:srgbClr val="BD2640"/>
                </a:solidFill>
                <a:latin typeface="Montserrat Semi-Bold Bold"/>
              </a:rPr>
              <a:t>6 108</a:t>
            </a:r>
            <a:endParaRPr lang="en-US" sz="2126" dirty="0">
              <a:solidFill>
                <a:srgbClr val="BD2640"/>
              </a:solidFill>
              <a:latin typeface="Montserrat Semi-Bold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2776675" y="3492777"/>
            <a:ext cx="60186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3">
                <a:solidFill>
                  <a:srgbClr val="968887"/>
                </a:solidFill>
                <a:latin typeface="Montserrat Semi-Bold Bold"/>
              </a:rPr>
              <a:t>95%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20220" y="3806521"/>
            <a:ext cx="60186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3">
                <a:solidFill>
                  <a:srgbClr val="968887"/>
                </a:solidFill>
                <a:latin typeface="Montserrat Semi-Bold Bold"/>
              </a:rPr>
              <a:t>95%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020012" y="3984708"/>
            <a:ext cx="60186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3">
                <a:solidFill>
                  <a:srgbClr val="968887"/>
                </a:solidFill>
                <a:latin typeface="Montserrat Semi-Bold Bold"/>
              </a:rPr>
              <a:t>95%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106998" y="6003445"/>
            <a:ext cx="1117165" cy="43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</a:pPr>
            <a:r>
              <a:rPr lang="ru-RU" sz="2554" dirty="0">
                <a:solidFill>
                  <a:srgbClr val="2D8BBA"/>
                </a:solidFill>
                <a:latin typeface="Montserrat Semi-Bold Bold"/>
              </a:rPr>
              <a:t>9037</a:t>
            </a:r>
            <a:endParaRPr lang="en-US" sz="2554" dirty="0">
              <a:solidFill>
                <a:srgbClr val="2D8BBA"/>
              </a:solidFill>
              <a:latin typeface="Montserrat Semi-Bold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0401963" y="5982265"/>
            <a:ext cx="1137551" cy="43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</a:pPr>
            <a:r>
              <a:rPr lang="ru-RU" sz="2601" dirty="0">
                <a:solidFill>
                  <a:srgbClr val="BD2640"/>
                </a:solidFill>
                <a:latin typeface="Montserrat Semi-Bold Bold"/>
              </a:rPr>
              <a:t>5286</a:t>
            </a:r>
            <a:endParaRPr lang="en-US" sz="2601" dirty="0">
              <a:solidFill>
                <a:srgbClr val="BD2640"/>
              </a:solidFill>
              <a:latin typeface="Montserrat Semi-Bold Bold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764128" y="2243022"/>
            <a:ext cx="318701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</a:pPr>
            <a:r>
              <a:rPr lang="en-US" sz="2066">
                <a:solidFill>
                  <a:srgbClr val="000000"/>
                </a:solidFill>
                <a:latin typeface="Montserrat Semi-Bold Bold"/>
              </a:rPr>
              <a:t>Зарегистрировано</a:t>
            </a:r>
          </a:p>
          <a:p>
            <a:pPr algn="ctr">
              <a:lnSpc>
                <a:spcPts val="2893"/>
              </a:lnSpc>
            </a:pPr>
            <a:r>
              <a:rPr lang="en-US" sz="2066">
                <a:solidFill>
                  <a:srgbClr val="000000"/>
                </a:solidFill>
                <a:latin typeface="Montserrat Semi-Bold Bold"/>
              </a:rPr>
              <a:t>(кумулятивно)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306054" y="1393814"/>
            <a:ext cx="920537" cy="3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8"/>
              </a:lnSpc>
            </a:pPr>
            <a:r>
              <a:rPr lang="ru-RU" sz="2156" dirty="0">
                <a:solidFill>
                  <a:srgbClr val="AF0011"/>
                </a:solidFill>
                <a:latin typeface="Montserrat Semi-Bold Bold"/>
              </a:rPr>
              <a:t>14 323</a:t>
            </a:r>
            <a:endParaRPr lang="en-US" sz="2156" dirty="0">
              <a:solidFill>
                <a:srgbClr val="AF0011"/>
              </a:solidFill>
              <a:latin typeface="Montserrat Semi-Bold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5248743" y="1485474"/>
            <a:ext cx="188290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</a:pPr>
            <a:r>
              <a:rPr lang="en-US" sz="1666">
                <a:solidFill>
                  <a:srgbClr val="AF0011"/>
                </a:solidFill>
                <a:latin typeface="Montserrat Semi-Bold Bold"/>
              </a:rPr>
              <a:t>ВИЧ-позитивных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324009" y="2056629"/>
            <a:ext cx="884625" cy="3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8"/>
              </a:lnSpc>
            </a:pPr>
            <a:r>
              <a:rPr lang="ru-RU" sz="2156" dirty="0">
                <a:solidFill>
                  <a:srgbClr val="000000"/>
                </a:solidFill>
                <a:latin typeface="Montserrat Semi-Bold Bold"/>
              </a:rPr>
              <a:t>13 474</a:t>
            </a:r>
            <a:endParaRPr lang="en-US" sz="2156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5257044" y="2162806"/>
            <a:ext cx="241474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9"/>
              </a:lnSpc>
            </a:pPr>
            <a:r>
              <a:rPr lang="en-US" sz="1666">
                <a:solidFill>
                  <a:srgbClr val="000000"/>
                </a:solidFill>
                <a:latin typeface="Montserrat Semi-Bold Bold"/>
              </a:rPr>
              <a:t>Граждане КР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856991" y="1434658"/>
            <a:ext cx="646647" cy="3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8"/>
              </a:lnSpc>
            </a:pPr>
            <a:r>
              <a:rPr lang="en-US" sz="2156" dirty="0">
                <a:solidFill>
                  <a:srgbClr val="000000"/>
                </a:solidFill>
                <a:latin typeface="Montserrat Semi-Bold Bold"/>
              </a:rPr>
              <a:t>8</a:t>
            </a:r>
            <a:r>
              <a:rPr lang="ru-RU" sz="2156" dirty="0">
                <a:solidFill>
                  <a:srgbClr val="000000"/>
                </a:solidFill>
                <a:latin typeface="Montserrat Semi-Bold Bold"/>
              </a:rPr>
              <a:t>49</a:t>
            </a:r>
            <a:endParaRPr lang="en-US" sz="2156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8525108" y="1502814"/>
            <a:ext cx="319673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</a:pPr>
            <a:r>
              <a:rPr lang="en-US" sz="1666">
                <a:solidFill>
                  <a:srgbClr val="000000"/>
                </a:solidFill>
                <a:latin typeface="Montserrat Semi-Bold Bold"/>
              </a:rPr>
              <a:t>в т.ч иностранные граждане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340783" y="2689368"/>
            <a:ext cx="771588" cy="3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8"/>
              </a:lnSpc>
            </a:pPr>
            <a:r>
              <a:rPr lang="ru-RU" sz="2156" u="sng" dirty="0">
                <a:solidFill>
                  <a:srgbClr val="6A747B"/>
                </a:solidFill>
                <a:latin typeface="Montserrat Semi-Bold Bold"/>
              </a:rPr>
              <a:t>3 551</a:t>
            </a:r>
            <a:endParaRPr lang="en-US" sz="2156" u="sng" dirty="0">
              <a:solidFill>
                <a:srgbClr val="6A747B"/>
              </a:solidFill>
              <a:latin typeface="Montserrat Semi-Bold Bold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257044" y="2740304"/>
            <a:ext cx="2414746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>
                <a:solidFill>
                  <a:srgbClr val="6A747B"/>
                </a:solidFill>
                <a:latin typeface="Montserrat Semi-Bold Bold"/>
              </a:rPr>
              <a:t>Всего умерло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850641" y="2211002"/>
            <a:ext cx="646647" cy="3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8"/>
              </a:lnSpc>
            </a:pPr>
            <a:r>
              <a:rPr lang="en-US" sz="2156" dirty="0">
                <a:solidFill>
                  <a:srgbClr val="000000"/>
                </a:solidFill>
                <a:latin typeface="Montserrat Semi-Bold Bold"/>
              </a:rPr>
              <a:t>14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490938" y="2187854"/>
            <a:ext cx="3002489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</a:pPr>
            <a:r>
              <a:rPr lang="en-US" sz="1666">
                <a:solidFill>
                  <a:srgbClr val="000000"/>
                </a:solidFill>
                <a:latin typeface="Montserrat Semi-Bold Bold"/>
              </a:rPr>
              <a:t>Заболеваемость ВИЧ-инфекции</a:t>
            </a:r>
          </a:p>
          <a:p>
            <a:pPr>
              <a:lnSpc>
                <a:spcPts val="1866"/>
              </a:lnSpc>
            </a:pPr>
            <a:r>
              <a:rPr lang="en-US" sz="1666">
                <a:solidFill>
                  <a:srgbClr val="000000"/>
                </a:solidFill>
                <a:latin typeface="Montserrat Semi-Bold Bold"/>
              </a:rPr>
              <a:t>на 100 000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2029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7514" y="2245011"/>
            <a:ext cx="211383" cy="211383"/>
            <a:chOff x="0" y="0"/>
            <a:chExt cx="69170" cy="69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70" cy="69170"/>
            </a:xfrm>
            <a:custGeom>
              <a:avLst/>
              <a:gdLst/>
              <a:ahLst/>
              <a:cxnLst/>
              <a:rect l="l" t="t" r="r" b="b"/>
              <a:pathLst>
                <a:path w="69170" h="69170">
                  <a:moveTo>
                    <a:pt x="0" y="0"/>
                  </a:moveTo>
                  <a:lnTo>
                    <a:pt x="69170" y="0"/>
                  </a:lnTo>
                  <a:lnTo>
                    <a:pt x="69170" y="69170"/>
                  </a:lnTo>
                  <a:lnTo>
                    <a:pt x="0" y="69170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7307" y="6293301"/>
            <a:ext cx="182064" cy="182064"/>
            <a:chOff x="0" y="0"/>
            <a:chExt cx="69170" cy="691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170" cy="69170"/>
            </a:xfrm>
            <a:custGeom>
              <a:avLst/>
              <a:gdLst/>
              <a:ahLst/>
              <a:cxnLst/>
              <a:rect l="l" t="t" r="r" b="b"/>
              <a:pathLst>
                <a:path w="69170" h="69170">
                  <a:moveTo>
                    <a:pt x="0" y="0"/>
                  </a:moveTo>
                  <a:lnTo>
                    <a:pt x="69170" y="0"/>
                  </a:lnTo>
                  <a:lnTo>
                    <a:pt x="69170" y="69170"/>
                  </a:lnTo>
                  <a:lnTo>
                    <a:pt x="0" y="69170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97514" y="2688543"/>
            <a:ext cx="211383" cy="211383"/>
            <a:chOff x="0" y="0"/>
            <a:chExt cx="69170" cy="69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170" cy="69170"/>
            </a:xfrm>
            <a:custGeom>
              <a:avLst/>
              <a:gdLst/>
              <a:ahLst/>
              <a:cxnLst/>
              <a:rect l="l" t="t" r="r" b="b"/>
              <a:pathLst>
                <a:path w="69170" h="69170">
                  <a:moveTo>
                    <a:pt x="0" y="0"/>
                  </a:moveTo>
                  <a:lnTo>
                    <a:pt x="69170" y="0"/>
                  </a:lnTo>
                  <a:lnTo>
                    <a:pt x="69170" y="69170"/>
                  </a:lnTo>
                  <a:lnTo>
                    <a:pt x="0" y="69170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09843" y="6299651"/>
            <a:ext cx="182064" cy="182064"/>
            <a:chOff x="0" y="0"/>
            <a:chExt cx="69170" cy="691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170" cy="69170"/>
            </a:xfrm>
            <a:custGeom>
              <a:avLst/>
              <a:gdLst/>
              <a:ahLst/>
              <a:cxnLst/>
              <a:rect l="l" t="t" r="r" b="b"/>
              <a:pathLst>
                <a:path w="69170" h="69170">
                  <a:moveTo>
                    <a:pt x="0" y="0"/>
                  </a:moveTo>
                  <a:lnTo>
                    <a:pt x="69170" y="0"/>
                  </a:lnTo>
                  <a:lnTo>
                    <a:pt x="69170" y="69170"/>
                  </a:lnTo>
                  <a:lnTo>
                    <a:pt x="0" y="69170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720046" y="6310422"/>
            <a:ext cx="182064" cy="182064"/>
            <a:chOff x="0" y="0"/>
            <a:chExt cx="69170" cy="691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170" cy="69170"/>
            </a:xfrm>
            <a:custGeom>
              <a:avLst/>
              <a:gdLst/>
              <a:ahLst/>
              <a:cxnLst/>
              <a:rect l="l" t="t" r="r" b="b"/>
              <a:pathLst>
                <a:path w="69170" h="69170">
                  <a:moveTo>
                    <a:pt x="0" y="0"/>
                  </a:moveTo>
                  <a:lnTo>
                    <a:pt x="69170" y="0"/>
                  </a:lnTo>
                  <a:lnTo>
                    <a:pt x="69170" y="69170"/>
                  </a:lnTo>
                  <a:lnTo>
                    <a:pt x="0" y="6917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30513" y="6316772"/>
            <a:ext cx="182064" cy="182064"/>
            <a:chOff x="0" y="0"/>
            <a:chExt cx="69170" cy="691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170" cy="69170"/>
            </a:xfrm>
            <a:custGeom>
              <a:avLst/>
              <a:gdLst/>
              <a:ahLst/>
              <a:cxnLst/>
              <a:rect l="l" t="t" r="r" b="b"/>
              <a:pathLst>
                <a:path w="69170" h="69170">
                  <a:moveTo>
                    <a:pt x="0" y="0"/>
                  </a:moveTo>
                  <a:lnTo>
                    <a:pt x="69170" y="0"/>
                  </a:lnTo>
                  <a:lnTo>
                    <a:pt x="69170" y="69170"/>
                  </a:lnTo>
                  <a:lnTo>
                    <a:pt x="0" y="69170"/>
                  </a:lnTo>
                  <a:close/>
                </a:path>
              </a:pathLst>
            </a:custGeom>
            <a:solidFill>
              <a:srgbClr val="3C669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37307" y="1468182"/>
            <a:ext cx="4863735" cy="2226479"/>
            <a:chOff x="0" y="0"/>
            <a:chExt cx="8534578" cy="3906886"/>
          </a:xfrm>
        </p:grpSpPr>
        <p:sp>
          <p:nvSpPr>
            <p:cNvPr id="21" name="Freeform 21"/>
            <p:cNvSpPr/>
            <p:nvPr/>
          </p:nvSpPr>
          <p:spPr>
            <a:xfrm>
              <a:off x="92710" y="106680"/>
              <a:ext cx="8430438" cy="3787506"/>
            </a:xfrm>
            <a:custGeom>
              <a:avLst/>
              <a:gdLst/>
              <a:ahLst/>
              <a:cxnLst/>
              <a:rect l="l" t="t" r="r" b="b"/>
              <a:pathLst>
                <a:path w="8430438" h="3787506">
                  <a:moveTo>
                    <a:pt x="8403768" y="3598276"/>
                  </a:moveTo>
                  <a:cubicBezTo>
                    <a:pt x="8403768" y="3685906"/>
                    <a:pt x="8327568" y="3757026"/>
                    <a:pt x="8246288" y="3757026"/>
                  </a:cubicBezTo>
                  <a:lnTo>
                    <a:pt x="66040" y="3757026"/>
                  </a:lnTo>
                  <a:cubicBezTo>
                    <a:pt x="43180" y="3757026"/>
                    <a:pt x="20320" y="3751946"/>
                    <a:pt x="0" y="3743056"/>
                  </a:cubicBezTo>
                  <a:cubicBezTo>
                    <a:pt x="26670" y="3770996"/>
                    <a:pt x="63500" y="3787506"/>
                    <a:pt x="147859" y="3787506"/>
                  </a:cubicBezTo>
                  <a:lnTo>
                    <a:pt x="8284388" y="3787506"/>
                  </a:lnTo>
                  <a:cubicBezTo>
                    <a:pt x="8364398" y="3787506"/>
                    <a:pt x="8430438" y="3721466"/>
                    <a:pt x="8430438" y="3641456"/>
                  </a:cubicBezTo>
                  <a:lnTo>
                    <a:pt x="8430438" y="95250"/>
                  </a:lnTo>
                  <a:cubicBezTo>
                    <a:pt x="8430438" y="58420"/>
                    <a:pt x="8416468" y="25400"/>
                    <a:pt x="8394877" y="0"/>
                  </a:cubicBezTo>
                  <a:cubicBezTo>
                    <a:pt x="8401227" y="16510"/>
                    <a:pt x="8403768" y="34290"/>
                    <a:pt x="8403768" y="52070"/>
                  </a:cubicBezTo>
                  <a:lnTo>
                    <a:pt x="8403768" y="3598276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2700" y="12700"/>
              <a:ext cx="8469808" cy="3838306"/>
            </a:xfrm>
            <a:custGeom>
              <a:avLst/>
              <a:gdLst/>
              <a:ahLst/>
              <a:cxnLst/>
              <a:rect l="l" t="t" r="r" b="b"/>
              <a:pathLst>
                <a:path w="8469808" h="3838306">
                  <a:moveTo>
                    <a:pt x="146050" y="3838306"/>
                  </a:moveTo>
                  <a:lnTo>
                    <a:pt x="8323758" y="3838306"/>
                  </a:lnTo>
                  <a:cubicBezTo>
                    <a:pt x="8403768" y="3838306"/>
                    <a:pt x="8469808" y="3772265"/>
                    <a:pt x="8469808" y="3692256"/>
                  </a:cubicBezTo>
                  <a:lnTo>
                    <a:pt x="8469808" y="146050"/>
                  </a:lnTo>
                  <a:cubicBezTo>
                    <a:pt x="8469808" y="66040"/>
                    <a:pt x="8403768" y="0"/>
                    <a:pt x="832375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692256"/>
                  </a:lnTo>
                  <a:cubicBezTo>
                    <a:pt x="0" y="3773536"/>
                    <a:pt x="66040" y="3838306"/>
                    <a:pt x="146050" y="3838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8534578" cy="3906886"/>
            </a:xfrm>
            <a:custGeom>
              <a:avLst/>
              <a:gdLst/>
              <a:ahLst/>
              <a:cxnLst/>
              <a:rect l="l" t="t" r="r" b="b"/>
              <a:pathLst>
                <a:path w="8534578" h="3906886">
                  <a:moveTo>
                    <a:pt x="8471078" y="74930"/>
                  </a:moveTo>
                  <a:cubicBezTo>
                    <a:pt x="8443138" y="30480"/>
                    <a:pt x="8393608" y="0"/>
                    <a:pt x="833645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04956"/>
                  </a:lnTo>
                  <a:cubicBezTo>
                    <a:pt x="0" y="3757026"/>
                    <a:pt x="25400" y="3802745"/>
                    <a:pt x="63500" y="3831956"/>
                  </a:cubicBezTo>
                  <a:cubicBezTo>
                    <a:pt x="91440" y="3876406"/>
                    <a:pt x="140970" y="3906886"/>
                    <a:pt x="248662" y="3906886"/>
                  </a:cubicBezTo>
                  <a:lnTo>
                    <a:pt x="8375828" y="3906886"/>
                  </a:lnTo>
                  <a:cubicBezTo>
                    <a:pt x="8463458" y="3906886"/>
                    <a:pt x="8534578" y="3835765"/>
                    <a:pt x="8534578" y="3748136"/>
                  </a:cubicBezTo>
                  <a:lnTo>
                    <a:pt x="8534578" y="201930"/>
                  </a:lnTo>
                  <a:cubicBezTo>
                    <a:pt x="8534578" y="149860"/>
                    <a:pt x="8509178" y="104140"/>
                    <a:pt x="8471078" y="74930"/>
                  </a:cubicBezTo>
                  <a:close/>
                  <a:moveTo>
                    <a:pt x="12700" y="370495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36458" y="12700"/>
                  </a:lnTo>
                  <a:cubicBezTo>
                    <a:pt x="8416468" y="12700"/>
                    <a:pt x="8482508" y="78740"/>
                    <a:pt x="8482508" y="158750"/>
                  </a:cubicBezTo>
                  <a:lnTo>
                    <a:pt x="8482508" y="3704956"/>
                  </a:lnTo>
                  <a:cubicBezTo>
                    <a:pt x="8482508" y="3784965"/>
                    <a:pt x="8416468" y="3851006"/>
                    <a:pt x="8336458" y="3851006"/>
                  </a:cubicBezTo>
                  <a:lnTo>
                    <a:pt x="158750" y="3851006"/>
                  </a:lnTo>
                  <a:cubicBezTo>
                    <a:pt x="78740" y="3851006"/>
                    <a:pt x="12700" y="3786236"/>
                    <a:pt x="12700" y="3704956"/>
                  </a:cubicBezTo>
                  <a:close/>
                  <a:moveTo>
                    <a:pt x="8523148" y="3748136"/>
                  </a:moveTo>
                  <a:cubicBezTo>
                    <a:pt x="8523148" y="3828145"/>
                    <a:pt x="8455837" y="3894186"/>
                    <a:pt x="8375828" y="3894186"/>
                  </a:cubicBezTo>
                  <a:lnTo>
                    <a:pt x="248662" y="3894186"/>
                  </a:lnTo>
                  <a:cubicBezTo>
                    <a:pt x="157480" y="3894186"/>
                    <a:pt x="120650" y="3877675"/>
                    <a:pt x="93980" y="3849736"/>
                  </a:cubicBezTo>
                  <a:cubicBezTo>
                    <a:pt x="114300" y="3858625"/>
                    <a:pt x="135890" y="3863706"/>
                    <a:pt x="160020" y="3863706"/>
                  </a:cubicBezTo>
                  <a:lnTo>
                    <a:pt x="8337728" y="3863706"/>
                  </a:lnTo>
                  <a:cubicBezTo>
                    <a:pt x="8425358" y="3863706"/>
                    <a:pt x="8496478" y="3792586"/>
                    <a:pt x="8496478" y="3704956"/>
                  </a:cubicBezTo>
                  <a:lnTo>
                    <a:pt x="8496478" y="158750"/>
                  </a:lnTo>
                  <a:cubicBezTo>
                    <a:pt x="8496478" y="140970"/>
                    <a:pt x="8492668" y="123190"/>
                    <a:pt x="8487587" y="106680"/>
                  </a:cubicBezTo>
                  <a:cubicBezTo>
                    <a:pt x="8509178" y="132080"/>
                    <a:pt x="8523148" y="165100"/>
                    <a:pt x="8523148" y="201930"/>
                  </a:cubicBezTo>
                  <a:lnTo>
                    <a:pt x="8523148" y="3748136"/>
                  </a:ln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5738686" y="1715184"/>
            <a:ext cx="64471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</a:pP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9</a:t>
            </a:r>
            <a:r>
              <a:rPr lang="ru-RU" sz="1266" spc="-31" dirty="0">
                <a:solidFill>
                  <a:srgbClr val="000000"/>
                </a:solidFill>
                <a:latin typeface="Montserrat Classic Bold"/>
              </a:rPr>
              <a:t>1</a:t>
            </a: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38686" y="2313153"/>
            <a:ext cx="64471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</a:pP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9</a:t>
            </a:r>
            <a:r>
              <a:rPr lang="ru-RU" sz="1266" spc="-31" dirty="0">
                <a:solidFill>
                  <a:srgbClr val="000000"/>
                </a:solidFill>
                <a:latin typeface="Montserrat Classic Bold"/>
              </a:rPr>
              <a:t>2</a:t>
            </a: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98884" y="2918822"/>
            <a:ext cx="64471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</a:pPr>
            <a:r>
              <a:rPr lang="ru-RU" sz="1266" spc="-31" dirty="0">
                <a:solidFill>
                  <a:srgbClr val="000000"/>
                </a:solidFill>
                <a:latin typeface="Montserrat Classic Bold"/>
              </a:rPr>
              <a:t>94</a:t>
            </a: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87230" y="1930434"/>
            <a:ext cx="64471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</a:pPr>
            <a:r>
              <a:rPr lang="ru-RU" sz="1266" spc="-31" dirty="0">
                <a:solidFill>
                  <a:srgbClr val="000000"/>
                </a:solidFill>
                <a:latin typeface="Montserrat Classic Bold"/>
              </a:rPr>
              <a:t>9</a:t>
            </a: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87230" y="2528403"/>
            <a:ext cx="64471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</a:pPr>
            <a:r>
              <a:rPr lang="ru-RU" sz="1266" spc="-31" dirty="0">
                <a:solidFill>
                  <a:srgbClr val="000000"/>
                </a:solidFill>
                <a:latin typeface="Montserrat Classic Bold"/>
              </a:rPr>
              <a:t>8</a:t>
            </a: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33894" y="3126226"/>
            <a:ext cx="55929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</a:pPr>
            <a:r>
              <a:rPr lang="ru-RU" sz="1266" spc="-31" dirty="0">
                <a:solidFill>
                  <a:srgbClr val="000000"/>
                </a:solidFill>
                <a:latin typeface="Montserrat Classic Bold"/>
              </a:rPr>
              <a:t>6</a:t>
            </a:r>
            <a:r>
              <a:rPr lang="en-US" sz="1266" spc="-31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901891" y="1724790"/>
            <a:ext cx="3836795" cy="229048"/>
            <a:chOff x="0" y="0"/>
            <a:chExt cx="758716" cy="3596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58716" cy="35967"/>
            </a:xfrm>
            <a:custGeom>
              <a:avLst/>
              <a:gdLst/>
              <a:ahLst/>
              <a:cxnLst/>
              <a:rect l="l" t="t" r="r" b="b"/>
              <a:pathLst>
                <a:path w="758716" h="35967">
                  <a:moveTo>
                    <a:pt x="0" y="0"/>
                  </a:moveTo>
                  <a:lnTo>
                    <a:pt x="758716" y="0"/>
                  </a:lnTo>
                  <a:lnTo>
                    <a:pt x="758716" y="35967"/>
                  </a:lnTo>
                  <a:lnTo>
                    <a:pt x="0" y="35967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901891" y="2329443"/>
            <a:ext cx="3927471" cy="183691"/>
            <a:chOff x="0" y="0"/>
            <a:chExt cx="758716" cy="3548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58716" cy="35486"/>
            </a:xfrm>
            <a:custGeom>
              <a:avLst/>
              <a:gdLst/>
              <a:ahLst/>
              <a:cxnLst/>
              <a:rect l="l" t="t" r="r" b="b"/>
              <a:pathLst>
                <a:path w="758716" h="35486">
                  <a:moveTo>
                    <a:pt x="0" y="0"/>
                  </a:moveTo>
                  <a:lnTo>
                    <a:pt x="758716" y="0"/>
                  </a:lnTo>
                  <a:lnTo>
                    <a:pt x="758716" y="35486"/>
                  </a:lnTo>
                  <a:lnTo>
                    <a:pt x="0" y="35486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901892" y="2929316"/>
            <a:ext cx="4029126" cy="213192"/>
            <a:chOff x="0" y="0"/>
            <a:chExt cx="735012" cy="3779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35012" cy="37796"/>
            </a:xfrm>
            <a:custGeom>
              <a:avLst/>
              <a:gdLst/>
              <a:ahLst/>
              <a:cxnLst/>
              <a:rect l="l" t="t" r="r" b="b"/>
              <a:pathLst>
                <a:path w="735012" h="37796">
                  <a:moveTo>
                    <a:pt x="0" y="0"/>
                  </a:moveTo>
                  <a:lnTo>
                    <a:pt x="735012" y="0"/>
                  </a:lnTo>
                  <a:lnTo>
                    <a:pt x="735012" y="37796"/>
                  </a:lnTo>
                  <a:lnTo>
                    <a:pt x="0" y="37796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901892" y="1671204"/>
            <a:ext cx="4207462" cy="4453972"/>
            <a:chOff x="0" y="-47625"/>
            <a:chExt cx="812800" cy="86042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254" cy="30431"/>
            </a:xfrm>
            <a:custGeom>
              <a:avLst/>
              <a:gdLst/>
              <a:ahLst/>
              <a:cxnLst/>
              <a:rect l="l" t="t" r="r" b="b"/>
              <a:pathLst>
                <a:path w="58197" h="33392">
                  <a:moveTo>
                    <a:pt x="0" y="0"/>
                  </a:moveTo>
                  <a:lnTo>
                    <a:pt x="58197" y="0"/>
                  </a:lnTo>
                  <a:lnTo>
                    <a:pt x="58197" y="33392"/>
                  </a:lnTo>
                  <a:lnTo>
                    <a:pt x="0" y="33392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901892" y="2273363"/>
            <a:ext cx="4207462" cy="4453972"/>
            <a:chOff x="0" y="-47625"/>
            <a:chExt cx="812800" cy="86042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6910" cy="26170"/>
            </a:xfrm>
            <a:custGeom>
              <a:avLst/>
              <a:gdLst/>
              <a:ahLst/>
              <a:cxnLst/>
              <a:rect l="l" t="t" r="r" b="b"/>
              <a:pathLst>
                <a:path w="58197" h="33392">
                  <a:moveTo>
                    <a:pt x="0" y="0"/>
                  </a:moveTo>
                  <a:lnTo>
                    <a:pt x="58197" y="0"/>
                  </a:lnTo>
                  <a:lnTo>
                    <a:pt x="58197" y="33392"/>
                  </a:lnTo>
                  <a:lnTo>
                    <a:pt x="0" y="33392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901893" y="3124966"/>
            <a:ext cx="323406" cy="180936"/>
            <a:chOff x="0" y="0"/>
            <a:chExt cx="109829" cy="3339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9830" cy="33392"/>
            </a:xfrm>
            <a:custGeom>
              <a:avLst/>
              <a:gdLst/>
              <a:ahLst/>
              <a:cxnLst/>
              <a:rect l="l" t="t" r="r" b="b"/>
              <a:pathLst>
                <a:path w="109830" h="33392">
                  <a:moveTo>
                    <a:pt x="0" y="0"/>
                  </a:moveTo>
                  <a:lnTo>
                    <a:pt x="109830" y="0"/>
                  </a:lnTo>
                  <a:lnTo>
                    <a:pt x="109830" y="33392"/>
                  </a:lnTo>
                  <a:lnTo>
                    <a:pt x="0" y="33392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637307" y="4983279"/>
            <a:ext cx="993174" cy="347256"/>
            <a:chOff x="0" y="0"/>
            <a:chExt cx="108099" cy="3779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8099" cy="37796"/>
            </a:xfrm>
            <a:custGeom>
              <a:avLst/>
              <a:gdLst/>
              <a:ahLst/>
              <a:cxnLst/>
              <a:rect l="l" t="t" r="r" b="b"/>
              <a:pathLst>
                <a:path w="108099" h="37796">
                  <a:moveTo>
                    <a:pt x="0" y="0"/>
                  </a:moveTo>
                  <a:lnTo>
                    <a:pt x="108099" y="0"/>
                  </a:lnTo>
                  <a:lnTo>
                    <a:pt x="108099" y="37796"/>
                  </a:lnTo>
                  <a:lnTo>
                    <a:pt x="0" y="37796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37307" y="5341805"/>
            <a:ext cx="4569115" cy="347256"/>
            <a:chOff x="0" y="0"/>
            <a:chExt cx="497309" cy="3779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97309" cy="37796"/>
            </a:xfrm>
            <a:custGeom>
              <a:avLst/>
              <a:gdLst/>
              <a:ahLst/>
              <a:cxnLst/>
              <a:rect l="l" t="t" r="r" b="b"/>
              <a:pathLst>
                <a:path w="497309" h="37796">
                  <a:moveTo>
                    <a:pt x="0" y="0"/>
                  </a:moveTo>
                  <a:lnTo>
                    <a:pt x="497309" y="0"/>
                  </a:lnTo>
                  <a:lnTo>
                    <a:pt x="497309" y="37796"/>
                  </a:lnTo>
                  <a:lnTo>
                    <a:pt x="0" y="37796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37307" y="5700331"/>
            <a:ext cx="6753050" cy="347256"/>
            <a:chOff x="0" y="0"/>
            <a:chExt cx="735012" cy="3779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735012" cy="37796"/>
            </a:xfrm>
            <a:custGeom>
              <a:avLst/>
              <a:gdLst/>
              <a:ahLst/>
              <a:cxnLst/>
              <a:rect l="l" t="t" r="r" b="b"/>
              <a:pathLst>
                <a:path w="735012" h="37796">
                  <a:moveTo>
                    <a:pt x="0" y="0"/>
                  </a:moveTo>
                  <a:lnTo>
                    <a:pt x="735012" y="0"/>
                  </a:lnTo>
                  <a:lnTo>
                    <a:pt x="735012" y="37796"/>
                  </a:lnTo>
                  <a:lnTo>
                    <a:pt x="0" y="37796"/>
                  </a:lnTo>
                  <a:close/>
                </a:path>
              </a:pathLst>
            </a:custGeom>
            <a:solidFill>
              <a:srgbClr val="3C6696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637307" y="4627364"/>
            <a:ext cx="536363" cy="306795"/>
            <a:chOff x="0" y="0"/>
            <a:chExt cx="58379" cy="3339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8379" cy="33392"/>
            </a:xfrm>
            <a:custGeom>
              <a:avLst/>
              <a:gdLst/>
              <a:ahLst/>
              <a:cxnLst/>
              <a:rect l="l" t="t" r="r" b="b"/>
              <a:pathLst>
                <a:path w="58379" h="33392">
                  <a:moveTo>
                    <a:pt x="0" y="0"/>
                  </a:moveTo>
                  <a:lnTo>
                    <a:pt x="58379" y="0"/>
                  </a:lnTo>
                  <a:lnTo>
                    <a:pt x="58379" y="33392"/>
                  </a:lnTo>
                  <a:lnTo>
                    <a:pt x="0" y="33392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3"/>
                </a:lnSpc>
              </a:pPr>
              <a:endParaRPr sz="1200"/>
            </a:p>
          </p:txBody>
        </p:sp>
      </p:grpSp>
      <p:sp>
        <p:nvSpPr>
          <p:cNvPr id="60" name="Freeform 60"/>
          <p:cNvSpPr/>
          <p:nvPr/>
        </p:nvSpPr>
        <p:spPr>
          <a:xfrm>
            <a:off x="9064967" y="2063313"/>
            <a:ext cx="2789035" cy="2919966"/>
          </a:xfrm>
          <a:custGeom>
            <a:avLst/>
            <a:gdLst/>
            <a:ahLst/>
            <a:cxnLst/>
            <a:rect l="l" t="t" r="r" b="b"/>
            <a:pathLst>
              <a:path w="4183552" h="4379949">
                <a:moveTo>
                  <a:pt x="0" y="0"/>
                </a:moveTo>
                <a:lnTo>
                  <a:pt x="4183552" y="0"/>
                </a:lnTo>
                <a:lnTo>
                  <a:pt x="4183552" y="4379950"/>
                </a:lnTo>
                <a:lnTo>
                  <a:pt x="0" y="437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41"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1219688" y="593922"/>
            <a:ext cx="10286512" cy="40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3600" spc="-7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 </a:t>
            </a:r>
            <a:r>
              <a:rPr lang="en-US" sz="3600" spc="-7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7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7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ru-RU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7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sz="3600" spc="-7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621407" y="4113761"/>
            <a:ext cx="565914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6"/>
              </a:lnSpc>
            </a:pPr>
            <a:r>
              <a:rPr lang="en-US" sz="2105" b="1" spc="-52" dirty="0" err="1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</a:t>
            </a:r>
            <a:r>
              <a:rPr lang="en-US" sz="2105" b="1" spc="-52" dirty="0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АРВ-</a:t>
            </a:r>
            <a:r>
              <a:rPr lang="en-US" sz="2105" b="1" spc="-52" dirty="0" err="1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препаратов</a:t>
            </a:r>
            <a:r>
              <a:rPr lang="en-US" sz="2105" b="1" spc="-52" dirty="0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</a:t>
            </a:r>
            <a:r>
              <a:rPr lang="ru-RU" sz="2105" b="1" spc="-52" dirty="0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105" b="1" spc="-52" dirty="0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spc="-52" dirty="0" err="1">
                <a:solidFill>
                  <a:srgbClr val="29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2105" b="1" spc="-52" dirty="0">
              <a:solidFill>
                <a:srgbClr val="29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796118" y="2985842"/>
            <a:ext cx="64471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</a:pPr>
            <a:r>
              <a:rPr lang="en-US" sz="1763" spc="-44" dirty="0">
                <a:solidFill>
                  <a:srgbClr val="000000"/>
                </a:solidFill>
                <a:latin typeface="Montserrat Classic"/>
              </a:rPr>
              <a:t>202</a:t>
            </a:r>
            <a:r>
              <a:rPr lang="ru-RU" sz="1763" spc="-44" dirty="0">
                <a:solidFill>
                  <a:srgbClr val="000000"/>
                </a:solidFill>
                <a:latin typeface="Montserrat Classic"/>
              </a:rPr>
              <a:t>2</a:t>
            </a:r>
            <a:endParaRPr lang="en-US" sz="1763" spc="-44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796118" y="2306804"/>
            <a:ext cx="64471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</a:pPr>
            <a:r>
              <a:rPr lang="en-US" sz="1763" spc="-44" dirty="0">
                <a:solidFill>
                  <a:srgbClr val="000000"/>
                </a:solidFill>
                <a:latin typeface="Montserrat Classic"/>
              </a:rPr>
              <a:t>202</a:t>
            </a:r>
            <a:r>
              <a:rPr lang="ru-RU" sz="1763" spc="-44" dirty="0">
                <a:solidFill>
                  <a:srgbClr val="000000"/>
                </a:solidFill>
                <a:latin typeface="Montserrat Classic"/>
              </a:rPr>
              <a:t>3</a:t>
            </a:r>
            <a:endParaRPr lang="en-US" sz="1763" spc="-44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796118" y="1664716"/>
            <a:ext cx="64471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</a:pPr>
            <a:r>
              <a:rPr lang="en-US" sz="1763" spc="-44" dirty="0">
                <a:solidFill>
                  <a:srgbClr val="000000"/>
                </a:solidFill>
                <a:latin typeface="Montserrat Classic"/>
              </a:rPr>
              <a:t>202</a:t>
            </a:r>
            <a:r>
              <a:rPr lang="ru-RU" sz="1763" spc="-44" dirty="0">
                <a:solidFill>
                  <a:srgbClr val="000000"/>
                </a:solidFill>
                <a:latin typeface="Montserrat Classic"/>
              </a:rPr>
              <a:t>4</a:t>
            </a:r>
            <a:endParaRPr lang="en-US" sz="1763" spc="-44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6999883" y="2230470"/>
            <a:ext cx="214405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sz="1779" spc="-44">
                <a:solidFill>
                  <a:srgbClr val="000000"/>
                </a:solidFill>
                <a:latin typeface="Montserrat Classic Bold"/>
              </a:rPr>
              <a:t>Начали АРТ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905488" y="6276179"/>
            <a:ext cx="72499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5"/>
              </a:lnSpc>
            </a:pPr>
            <a:r>
              <a:rPr lang="en-US" sz="1532" spc="-38">
                <a:solidFill>
                  <a:srgbClr val="000000"/>
                </a:solidFill>
                <a:latin typeface="Montserrat 2 Semi-Bold"/>
              </a:rPr>
              <a:t>1 мес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029372" y="2660997"/>
            <a:ext cx="218328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sz="1779" spc="-44">
                <a:solidFill>
                  <a:srgbClr val="000000"/>
                </a:solidFill>
                <a:latin typeface="Montserrat Classic Bold"/>
              </a:rPr>
              <a:t>Без АРТ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928869" y="6288879"/>
            <a:ext cx="1587978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5"/>
              </a:lnSpc>
            </a:pPr>
            <a:r>
              <a:rPr lang="en-US" sz="1532" spc="-38">
                <a:solidFill>
                  <a:srgbClr val="000000"/>
                </a:solidFill>
                <a:latin typeface="Montserrat 2 Semi-Bold"/>
              </a:rPr>
              <a:t>Более 6 мес.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916859" y="6306001"/>
            <a:ext cx="91250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5"/>
              </a:lnSpc>
            </a:pPr>
            <a:r>
              <a:rPr lang="en-US" sz="1532" spc="-38">
                <a:solidFill>
                  <a:srgbClr val="000000"/>
                </a:solidFill>
                <a:latin typeface="Montserrat 2 Semi-Bold"/>
              </a:rPr>
              <a:t>2-3 мес.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241263" y="6299659"/>
            <a:ext cx="91250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5"/>
              </a:lnSpc>
            </a:pPr>
            <a:r>
              <a:rPr lang="en-US" sz="1532" spc="-38">
                <a:solidFill>
                  <a:srgbClr val="000000"/>
                </a:solidFill>
                <a:latin typeface="Montserrat 2 Semi-Bold"/>
              </a:rPr>
              <a:t>4-6 мес.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132292" y="4677913"/>
            <a:ext cx="76858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509" spc="-37" dirty="0">
                <a:solidFill>
                  <a:srgbClr val="000000"/>
                </a:solidFill>
                <a:latin typeface="Montserrat Classic Bold"/>
              </a:rPr>
              <a:t>5,3</a:t>
            </a:r>
            <a:r>
              <a:rPr lang="en-US" sz="1509" spc="-37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516583" y="5008639"/>
            <a:ext cx="76858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sz="1509" spc="-37" dirty="0">
                <a:solidFill>
                  <a:srgbClr val="000000"/>
                </a:solidFill>
                <a:latin typeface="Montserrat Classic Bold"/>
              </a:rPr>
              <a:t>9</a:t>
            </a:r>
            <a:r>
              <a:rPr lang="ru-RU" sz="1509" spc="-37" dirty="0">
                <a:solidFill>
                  <a:srgbClr val="000000"/>
                </a:solidFill>
                <a:latin typeface="Montserrat Classic Bold"/>
              </a:rPr>
              <a:t>,5</a:t>
            </a:r>
            <a:r>
              <a:rPr lang="en-US" sz="1509" spc="-37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221562" y="5391088"/>
            <a:ext cx="66048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509" spc="-37" dirty="0">
                <a:solidFill>
                  <a:srgbClr val="000000"/>
                </a:solidFill>
                <a:latin typeface="Montserrat Classic Bold"/>
              </a:rPr>
              <a:t>30,4</a:t>
            </a:r>
            <a:r>
              <a:rPr lang="en-US" sz="1509" spc="-37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396009" y="5749614"/>
            <a:ext cx="66048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509" spc="-37" dirty="0">
                <a:solidFill>
                  <a:srgbClr val="000000"/>
                </a:solidFill>
                <a:latin typeface="Montserrat Classic Bold"/>
              </a:rPr>
              <a:t>54,8</a:t>
            </a:r>
            <a:r>
              <a:rPr lang="en-US" sz="1509" spc="-37" dirty="0">
                <a:solidFill>
                  <a:srgbClr val="000000"/>
                </a:solidFill>
                <a:latin typeface="Montserrat Classic Bold"/>
              </a:rPr>
              <a:t>%</a:t>
            </a:r>
          </a:p>
        </p:txBody>
      </p:sp>
      <p:sp>
        <p:nvSpPr>
          <p:cNvPr id="76" name="object 3">
            <a:extLst>
              <a:ext uri="{FF2B5EF4-FFF2-40B4-BE49-F238E27FC236}">
                <a16:creationId xmlns="" xmlns:a16="http://schemas.microsoft.com/office/drawing/2014/main" id="{0B7677A9-9F17-405D-8A38-AEDC0AC491C8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956198-1422-4FDC-AD29-B32B9C69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Данные по схемам АРТ на 01.01.2025г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9183DE5-E5FB-4B16-A020-EF16E4DE7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685617"/>
              </p:ext>
            </p:extLst>
          </p:nvPr>
        </p:nvGraphicFramePr>
        <p:xfrm>
          <a:off x="838200" y="1602297"/>
          <a:ext cx="10084266" cy="457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object 169">
            <a:extLst>
              <a:ext uri="{FF2B5EF4-FFF2-40B4-BE49-F238E27FC236}">
                <a16:creationId xmlns="" xmlns:a16="http://schemas.microsoft.com/office/drawing/2014/main" id="{C6F43457-C3BB-4656-8050-38594F801CF0}"/>
              </a:ext>
            </a:extLst>
          </p:cNvPr>
          <p:cNvGrpSpPr/>
          <p:nvPr/>
        </p:nvGrpSpPr>
        <p:grpSpPr>
          <a:xfrm>
            <a:off x="11028207" y="864"/>
            <a:ext cx="1163665" cy="6856845"/>
            <a:chOff x="18185624" y="1424"/>
            <a:chExt cx="1918970" cy="11307445"/>
          </a:xfrm>
        </p:grpSpPr>
        <p:sp>
          <p:nvSpPr>
            <p:cNvPr id="8" name="object 170">
              <a:extLst>
                <a:ext uri="{FF2B5EF4-FFF2-40B4-BE49-F238E27FC236}">
                  <a16:creationId xmlns="" xmlns:a16="http://schemas.microsoft.com/office/drawing/2014/main" id="{591BCF64-1C24-449C-8302-8B458CF1942C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object 171">
              <a:extLst>
                <a:ext uri="{FF2B5EF4-FFF2-40B4-BE49-F238E27FC236}">
                  <a16:creationId xmlns="" xmlns:a16="http://schemas.microsoft.com/office/drawing/2014/main" id="{C82FDFD0-14C4-44C1-A64E-41CF6EBDE887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object 3">
            <a:extLst>
              <a:ext uri="{FF2B5EF4-FFF2-40B4-BE49-F238E27FC236}">
                <a16:creationId xmlns="" xmlns:a16="http://schemas.microsoft.com/office/drawing/2014/main" id="{2E63138B-A458-4F67-8CE3-D120E187FAE0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496AB-285E-4127-BF69-8A9B0B48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174019"/>
            <a:ext cx="9124786" cy="443353"/>
          </a:xfrm>
        </p:spPr>
        <p:txBody>
          <a:bodyPr>
            <a:noAutofit/>
          </a:bodyPr>
          <a:lstStyle/>
          <a:p>
            <a:r>
              <a:rPr kumimoji="0" lang="ru-RU" altLang="ru-RU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Схема планирование и закупа АРВП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8">
            <a:extLst>
              <a:ext uri="{FF2B5EF4-FFF2-40B4-BE49-F238E27FC236}">
                <a16:creationId xmlns="" xmlns:a16="http://schemas.microsoft.com/office/drawing/2014/main" id="{35375DFF-0E75-4F26-9609-5B8649A0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880" y="1092717"/>
            <a:ext cx="3135007" cy="27132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Система электронного слежения за ВИЧ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46">
            <a:extLst>
              <a:ext uri="{FF2B5EF4-FFF2-40B4-BE49-F238E27FC236}">
                <a16:creationId xmlns="" xmlns:a16="http://schemas.microsoft.com/office/drawing/2014/main" id="{E4C81B0A-2E40-4509-A52C-147DFE92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736" y="1092717"/>
            <a:ext cx="2430042" cy="400621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Выбор АРВП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9">
            <a:extLst>
              <a:ext uri="{FF2B5EF4-FFF2-40B4-BE49-F238E27FC236}">
                <a16:creationId xmlns="" xmlns:a16="http://schemas.microsoft.com/office/drawing/2014/main" id="{222B0821-9AB8-4523-BA32-04E476C3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97" y="1709641"/>
            <a:ext cx="2377381" cy="478625"/>
          </a:xfrm>
          <a:prstGeom prst="roundRect">
            <a:avLst>
              <a:gd name="adj" fmla="val 16667"/>
            </a:avLst>
          </a:prstGeom>
          <a:solidFill>
            <a:srgbClr val="4472C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Прогнозирование и расчет потребности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67">
            <a:extLst>
              <a:ext uri="{FF2B5EF4-FFF2-40B4-BE49-F238E27FC236}">
                <a16:creationId xmlns="" xmlns:a16="http://schemas.microsoft.com/office/drawing/2014/main" id="{584A615C-BD37-4687-96D4-B5B52E4D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97" y="3217605"/>
            <a:ext cx="2324654" cy="6381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Закуп АРВП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66">
            <a:extLst>
              <a:ext uri="{FF2B5EF4-FFF2-40B4-BE49-F238E27FC236}">
                <a16:creationId xmlns="" xmlns:a16="http://schemas.microsoft.com/office/drawing/2014/main" id="{B5E4D984-3FC1-4195-AB88-7524BCB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880" y="1486842"/>
            <a:ext cx="3210926" cy="35027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Остаток АРВП на момент планирование закупки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кругленный прямоугольник 64">
            <a:extLst>
              <a:ext uri="{FF2B5EF4-FFF2-40B4-BE49-F238E27FC236}">
                <a16:creationId xmlns="" xmlns:a16="http://schemas.microsoft.com/office/drawing/2014/main" id="{B8CE0FEC-CF84-4ED0-A272-75B7C1105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501" y="2480974"/>
            <a:ext cx="2324655" cy="493284"/>
          </a:xfrm>
          <a:prstGeom prst="roundRect">
            <a:avLst>
              <a:gd name="adj" fmla="val 16667"/>
            </a:avLst>
          </a:prstGeom>
          <a:solidFill>
            <a:srgbClr val="D080D6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charset="-128"/>
              </a:rPr>
              <a:t>Финансирование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70">
            <a:extLst>
              <a:ext uri="{FF2B5EF4-FFF2-40B4-BE49-F238E27FC236}">
                <a16:creationId xmlns="" xmlns:a16="http://schemas.microsoft.com/office/drawing/2014/main" id="{05C554CC-2DD9-42F1-B76E-5FCC0824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87" y="2992772"/>
            <a:ext cx="3135007" cy="410116"/>
          </a:xfrm>
          <a:prstGeom prst="roundRect">
            <a:avLst>
              <a:gd name="adj" fmla="val 16667"/>
            </a:avLst>
          </a:prstGeom>
          <a:solidFill>
            <a:srgbClr val="92C9CA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Получение АРВП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Капля 63">
            <a:extLst>
              <a:ext uri="{FF2B5EF4-FFF2-40B4-BE49-F238E27FC236}">
                <a16:creationId xmlns="" xmlns:a16="http://schemas.microsoft.com/office/drawing/2014/main" id="{3F20D4B6-2B1F-46C7-9389-D8FFDCF9879F}"/>
              </a:ext>
            </a:extLst>
          </p:cNvPr>
          <p:cNvSpPr>
            <a:spLocks/>
          </p:cNvSpPr>
          <p:nvPr/>
        </p:nvSpPr>
        <p:spPr bwMode="auto">
          <a:xfrm>
            <a:off x="808351" y="1142005"/>
            <a:ext cx="1047750" cy="752475"/>
          </a:xfrm>
          <a:custGeom>
            <a:avLst/>
            <a:gdLst>
              <a:gd name="T0" fmla="*/ 0 w 1047750"/>
              <a:gd name="T1" fmla="*/ 376238 h 752475"/>
              <a:gd name="T2" fmla="*/ 523875 w 1047750"/>
              <a:gd name="T3" fmla="*/ 0 h 752475"/>
              <a:gd name="T4" fmla="*/ 1047750 w 1047750"/>
              <a:gd name="T5" fmla="*/ 0 h 752475"/>
              <a:gd name="T6" fmla="*/ 1047750 w 1047750"/>
              <a:gd name="T7" fmla="*/ 376238 h 752475"/>
              <a:gd name="T8" fmla="*/ 523875 w 1047750"/>
              <a:gd name="T9" fmla="*/ 752476 h 752475"/>
              <a:gd name="T10" fmla="*/ 0 w 1047750"/>
              <a:gd name="T11" fmla="*/ 376238 h 7524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7750"/>
              <a:gd name="T19" fmla="*/ 0 h 752475"/>
              <a:gd name="T20" fmla="*/ 1047750 w 1047750"/>
              <a:gd name="T21" fmla="*/ 752475 h 7524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7750" h="752475">
                <a:moveTo>
                  <a:pt x="0" y="376238"/>
                </a:moveTo>
                <a:cubicBezTo>
                  <a:pt x="0" y="168447"/>
                  <a:pt x="234547" y="0"/>
                  <a:pt x="523875" y="0"/>
                </a:cubicBezTo>
                <a:lnTo>
                  <a:pt x="1047750" y="0"/>
                </a:lnTo>
                <a:lnTo>
                  <a:pt x="1047750" y="376238"/>
                </a:lnTo>
                <a:cubicBezTo>
                  <a:pt x="1047750" y="584029"/>
                  <a:pt x="813203" y="752476"/>
                  <a:pt x="523875" y="752476"/>
                </a:cubicBezTo>
                <a:cubicBezTo>
                  <a:pt x="234547" y="752476"/>
                  <a:pt x="0" y="584029"/>
                  <a:pt x="0" y="376238"/>
                </a:cubicBezTo>
                <a:close/>
              </a:path>
            </a:pathLst>
          </a:custGeom>
          <a:solidFill>
            <a:srgbClr val="C0CA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Arial Unicode MS" charset="-128"/>
              </a:rPr>
              <a:t>АРВП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Капля 61">
            <a:extLst>
              <a:ext uri="{FF2B5EF4-FFF2-40B4-BE49-F238E27FC236}">
                <a16:creationId xmlns="" xmlns:a16="http://schemas.microsoft.com/office/drawing/2014/main" id="{3EE7E9AB-5F35-40B5-B4E1-98ED702EED5F}"/>
              </a:ext>
            </a:extLst>
          </p:cNvPr>
          <p:cNvSpPr>
            <a:spLocks/>
          </p:cNvSpPr>
          <p:nvPr/>
        </p:nvSpPr>
        <p:spPr bwMode="auto">
          <a:xfrm>
            <a:off x="764279" y="3125193"/>
            <a:ext cx="1047750" cy="771525"/>
          </a:xfrm>
          <a:custGeom>
            <a:avLst/>
            <a:gdLst>
              <a:gd name="T0" fmla="*/ 0 w 1047750"/>
              <a:gd name="T1" fmla="*/ 385763 h 771525"/>
              <a:gd name="T2" fmla="*/ 523875 w 1047750"/>
              <a:gd name="T3" fmla="*/ 0 h 771525"/>
              <a:gd name="T4" fmla="*/ 1047750 w 1047750"/>
              <a:gd name="T5" fmla="*/ 0 h 771525"/>
              <a:gd name="T6" fmla="*/ 1047750 w 1047750"/>
              <a:gd name="T7" fmla="*/ 385763 h 771525"/>
              <a:gd name="T8" fmla="*/ 523875 w 1047750"/>
              <a:gd name="T9" fmla="*/ 771526 h 771525"/>
              <a:gd name="T10" fmla="*/ 0 w 1047750"/>
              <a:gd name="T11" fmla="*/ 385763 h 7715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7750"/>
              <a:gd name="T19" fmla="*/ 0 h 771525"/>
              <a:gd name="T20" fmla="*/ 1047750 w 1047750"/>
              <a:gd name="T21" fmla="*/ 771525 h 7715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7750" h="771525">
                <a:moveTo>
                  <a:pt x="0" y="385763"/>
                </a:moveTo>
                <a:cubicBezTo>
                  <a:pt x="0" y="172712"/>
                  <a:pt x="234547" y="0"/>
                  <a:pt x="523875" y="0"/>
                </a:cubicBezTo>
                <a:lnTo>
                  <a:pt x="1047750" y="0"/>
                </a:lnTo>
                <a:lnTo>
                  <a:pt x="1047750" y="385763"/>
                </a:lnTo>
                <a:cubicBezTo>
                  <a:pt x="1047750" y="598814"/>
                  <a:pt x="813203" y="771526"/>
                  <a:pt x="523875" y="771526"/>
                </a:cubicBezTo>
                <a:cubicBezTo>
                  <a:pt x="234547" y="771526"/>
                  <a:pt x="0" y="598814"/>
                  <a:pt x="0" y="385763"/>
                </a:cubicBezTo>
                <a:close/>
              </a:path>
            </a:pathLst>
          </a:custGeom>
          <a:solidFill>
            <a:srgbClr val="C0CA66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АРВП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Капля 62">
            <a:extLst>
              <a:ext uri="{FF2B5EF4-FFF2-40B4-BE49-F238E27FC236}">
                <a16:creationId xmlns="" xmlns:a16="http://schemas.microsoft.com/office/drawing/2014/main" id="{DBE2FA0C-3BAA-4619-AD6E-5F39DFA44E8A}"/>
              </a:ext>
            </a:extLst>
          </p:cNvPr>
          <p:cNvSpPr>
            <a:spLocks/>
          </p:cNvSpPr>
          <p:nvPr/>
        </p:nvSpPr>
        <p:spPr bwMode="auto">
          <a:xfrm>
            <a:off x="767134" y="2124074"/>
            <a:ext cx="1047750" cy="771525"/>
          </a:xfrm>
          <a:custGeom>
            <a:avLst/>
            <a:gdLst>
              <a:gd name="T0" fmla="*/ 0 w 1047750"/>
              <a:gd name="T1" fmla="*/ 385763 h 771525"/>
              <a:gd name="T2" fmla="*/ 523875 w 1047750"/>
              <a:gd name="T3" fmla="*/ 0 h 771525"/>
              <a:gd name="T4" fmla="*/ 1047750 w 1047750"/>
              <a:gd name="T5" fmla="*/ 0 h 771525"/>
              <a:gd name="T6" fmla="*/ 1047750 w 1047750"/>
              <a:gd name="T7" fmla="*/ 385763 h 771525"/>
              <a:gd name="T8" fmla="*/ 523875 w 1047750"/>
              <a:gd name="T9" fmla="*/ 771526 h 771525"/>
              <a:gd name="T10" fmla="*/ 0 w 1047750"/>
              <a:gd name="T11" fmla="*/ 385763 h 7715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7750"/>
              <a:gd name="T19" fmla="*/ 0 h 771525"/>
              <a:gd name="T20" fmla="*/ 1047750 w 1047750"/>
              <a:gd name="T21" fmla="*/ 771525 h 7715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7750" h="771525">
                <a:moveTo>
                  <a:pt x="0" y="385763"/>
                </a:moveTo>
                <a:cubicBezTo>
                  <a:pt x="0" y="172712"/>
                  <a:pt x="234547" y="0"/>
                  <a:pt x="523875" y="0"/>
                </a:cubicBezTo>
                <a:lnTo>
                  <a:pt x="1047750" y="0"/>
                </a:lnTo>
                <a:lnTo>
                  <a:pt x="1047750" y="385763"/>
                </a:lnTo>
                <a:cubicBezTo>
                  <a:pt x="1047750" y="598814"/>
                  <a:pt x="813203" y="771526"/>
                  <a:pt x="523875" y="771526"/>
                </a:cubicBezTo>
                <a:cubicBezTo>
                  <a:pt x="234547" y="771526"/>
                  <a:pt x="0" y="598814"/>
                  <a:pt x="0" y="385763"/>
                </a:cubicBezTo>
                <a:close/>
              </a:path>
            </a:pathLst>
          </a:custGeom>
          <a:solidFill>
            <a:srgbClr val="C0CA66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charset="-128"/>
              </a:rPr>
              <a:t>АРВП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Стрелка вниз 54">
            <a:extLst>
              <a:ext uri="{FF2B5EF4-FFF2-40B4-BE49-F238E27FC236}">
                <a16:creationId xmlns="" xmlns:a16="http://schemas.microsoft.com/office/drawing/2014/main" id="{C3B2FAF5-9744-40FB-9970-905631E24D8D}"/>
              </a:ext>
            </a:extLst>
          </p:cNvPr>
          <p:cNvSpPr/>
          <p:nvPr/>
        </p:nvSpPr>
        <p:spPr>
          <a:xfrm>
            <a:off x="3186096" y="1534620"/>
            <a:ext cx="45719" cy="15418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Rectangle 29">
            <a:extLst>
              <a:ext uri="{FF2B5EF4-FFF2-40B4-BE49-F238E27FC236}">
                <a16:creationId xmlns="" xmlns:a16="http://schemas.microsoft.com/office/drawing/2014/main" id="{F7AD584E-6B0A-453A-95EB-B42C24146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41">
            <a:extLst>
              <a:ext uri="{FF2B5EF4-FFF2-40B4-BE49-F238E27FC236}">
                <a16:creationId xmlns="" xmlns:a16="http://schemas.microsoft.com/office/drawing/2014/main" id="{7FA4F187-24DF-44E0-8F76-B2BD0AF4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Стрелка вниз 54">
            <a:extLst>
              <a:ext uri="{FF2B5EF4-FFF2-40B4-BE49-F238E27FC236}">
                <a16:creationId xmlns="" xmlns:a16="http://schemas.microsoft.com/office/drawing/2014/main" id="{1C3FA2D6-A871-49A0-9A76-BAF8C3C408CA}"/>
              </a:ext>
            </a:extLst>
          </p:cNvPr>
          <p:cNvSpPr/>
          <p:nvPr/>
        </p:nvSpPr>
        <p:spPr>
          <a:xfrm>
            <a:off x="3200433" y="2228860"/>
            <a:ext cx="45719" cy="15418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Стрелка вниз 54">
            <a:extLst>
              <a:ext uri="{FF2B5EF4-FFF2-40B4-BE49-F238E27FC236}">
                <a16:creationId xmlns="" xmlns:a16="http://schemas.microsoft.com/office/drawing/2014/main" id="{C6BA2CB6-C82A-4FE5-A0A1-48ED59B8E652}"/>
              </a:ext>
            </a:extLst>
          </p:cNvPr>
          <p:cNvSpPr/>
          <p:nvPr/>
        </p:nvSpPr>
        <p:spPr>
          <a:xfrm>
            <a:off x="3250305" y="3022824"/>
            <a:ext cx="45719" cy="15418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E9BBE1A8-32C9-4E55-A48E-E2E8AC4DBC5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588778" y="1391410"/>
            <a:ext cx="1281937" cy="557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F1AC6997-2F73-467F-8338-C893D6098EE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588778" y="1719508"/>
            <a:ext cx="1281937" cy="229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020E8325-07CB-4B4B-A254-CC4BCBF2A73B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4442861" y="2184490"/>
            <a:ext cx="1554326" cy="50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8AA4FD3B-A988-4DFD-AD56-84E48BC3EA2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488156" y="2727616"/>
            <a:ext cx="1559853" cy="23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8">
            <a:extLst>
              <a:ext uri="{FF2B5EF4-FFF2-40B4-BE49-F238E27FC236}">
                <a16:creationId xmlns="" xmlns:a16="http://schemas.microsoft.com/office/drawing/2014/main" id="{4A49FB98-5BFD-4B85-9863-8A2F8AE7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87" y="2048828"/>
            <a:ext cx="3135007" cy="27132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rPr>
              <a:t>Гос. бюджет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C340C939-6C1B-4D49-92AF-AC05C145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87" y="2544338"/>
            <a:ext cx="3135007" cy="27132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rPr>
              <a:t>Донор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632B64A6-F26E-4A7D-A36D-ADC5A7E3312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536051" y="3221669"/>
            <a:ext cx="1506854" cy="31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3F558E88-30EF-486C-8690-741BB02B115C}"/>
              </a:ext>
            </a:extLst>
          </p:cNvPr>
          <p:cNvCxnSpPr>
            <a:cxnSpLocks/>
          </p:cNvCxnSpPr>
          <p:nvPr/>
        </p:nvCxnSpPr>
        <p:spPr>
          <a:xfrm flipH="1">
            <a:off x="2218406" y="3896718"/>
            <a:ext cx="474460" cy="31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A6A00C2-FC6F-4AF6-9F12-B9DA37C1C135}"/>
              </a:ext>
            </a:extLst>
          </p:cNvPr>
          <p:cNvCxnSpPr>
            <a:cxnSpLocks/>
          </p:cNvCxnSpPr>
          <p:nvPr/>
        </p:nvCxnSpPr>
        <p:spPr>
          <a:xfrm>
            <a:off x="3366490" y="3904671"/>
            <a:ext cx="940888" cy="31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112CD27C-6082-454A-9256-C9EFC0CA0584}"/>
              </a:ext>
            </a:extLst>
          </p:cNvPr>
          <p:cNvSpPr/>
          <p:nvPr/>
        </p:nvSpPr>
        <p:spPr>
          <a:xfrm>
            <a:off x="1616737" y="4232684"/>
            <a:ext cx="2164360" cy="63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ГП «</a:t>
            </a:r>
            <a:r>
              <a:rPr lang="ru-RU" dirty="0" err="1">
                <a:solidFill>
                  <a:schemeClr val="tx1"/>
                </a:solidFill>
              </a:rPr>
              <a:t>Кыргызфармация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B691FDB1-3C6E-4E87-9AEF-3E272150A501}"/>
              </a:ext>
            </a:extLst>
          </p:cNvPr>
          <p:cNvSpPr/>
          <p:nvPr/>
        </p:nvSpPr>
        <p:spPr>
          <a:xfrm>
            <a:off x="4132664" y="4241316"/>
            <a:ext cx="1454127" cy="58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ГФ/ПРООН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6A5846DD-0E9B-44F4-8037-DF72F0F1DE1B}"/>
              </a:ext>
            </a:extLst>
          </p:cNvPr>
          <p:cNvCxnSpPr>
            <a:cxnSpLocks/>
          </p:cNvCxnSpPr>
          <p:nvPr/>
        </p:nvCxnSpPr>
        <p:spPr>
          <a:xfrm>
            <a:off x="7633982" y="3429000"/>
            <a:ext cx="0" cy="32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8">
            <a:extLst>
              <a:ext uri="{FF2B5EF4-FFF2-40B4-BE49-F238E27FC236}">
                <a16:creationId xmlns="" xmlns:a16="http://schemas.microsoft.com/office/drawing/2014/main" id="{27493C60-7179-4F0F-9B30-6CEFF69B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478" y="3784380"/>
            <a:ext cx="3135007" cy="41011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Распределение по регионам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1FAC7059-2B71-401D-BFB8-E39D95AB4261}"/>
              </a:ext>
            </a:extLst>
          </p:cNvPr>
          <p:cNvCxnSpPr>
            <a:stCxn id="42" idx="2"/>
          </p:cNvCxnSpPr>
          <p:nvPr/>
        </p:nvCxnSpPr>
        <p:spPr>
          <a:xfrm flipH="1">
            <a:off x="5436066" y="4194497"/>
            <a:ext cx="2197916" cy="906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67">
            <a:extLst>
              <a:ext uri="{FF2B5EF4-FFF2-40B4-BE49-F238E27FC236}">
                <a16:creationId xmlns="" xmlns:a16="http://schemas.microsoft.com/office/drawing/2014/main" id="{9329BD99-0857-46B2-A258-CDC7BF44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08" y="5062298"/>
            <a:ext cx="2324654" cy="63817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Склад </a:t>
            </a:r>
            <a:r>
              <a:rPr lang="ru-RU" altLang="ru-RU" sz="11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РЦКГВГиВИЧ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38191E67-7007-4C1B-9D69-20E1EFA5DA76}"/>
              </a:ext>
            </a:extLst>
          </p:cNvPr>
          <p:cNvCxnSpPr>
            <a:stCxn id="42" idx="2"/>
          </p:cNvCxnSpPr>
          <p:nvPr/>
        </p:nvCxnSpPr>
        <p:spPr>
          <a:xfrm flipH="1">
            <a:off x="7633981" y="4194497"/>
            <a:ext cx="1" cy="906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="" xmlns:a16="http://schemas.microsoft.com/office/drawing/2014/main" id="{1032DE63-10A3-44CF-98FC-F2A09D0CB2A0}"/>
              </a:ext>
            </a:extLst>
          </p:cNvPr>
          <p:cNvSpPr/>
          <p:nvPr/>
        </p:nvSpPr>
        <p:spPr>
          <a:xfrm>
            <a:off x="6427203" y="5063968"/>
            <a:ext cx="2164360" cy="634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Областные </a:t>
            </a:r>
            <a:r>
              <a:rPr lang="ru-RU" dirty="0" err="1">
                <a:solidFill>
                  <a:schemeClr val="tx1"/>
                </a:solidFill>
              </a:rPr>
              <a:t>ЦКГВГиВИЧ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5D73FA0B-CD4D-4CD3-9C19-7EE5889FA012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8591563" y="5381384"/>
            <a:ext cx="5406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48">
            <a:extLst>
              <a:ext uri="{FF2B5EF4-FFF2-40B4-BE49-F238E27FC236}">
                <a16:creationId xmlns="" xmlns:a16="http://schemas.microsoft.com/office/drawing/2014/main" id="{01571ABA-092C-4FC2-B586-CA9D9D8C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805" y="5062299"/>
            <a:ext cx="1603111" cy="62543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charset="-128"/>
                <a:cs typeface="Arial" panose="020B0604020202020204" pitchFamily="34" charset="0"/>
              </a:rPr>
              <a:t>ЦОВП/ЦСМ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DEEB989A-323D-497E-840F-9C42699A39BD}"/>
              </a:ext>
            </a:extLst>
          </p:cNvPr>
          <p:cNvCxnSpPr>
            <a:cxnSpLocks/>
          </p:cNvCxnSpPr>
          <p:nvPr/>
        </p:nvCxnSpPr>
        <p:spPr>
          <a:xfrm>
            <a:off x="5384462" y="5385427"/>
            <a:ext cx="957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ject 3">
            <a:extLst>
              <a:ext uri="{FF2B5EF4-FFF2-40B4-BE49-F238E27FC236}">
                <a16:creationId xmlns="" xmlns:a16="http://schemas.microsoft.com/office/drawing/2014/main" id="{A5FFB29E-F599-40ED-B407-0FEABC480DF4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object 169">
            <a:extLst>
              <a:ext uri="{FF2B5EF4-FFF2-40B4-BE49-F238E27FC236}">
                <a16:creationId xmlns="" xmlns:a16="http://schemas.microsoft.com/office/drawing/2014/main" id="{F66ADBB1-8084-4FBC-AC44-41CB0DFC8AF5}"/>
              </a:ext>
            </a:extLst>
          </p:cNvPr>
          <p:cNvGrpSpPr/>
          <p:nvPr/>
        </p:nvGrpSpPr>
        <p:grpSpPr>
          <a:xfrm>
            <a:off x="11028207" y="864"/>
            <a:ext cx="1163665" cy="6856845"/>
            <a:chOff x="18185624" y="1424"/>
            <a:chExt cx="1918970" cy="11307445"/>
          </a:xfrm>
        </p:grpSpPr>
        <p:sp>
          <p:nvSpPr>
            <p:cNvPr id="61" name="object 170">
              <a:extLst>
                <a:ext uri="{FF2B5EF4-FFF2-40B4-BE49-F238E27FC236}">
                  <a16:creationId xmlns="" xmlns:a16="http://schemas.microsoft.com/office/drawing/2014/main" id="{E37090CD-46EE-41CA-AD47-D0947DAB18EE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object 171">
              <a:extLst>
                <a:ext uri="{FF2B5EF4-FFF2-40B4-BE49-F238E27FC236}">
                  <a16:creationId xmlns="" xmlns:a16="http://schemas.microsoft.com/office/drawing/2014/main" id="{D8E683A2-DD9A-478A-AD4F-640ACF3DF280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67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E2F0C4-654D-4980-9D9D-EF990779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50" y="365125"/>
            <a:ext cx="7801763" cy="5828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АРВП на 2024 год</a:t>
            </a:r>
          </a:p>
        </p:txBody>
      </p:sp>
      <p:grpSp>
        <p:nvGrpSpPr>
          <p:cNvPr id="4" name="object 169">
            <a:extLst>
              <a:ext uri="{FF2B5EF4-FFF2-40B4-BE49-F238E27FC236}">
                <a16:creationId xmlns="" xmlns:a16="http://schemas.microsoft.com/office/drawing/2014/main" id="{6F642623-CDC9-4C22-BFE6-EC680BA2F207}"/>
              </a:ext>
            </a:extLst>
          </p:cNvPr>
          <p:cNvGrpSpPr/>
          <p:nvPr/>
        </p:nvGrpSpPr>
        <p:grpSpPr>
          <a:xfrm>
            <a:off x="11028207" y="864"/>
            <a:ext cx="1163665" cy="6856845"/>
            <a:chOff x="18185624" y="1424"/>
            <a:chExt cx="1918970" cy="11307445"/>
          </a:xfrm>
        </p:grpSpPr>
        <p:sp>
          <p:nvSpPr>
            <p:cNvPr id="5" name="object 170">
              <a:extLst>
                <a:ext uri="{FF2B5EF4-FFF2-40B4-BE49-F238E27FC236}">
                  <a16:creationId xmlns="" xmlns:a16="http://schemas.microsoft.com/office/drawing/2014/main" id="{6179C8BE-3D64-42C0-96CB-EC8DE22FF571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object 171">
              <a:extLst>
                <a:ext uri="{FF2B5EF4-FFF2-40B4-BE49-F238E27FC236}">
                  <a16:creationId xmlns="" xmlns:a16="http://schemas.microsoft.com/office/drawing/2014/main" id="{47CCC761-9FC1-4DF6-9AC6-B3D962ACFC61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7BF9877C-A510-4650-A1C9-728C9E99F77E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F15915C3-8EC1-4D9C-8A5A-6474D2F3D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37576"/>
              </p:ext>
            </p:extLst>
          </p:nvPr>
        </p:nvGraphicFramePr>
        <p:xfrm>
          <a:off x="378939" y="947956"/>
          <a:ext cx="10649263" cy="5267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82">
                  <a:extLst>
                    <a:ext uri="{9D8B030D-6E8A-4147-A177-3AD203B41FA5}">
                      <a16:colId xmlns="" xmlns:a16="http://schemas.microsoft.com/office/drawing/2014/main" val="3016300508"/>
                    </a:ext>
                  </a:extLst>
                </a:gridCol>
                <a:gridCol w="3400925">
                  <a:extLst>
                    <a:ext uri="{9D8B030D-6E8A-4147-A177-3AD203B41FA5}">
                      <a16:colId xmlns="" xmlns:a16="http://schemas.microsoft.com/office/drawing/2014/main" val="3815304336"/>
                    </a:ext>
                  </a:extLst>
                </a:gridCol>
                <a:gridCol w="913726">
                  <a:extLst>
                    <a:ext uri="{9D8B030D-6E8A-4147-A177-3AD203B41FA5}">
                      <a16:colId xmlns="" xmlns:a16="http://schemas.microsoft.com/office/drawing/2014/main" val="932366788"/>
                    </a:ext>
                  </a:extLst>
                </a:gridCol>
                <a:gridCol w="913726">
                  <a:extLst>
                    <a:ext uri="{9D8B030D-6E8A-4147-A177-3AD203B41FA5}">
                      <a16:colId xmlns="" xmlns:a16="http://schemas.microsoft.com/office/drawing/2014/main" val="1796446166"/>
                    </a:ext>
                  </a:extLst>
                </a:gridCol>
                <a:gridCol w="1076892">
                  <a:extLst>
                    <a:ext uri="{9D8B030D-6E8A-4147-A177-3AD203B41FA5}">
                      <a16:colId xmlns="" xmlns:a16="http://schemas.microsoft.com/office/drawing/2014/main" val="3407700453"/>
                    </a:ext>
                  </a:extLst>
                </a:gridCol>
                <a:gridCol w="1508373">
                  <a:extLst>
                    <a:ext uri="{9D8B030D-6E8A-4147-A177-3AD203B41FA5}">
                      <a16:colId xmlns="" xmlns:a16="http://schemas.microsoft.com/office/drawing/2014/main" val="629273903"/>
                    </a:ext>
                  </a:extLst>
                </a:gridCol>
                <a:gridCol w="2175539">
                  <a:extLst>
                    <a:ext uri="{9D8B030D-6E8A-4147-A177-3AD203B41FA5}">
                      <a16:colId xmlns="" xmlns:a16="http://schemas.microsoft.com/office/drawing/2014/main" val="1370331663"/>
                    </a:ext>
                  </a:extLst>
                </a:gridCol>
              </a:tblGrid>
              <a:tr h="12270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препаратов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таблеток в упаковке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упаковки в сомах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количество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затрачено (сумма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Поставляющая организация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extLst>
                  <a:ext uri="{0D108BD9-81ED-4DB2-BD59-A6C34878D82A}">
                    <a16:rowId xmlns="" xmlns:a16="http://schemas.microsoft.com/office/drawing/2014/main" val="1997061324"/>
                  </a:ext>
                </a:extLst>
              </a:tr>
              <a:tr h="8111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Тенофовир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мг+ламивудин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мг+долутегравир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мг.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59 998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20 009 932,98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"Кыргызфармация"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extLst>
                  <a:ext uri="{0D108BD9-81ED-4DB2-BD59-A6C34878D82A}">
                    <a16:rowId xmlns="" xmlns:a16="http://schemas.microsoft.com/office/drawing/2014/main" val="342969724"/>
                  </a:ext>
                </a:extLst>
              </a:tr>
              <a:tr h="962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Тенофовир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мг+ламивудин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мг+долутегравир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мг.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3 113 544,00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extLst>
                  <a:ext uri="{0D108BD9-81ED-4DB2-BD59-A6C34878D82A}">
                    <a16:rowId xmlns="" xmlns:a16="http://schemas.microsoft.com/office/drawing/2014/main" val="2045729710"/>
                  </a:ext>
                </a:extLst>
              </a:tr>
              <a:tr h="848865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Тенофовир 300 мг+эмтицитабин 200 мг+эфавиренз 600 мг.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941 673,60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extLst>
                  <a:ext uri="{0D108BD9-81ED-4DB2-BD59-A6C34878D82A}">
                    <a16:rowId xmlns="" xmlns:a16="http://schemas.microsoft.com/office/drawing/2014/main" val="1638323584"/>
                  </a:ext>
                </a:extLst>
              </a:tr>
              <a:tr h="745115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Тенофовир 300 мг+эмтицитабин 200 мг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674 880,00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"Кыргызфармация"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extLst>
                  <a:ext uri="{0D108BD9-81ED-4DB2-BD59-A6C34878D82A}">
                    <a16:rowId xmlns="" xmlns:a16="http://schemas.microsoft.com/office/drawing/2014/main" val="2154378105"/>
                  </a:ext>
                </a:extLst>
              </a:tr>
              <a:tr h="673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Зидовудин 300 мг+ламивудин 150 мг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582 300,00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/>
                </a:tc>
                <a:extLst>
                  <a:ext uri="{0D108BD9-81ED-4DB2-BD59-A6C34878D82A}">
                    <a16:rowId xmlns="" xmlns:a16="http://schemas.microsoft.com/office/drawing/2014/main" val="35964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97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E2F0C4-654D-4980-9D9D-EF990779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АРВП на 2024 год</a:t>
            </a:r>
          </a:p>
        </p:txBody>
      </p:sp>
      <p:grpSp>
        <p:nvGrpSpPr>
          <p:cNvPr id="4" name="object 169">
            <a:extLst>
              <a:ext uri="{FF2B5EF4-FFF2-40B4-BE49-F238E27FC236}">
                <a16:creationId xmlns="" xmlns:a16="http://schemas.microsoft.com/office/drawing/2014/main" id="{B7898DEC-85E3-4547-B45C-234E2C1D39C8}"/>
              </a:ext>
            </a:extLst>
          </p:cNvPr>
          <p:cNvGrpSpPr/>
          <p:nvPr/>
        </p:nvGrpSpPr>
        <p:grpSpPr>
          <a:xfrm>
            <a:off x="11028207" y="864"/>
            <a:ext cx="1163665" cy="6856845"/>
            <a:chOff x="18185624" y="1424"/>
            <a:chExt cx="1918970" cy="11307445"/>
          </a:xfrm>
        </p:grpSpPr>
        <p:sp>
          <p:nvSpPr>
            <p:cNvPr id="5" name="object 170">
              <a:extLst>
                <a:ext uri="{FF2B5EF4-FFF2-40B4-BE49-F238E27FC236}">
                  <a16:creationId xmlns="" xmlns:a16="http://schemas.microsoft.com/office/drawing/2014/main" id="{498726D2-9513-4FE2-8F7D-E1715B9FBDCF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object 171">
              <a:extLst>
                <a:ext uri="{FF2B5EF4-FFF2-40B4-BE49-F238E27FC236}">
                  <a16:creationId xmlns="" xmlns:a16="http://schemas.microsoft.com/office/drawing/2014/main" id="{1C5EC219-383B-4C92-B0B5-5FFC3EB6793D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926528CA-AF0F-4108-BA37-9F15A5CBE73A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3E79D910-A002-4C8D-BC56-C6C280325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56405"/>
              </p:ext>
            </p:extLst>
          </p:nvPr>
        </p:nvGraphicFramePr>
        <p:xfrm>
          <a:off x="329513" y="947956"/>
          <a:ext cx="10698688" cy="5486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682">
                  <a:extLst>
                    <a:ext uri="{9D8B030D-6E8A-4147-A177-3AD203B41FA5}">
                      <a16:colId xmlns="" xmlns:a16="http://schemas.microsoft.com/office/drawing/2014/main" val="82764515"/>
                    </a:ext>
                  </a:extLst>
                </a:gridCol>
                <a:gridCol w="3393105">
                  <a:extLst>
                    <a:ext uri="{9D8B030D-6E8A-4147-A177-3AD203B41FA5}">
                      <a16:colId xmlns="" xmlns:a16="http://schemas.microsoft.com/office/drawing/2014/main" val="3054297628"/>
                    </a:ext>
                  </a:extLst>
                </a:gridCol>
                <a:gridCol w="1078229">
                  <a:extLst>
                    <a:ext uri="{9D8B030D-6E8A-4147-A177-3AD203B41FA5}">
                      <a16:colId xmlns="" xmlns:a16="http://schemas.microsoft.com/office/drawing/2014/main" val="1745093702"/>
                    </a:ext>
                  </a:extLst>
                </a:gridCol>
                <a:gridCol w="1012598">
                  <a:extLst>
                    <a:ext uri="{9D8B030D-6E8A-4147-A177-3AD203B41FA5}">
                      <a16:colId xmlns="" xmlns:a16="http://schemas.microsoft.com/office/drawing/2014/main" val="3196359473"/>
                    </a:ext>
                  </a:extLst>
                </a:gridCol>
                <a:gridCol w="1115732">
                  <a:extLst>
                    <a:ext uri="{9D8B030D-6E8A-4147-A177-3AD203B41FA5}">
                      <a16:colId xmlns="" xmlns:a16="http://schemas.microsoft.com/office/drawing/2014/main" val="180237662"/>
                    </a:ext>
                  </a:extLst>
                </a:gridCol>
                <a:gridCol w="1425138">
                  <a:extLst>
                    <a:ext uri="{9D8B030D-6E8A-4147-A177-3AD203B41FA5}">
                      <a16:colId xmlns="" xmlns:a16="http://schemas.microsoft.com/office/drawing/2014/main" val="593777813"/>
                    </a:ext>
                  </a:extLst>
                </a:gridCol>
                <a:gridCol w="2100204">
                  <a:extLst>
                    <a:ext uri="{9D8B030D-6E8A-4147-A177-3AD203B41FA5}">
                      <a16:colId xmlns="" xmlns:a16="http://schemas.microsoft.com/office/drawing/2014/main" val="846973221"/>
                    </a:ext>
                  </a:extLst>
                </a:gridCol>
              </a:tblGrid>
              <a:tr h="1218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препаратов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таблеток в упаковке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упаковки в сомах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количество (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затрачено (сумма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Поставляющая организация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extLst>
                  <a:ext uri="{0D108BD9-81ED-4DB2-BD59-A6C34878D82A}">
                    <a16:rowId xmlns="" xmlns:a16="http://schemas.microsoft.com/office/drawing/2014/main" val="3722256149"/>
                  </a:ext>
                </a:extLst>
              </a:tr>
              <a:tr h="5804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Зидовудин 60 мг+ламивудин 30 мг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57 960,00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4105006364"/>
                  </a:ext>
                </a:extLst>
              </a:tr>
              <a:tr h="773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препарат: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Абакавир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мг+ламивудин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мг+долутегравир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мг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1 774 080,00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3648571343"/>
                  </a:ext>
                </a:extLst>
              </a:tr>
              <a:tr h="35795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Долутегравир 50 мг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187 110,00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189220775"/>
                  </a:ext>
                </a:extLst>
              </a:tr>
              <a:tr h="357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Долутегравир 50 мг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286,75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487 188,25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"Кыргызфармация"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1368600918"/>
                  </a:ext>
                </a:extLst>
              </a:tr>
              <a:tr h="3482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Эфавириренц  200 мг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121 590,00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1756486874"/>
                  </a:ext>
                </a:extLst>
              </a:tr>
              <a:tr h="457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Зидовудин пероральный раствор 50мг/5 мл.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мл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2446105780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Рифапентин/изониазид 300/300 мг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1201,15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600 575,00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ГФ/ПРООН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ctr"/>
                </a:tc>
                <a:extLst>
                  <a:ext uri="{0D108BD9-81ED-4DB2-BD59-A6C34878D82A}">
                    <a16:rowId xmlns="" xmlns:a16="http://schemas.microsoft.com/office/drawing/2014/main" val="349166699"/>
                  </a:ext>
                </a:extLst>
              </a:tr>
              <a:tr h="321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30 190 833,83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620744"/>
                  </a:ext>
                </a:extLst>
              </a:tr>
              <a:tr h="319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9 018 832,60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029333"/>
                  </a:ext>
                </a:extLst>
              </a:tr>
              <a:tr h="364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"Кыргызфармация"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21 172 001,23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" marR="4626" marT="462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299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0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E2F0C4-654D-4980-9D9D-EF990779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94" y="365125"/>
            <a:ext cx="9177556" cy="5828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качества закупленных АРВП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169">
            <a:extLst>
              <a:ext uri="{FF2B5EF4-FFF2-40B4-BE49-F238E27FC236}">
                <a16:creationId xmlns="" xmlns:a16="http://schemas.microsoft.com/office/drawing/2014/main" id="{B7898DEC-85E3-4547-B45C-234E2C1D39C8}"/>
              </a:ext>
            </a:extLst>
          </p:cNvPr>
          <p:cNvGrpSpPr/>
          <p:nvPr/>
        </p:nvGrpSpPr>
        <p:grpSpPr>
          <a:xfrm>
            <a:off x="11028207" y="864"/>
            <a:ext cx="1163665" cy="6856845"/>
            <a:chOff x="18185624" y="1424"/>
            <a:chExt cx="1918970" cy="11307445"/>
          </a:xfrm>
        </p:grpSpPr>
        <p:sp>
          <p:nvSpPr>
            <p:cNvPr id="5" name="object 170">
              <a:extLst>
                <a:ext uri="{FF2B5EF4-FFF2-40B4-BE49-F238E27FC236}">
                  <a16:creationId xmlns="" xmlns:a16="http://schemas.microsoft.com/office/drawing/2014/main" id="{498726D2-9513-4FE2-8F7D-E1715B9FBDCF}"/>
                </a:ext>
              </a:extLst>
            </p:cNvPr>
            <p:cNvSpPr/>
            <p:nvPr/>
          </p:nvSpPr>
          <p:spPr>
            <a:xfrm>
              <a:off x="18185614" y="1332705"/>
              <a:ext cx="1918970" cy="9975850"/>
            </a:xfrm>
            <a:custGeom>
              <a:avLst/>
              <a:gdLst/>
              <a:ahLst/>
              <a:cxnLst/>
              <a:rect l="l" t="t" r="r" b="b"/>
              <a:pathLst>
                <a:path w="1918969" h="9975850">
                  <a:moveTo>
                    <a:pt x="980922" y="0"/>
                  </a:moveTo>
                  <a:lnTo>
                    <a:pt x="406" y="0"/>
                  </a:lnTo>
                  <a:lnTo>
                    <a:pt x="406" y="55880"/>
                  </a:lnTo>
                  <a:lnTo>
                    <a:pt x="406" y="134620"/>
                  </a:lnTo>
                  <a:lnTo>
                    <a:pt x="406" y="588010"/>
                  </a:lnTo>
                  <a:lnTo>
                    <a:pt x="980922" y="588010"/>
                  </a:lnTo>
                  <a:lnTo>
                    <a:pt x="980922" y="546100"/>
                  </a:lnTo>
                  <a:lnTo>
                    <a:pt x="42519" y="546100"/>
                  </a:lnTo>
                  <a:lnTo>
                    <a:pt x="42519" y="458470"/>
                  </a:lnTo>
                  <a:lnTo>
                    <a:pt x="980922" y="458470"/>
                  </a:lnTo>
                  <a:lnTo>
                    <a:pt x="980922" y="402590"/>
                  </a:lnTo>
                  <a:lnTo>
                    <a:pt x="42570" y="402590"/>
                  </a:lnTo>
                  <a:lnTo>
                    <a:pt x="42570" y="325120"/>
                  </a:lnTo>
                  <a:lnTo>
                    <a:pt x="980922" y="325120"/>
                  </a:lnTo>
                  <a:lnTo>
                    <a:pt x="980922" y="269240"/>
                  </a:lnTo>
                  <a:lnTo>
                    <a:pt x="42570" y="269240"/>
                  </a:lnTo>
                  <a:lnTo>
                    <a:pt x="42570" y="190500"/>
                  </a:lnTo>
                  <a:lnTo>
                    <a:pt x="980922" y="190500"/>
                  </a:lnTo>
                  <a:lnTo>
                    <a:pt x="980922" y="134620"/>
                  </a:lnTo>
                  <a:lnTo>
                    <a:pt x="42570" y="134620"/>
                  </a:lnTo>
                  <a:lnTo>
                    <a:pt x="42570" y="55880"/>
                  </a:lnTo>
                  <a:lnTo>
                    <a:pt x="980922" y="55880"/>
                  </a:lnTo>
                  <a:lnTo>
                    <a:pt x="980922" y="0"/>
                  </a:lnTo>
                  <a:close/>
                </a:path>
                <a:path w="1918969" h="9975850">
                  <a:moveTo>
                    <a:pt x="1645272" y="9489796"/>
                  </a:moveTo>
                  <a:lnTo>
                    <a:pt x="1639608" y="9440761"/>
                  </a:lnTo>
                  <a:lnTo>
                    <a:pt x="1623479" y="9395714"/>
                  </a:lnTo>
                  <a:lnTo>
                    <a:pt x="1598180" y="9355950"/>
                  </a:lnTo>
                  <a:lnTo>
                    <a:pt x="1589316" y="9347086"/>
                  </a:lnTo>
                  <a:lnTo>
                    <a:pt x="1589316" y="9489796"/>
                  </a:lnTo>
                  <a:lnTo>
                    <a:pt x="1581238" y="9539732"/>
                  </a:lnTo>
                  <a:lnTo>
                    <a:pt x="1558759" y="9583153"/>
                  </a:lnTo>
                  <a:lnTo>
                    <a:pt x="1524508" y="9617405"/>
                  </a:lnTo>
                  <a:lnTo>
                    <a:pt x="1481099" y="9639884"/>
                  </a:lnTo>
                  <a:lnTo>
                    <a:pt x="1431163" y="9647961"/>
                  </a:lnTo>
                  <a:lnTo>
                    <a:pt x="1381226" y="9639884"/>
                  </a:lnTo>
                  <a:lnTo>
                    <a:pt x="1337818" y="9617405"/>
                  </a:lnTo>
                  <a:lnTo>
                    <a:pt x="1303553" y="9583153"/>
                  </a:lnTo>
                  <a:lnTo>
                    <a:pt x="1281074" y="9539732"/>
                  </a:lnTo>
                  <a:lnTo>
                    <a:pt x="1272997" y="9489796"/>
                  </a:lnTo>
                  <a:lnTo>
                    <a:pt x="1281074" y="9439859"/>
                  </a:lnTo>
                  <a:lnTo>
                    <a:pt x="1303553" y="9396451"/>
                  </a:lnTo>
                  <a:lnTo>
                    <a:pt x="1337818" y="9362199"/>
                  </a:lnTo>
                  <a:lnTo>
                    <a:pt x="1381226" y="9339720"/>
                  </a:lnTo>
                  <a:lnTo>
                    <a:pt x="1431163" y="9331642"/>
                  </a:lnTo>
                  <a:lnTo>
                    <a:pt x="1481099" y="9339720"/>
                  </a:lnTo>
                  <a:lnTo>
                    <a:pt x="1524508" y="9362199"/>
                  </a:lnTo>
                  <a:lnTo>
                    <a:pt x="1558759" y="9396451"/>
                  </a:lnTo>
                  <a:lnTo>
                    <a:pt x="1581238" y="9439859"/>
                  </a:lnTo>
                  <a:lnTo>
                    <a:pt x="1589316" y="9489796"/>
                  </a:lnTo>
                  <a:lnTo>
                    <a:pt x="1589316" y="9347086"/>
                  </a:lnTo>
                  <a:lnTo>
                    <a:pt x="1525244" y="9297479"/>
                  </a:lnTo>
                  <a:lnTo>
                    <a:pt x="1480197" y="9281350"/>
                  </a:lnTo>
                  <a:lnTo>
                    <a:pt x="1431163" y="9275674"/>
                  </a:lnTo>
                  <a:lnTo>
                    <a:pt x="1382128" y="9281350"/>
                  </a:lnTo>
                  <a:lnTo>
                    <a:pt x="1337081" y="9297479"/>
                  </a:lnTo>
                  <a:lnTo>
                    <a:pt x="1297317" y="9322778"/>
                  </a:lnTo>
                  <a:lnTo>
                    <a:pt x="1264132" y="9355950"/>
                  </a:lnTo>
                  <a:lnTo>
                    <a:pt x="1238834" y="9395714"/>
                  </a:lnTo>
                  <a:lnTo>
                    <a:pt x="1222705" y="9440761"/>
                  </a:lnTo>
                  <a:lnTo>
                    <a:pt x="1217041" y="9489796"/>
                  </a:lnTo>
                  <a:lnTo>
                    <a:pt x="1222705" y="9538830"/>
                  </a:lnTo>
                  <a:lnTo>
                    <a:pt x="1238834" y="9583877"/>
                  </a:lnTo>
                  <a:lnTo>
                    <a:pt x="1264132" y="9623641"/>
                  </a:lnTo>
                  <a:lnTo>
                    <a:pt x="1297317" y="9656826"/>
                  </a:lnTo>
                  <a:lnTo>
                    <a:pt x="1337081" y="9682124"/>
                  </a:lnTo>
                  <a:lnTo>
                    <a:pt x="1382128" y="9698266"/>
                  </a:lnTo>
                  <a:lnTo>
                    <a:pt x="1431163" y="9703930"/>
                  </a:lnTo>
                  <a:lnTo>
                    <a:pt x="1480197" y="9698266"/>
                  </a:lnTo>
                  <a:lnTo>
                    <a:pt x="1525244" y="9682124"/>
                  </a:lnTo>
                  <a:lnTo>
                    <a:pt x="1564995" y="9656826"/>
                  </a:lnTo>
                  <a:lnTo>
                    <a:pt x="1573860" y="9647961"/>
                  </a:lnTo>
                  <a:lnTo>
                    <a:pt x="1598180" y="9623641"/>
                  </a:lnTo>
                  <a:lnTo>
                    <a:pt x="1623479" y="9583877"/>
                  </a:lnTo>
                  <a:lnTo>
                    <a:pt x="1639608" y="9538830"/>
                  </a:lnTo>
                  <a:lnTo>
                    <a:pt x="1645272" y="9489796"/>
                  </a:lnTo>
                  <a:close/>
                </a:path>
                <a:path w="1918969" h="9975850">
                  <a:moveTo>
                    <a:pt x="1918487" y="7439812"/>
                  </a:moveTo>
                  <a:lnTo>
                    <a:pt x="1879282" y="7439812"/>
                  </a:lnTo>
                  <a:lnTo>
                    <a:pt x="1879282" y="7518209"/>
                  </a:lnTo>
                  <a:lnTo>
                    <a:pt x="1918487" y="7518209"/>
                  </a:lnTo>
                  <a:lnTo>
                    <a:pt x="1918487" y="7439812"/>
                  </a:lnTo>
                  <a:close/>
                </a:path>
                <a:path w="1918969" h="9975850">
                  <a:moveTo>
                    <a:pt x="1918487" y="7120890"/>
                  </a:moveTo>
                  <a:lnTo>
                    <a:pt x="1879320" y="7120890"/>
                  </a:lnTo>
                  <a:lnTo>
                    <a:pt x="1879320" y="7162800"/>
                  </a:lnTo>
                  <a:lnTo>
                    <a:pt x="1879320" y="7249160"/>
                  </a:lnTo>
                  <a:lnTo>
                    <a:pt x="982954" y="7249160"/>
                  </a:lnTo>
                  <a:lnTo>
                    <a:pt x="982954" y="7162800"/>
                  </a:lnTo>
                  <a:lnTo>
                    <a:pt x="1879320" y="7162800"/>
                  </a:lnTo>
                  <a:lnTo>
                    <a:pt x="1879320" y="7120890"/>
                  </a:lnTo>
                  <a:lnTo>
                    <a:pt x="982700" y="7120890"/>
                  </a:lnTo>
                  <a:lnTo>
                    <a:pt x="980516" y="7120890"/>
                  </a:lnTo>
                  <a:lnTo>
                    <a:pt x="980516" y="7120242"/>
                  </a:lnTo>
                  <a:lnTo>
                    <a:pt x="980516" y="7119620"/>
                  </a:lnTo>
                  <a:lnTo>
                    <a:pt x="980516" y="6223000"/>
                  </a:lnTo>
                  <a:lnTo>
                    <a:pt x="980516" y="6181090"/>
                  </a:lnTo>
                  <a:lnTo>
                    <a:pt x="940866" y="6181090"/>
                  </a:lnTo>
                  <a:lnTo>
                    <a:pt x="940866" y="8101330"/>
                  </a:lnTo>
                  <a:lnTo>
                    <a:pt x="940866" y="8957666"/>
                  </a:lnTo>
                  <a:lnTo>
                    <a:pt x="901687" y="8918537"/>
                  </a:lnTo>
                  <a:lnTo>
                    <a:pt x="901687" y="8997607"/>
                  </a:lnTo>
                  <a:lnTo>
                    <a:pt x="43980" y="8997607"/>
                  </a:lnTo>
                  <a:lnTo>
                    <a:pt x="43980" y="8140776"/>
                  </a:lnTo>
                  <a:lnTo>
                    <a:pt x="901687" y="8997607"/>
                  </a:lnTo>
                  <a:lnTo>
                    <a:pt x="901687" y="8918537"/>
                  </a:lnTo>
                  <a:lnTo>
                    <a:pt x="123164" y="8140776"/>
                  </a:lnTo>
                  <a:lnTo>
                    <a:pt x="83680" y="8101330"/>
                  </a:lnTo>
                  <a:lnTo>
                    <a:pt x="940866" y="8101330"/>
                  </a:lnTo>
                  <a:lnTo>
                    <a:pt x="940866" y="6181090"/>
                  </a:lnTo>
                  <a:lnTo>
                    <a:pt x="940676" y="6181090"/>
                  </a:lnTo>
                  <a:lnTo>
                    <a:pt x="940676" y="7162800"/>
                  </a:lnTo>
                  <a:lnTo>
                    <a:pt x="940676" y="8059166"/>
                  </a:lnTo>
                  <a:lnTo>
                    <a:pt x="44297" y="8059166"/>
                  </a:lnTo>
                  <a:lnTo>
                    <a:pt x="44297" y="7162800"/>
                  </a:lnTo>
                  <a:lnTo>
                    <a:pt x="940676" y="7162800"/>
                  </a:lnTo>
                  <a:lnTo>
                    <a:pt x="940676" y="6181090"/>
                  </a:lnTo>
                  <a:lnTo>
                    <a:pt x="938517" y="6181090"/>
                  </a:lnTo>
                  <a:lnTo>
                    <a:pt x="938517" y="6223000"/>
                  </a:lnTo>
                  <a:lnTo>
                    <a:pt x="938517" y="7119620"/>
                  </a:lnTo>
                  <a:lnTo>
                    <a:pt x="42151" y="7119620"/>
                  </a:lnTo>
                  <a:lnTo>
                    <a:pt x="42151" y="6223000"/>
                  </a:lnTo>
                  <a:lnTo>
                    <a:pt x="938517" y="6223000"/>
                  </a:lnTo>
                  <a:lnTo>
                    <a:pt x="938517" y="6181090"/>
                  </a:lnTo>
                  <a:lnTo>
                    <a:pt x="0" y="6181090"/>
                  </a:lnTo>
                  <a:lnTo>
                    <a:pt x="0" y="6223000"/>
                  </a:lnTo>
                  <a:lnTo>
                    <a:pt x="0" y="7119620"/>
                  </a:lnTo>
                  <a:lnTo>
                    <a:pt x="0" y="7161530"/>
                  </a:lnTo>
                  <a:lnTo>
                    <a:pt x="2184" y="7161530"/>
                  </a:lnTo>
                  <a:lnTo>
                    <a:pt x="2184" y="7162800"/>
                  </a:lnTo>
                  <a:lnTo>
                    <a:pt x="2184" y="8059420"/>
                  </a:lnTo>
                  <a:lnTo>
                    <a:pt x="2184" y="8101330"/>
                  </a:lnTo>
                  <a:lnTo>
                    <a:pt x="2374" y="8101330"/>
                  </a:lnTo>
                  <a:lnTo>
                    <a:pt x="2374" y="9039669"/>
                  </a:lnTo>
                  <a:lnTo>
                    <a:pt x="940866" y="9039669"/>
                  </a:lnTo>
                  <a:lnTo>
                    <a:pt x="940879" y="9975850"/>
                  </a:lnTo>
                  <a:lnTo>
                    <a:pt x="1918487" y="9975850"/>
                  </a:lnTo>
                  <a:lnTo>
                    <a:pt x="1918487" y="9938448"/>
                  </a:lnTo>
                  <a:lnTo>
                    <a:pt x="1918487" y="9684245"/>
                  </a:lnTo>
                  <a:lnTo>
                    <a:pt x="1918487" y="7977289"/>
                  </a:lnTo>
                  <a:lnTo>
                    <a:pt x="1879320" y="7977289"/>
                  </a:lnTo>
                  <a:lnTo>
                    <a:pt x="1879320" y="9041155"/>
                  </a:lnTo>
                  <a:lnTo>
                    <a:pt x="1879320" y="9295359"/>
                  </a:lnTo>
                  <a:lnTo>
                    <a:pt x="1879320" y="9684245"/>
                  </a:lnTo>
                  <a:lnTo>
                    <a:pt x="1879320" y="9938448"/>
                  </a:lnTo>
                  <a:lnTo>
                    <a:pt x="1624558" y="9938448"/>
                  </a:lnTo>
                  <a:lnTo>
                    <a:pt x="1656537" y="9922485"/>
                  </a:lnTo>
                  <a:lnTo>
                    <a:pt x="1671904" y="9914814"/>
                  </a:lnTo>
                  <a:lnTo>
                    <a:pt x="1716176" y="9886391"/>
                  </a:lnTo>
                  <a:lnTo>
                    <a:pt x="1757019" y="9853498"/>
                  </a:lnTo>
                  <a:lnTo>
                    <a:pt x="1794103" y="9816490"/>
                  </a:lnTo>
                  <a:lnTo>
                    <a:pt x="1827085" y="9775723"/>
                  </a:lnTo>
                  <a:lnTo>
                    <a:pt x="1855597" y="9731515"/>
                  </a:lnTo>
                  <a:lnTo>
                    <a:pt x="1879320" y="9684245"/>
                  </a:lnTo>
                  <a:lnTo>
                    <a:pt x="1879320" y="9295359"/>
                  </a:lnTo>
                  <a:lnTo>
                    <a:pt x="1863813" y="9264459"/>
                  </a:lnTo>
                  <a:lnTo>
                    <a:pt x="1863813" y="9489796"/>
                  </a:lnTo>
                  <a:lnTo>
                    <a:pt x="1861273" y="9536874"/>
                  </a:lnTo>
                  <a:lnTo>
                    <a:pt x="1853819" y="9582506"/>
                  </a:lnTo>
                  <a:lnTo>
                    <a:pt x="1841715" y="9626409"/>
                  </a:lnTo>
                  <a:lnTo>
                    <a:pt x="1825244" y="9668345"/>
                  </a:lnTo>
                  <a:lnTo>
                    <a:pt x="1804657" y="9708020"/>
                  </a:lnTo>
                  <a:lnTo>
                    <a:pt x="1780222" y="9745167"/>
                  </a:lnTo>
                  <a:lnTo>
                    <a:pt x="1752206" y="9779546"/>
                  </a:lnTo>
                  <a:lnTo>
                    <a:pt x="1720875" y="9810877"/>
                  </a:lnTo>
                  <a:lnTo>
                    <a:pt x="1686509" y="9838893"/>
                  </a:lnTo>
                  <a:lnTo>
                    <a:pt x="1649349" y="9863328"/>
                  </a:lnTo>
                  <a:lnTo>
                    <a:pt x="1609674" y="9883915"/>
                  </a:lnTo>
                  <a:lnTo>
                    <a:pt x="1567751" y="9900387"/>
                  </a:lnTo>
                  <a:lnTo>
                    <a:pt x="1523834" y="9912490"/>
                  </a:lnTo>
                  <a:lnTo>
                    <a:pt x="1478216" y="9919945"/>
                  </a:lnTo>
                  <a:lnTo>
                    <a:pt x="1431137" y="9922485"/>
                  </a:lnTo>
                  <a:lnTo>
                    <a:pt x="1384058" y="9919945"/>
                  </a:lnTo>
                  <a:lnTo>
                    <a:pt x="1338427" y="9912490"/>
                  </a:lnTo>
                  <a:lnTo>
                    <a:pt x="1294523" y="9900387"/>
                  </a:lnTo>
                  <a:lnTo>
                    <a:pt x="1252588" y="9883915"/>
                  </a:lnTo>
                  <a:lnTo>
                    <a:pt x="1237703" y="9876193"/>
                  </a:lnTo>
                  <a:lnTo>
                    <a:pt x="1237703" y="9938448"/>
                  </a:lnTo>
                  <a:lnTo>
                    <a:pt x="982954" y="9938448"/>
                  </a:lnTo>
                  <a:lnTo>
                    <a:pt x="982954" y="9684220"/>
                  </a:lnTo>
                  <a:lnTo>
                    <a:pt x="1006690" y="9731527"/>
                  </a:lnTo>
                  <a:lnTo>
                    <a:pt x="1035202" y="9775736"/>
                  </a:lnTo>
                  <a:lnTo>
                    <a:pt x="1068171" y="9816503"/>
                  </a:lnTo>
                  <a:lnTo>
                    <a:pt x="1105255" y="9853511"/>
                  </a:lnTo>
                  <a:lnTo>
                    <a:pt x="1146098" y="9886391"/>
                  </a:lnTo>
                  <a:lnTo>
                    <a:pt x="1190358" y="9914826"/>
                  </a:lnTo>
                  <a:lnTo>
                    <a:pt x="1237703" y="9938448"/>
                  </a:lnTo>
                  <a:lnTo>
                    <a:pt x="1237703" y="9876193"/>
                  </a:lnTo>
                  <a:lnTo>
                    <a:pt x="1212913" y="9863328"/>
                  </a:lnTo>
                  <a:lnTo>
                    <a:pt x="1175766" y="9838893"/>
                  </a:lnTo>
                  <a:lnTo>
                    <a:pt x="1141387" y="9810877"/>
                  </a:lnTo>
                  <a:lnTo>
                    <a:pt x="1110056" y="9779546"/>
                  </a:lnTo>
                  <a:lnTo>
                    <a:pt x="1082040" y="9745167"/>
                  </a:lnTo>
                  <a:lnTo>
                    <a:pt x="1057617" y="9708020"/>
                  </a:lnTo>
                  <a:lnTo>
                    <a:pt x="1045273" y="9684220"/>
                  </a:lnTo>
                  <a:lnTo>
                    <a:pt x="1037031" y="9668345"/>
                  </a:lnTo>
                  <a:lnTo>
                    <a:pt x="1020546" y="9626409"/>
                  </a:lnTo>
                  <a:lnTo>
                    <a:pt x="1008456" y="9582506"/>
                  </a:lnTo>
                  <a:lnTo>
                    <a:pt x="1001001" y="9536874"/>
                  </a:lnTo>
                  <a:lnTo>
                    <a:pt x="998461" y="9489796"/>
                  </a:lnTo>
                  <a:lnTo>
                    <a:pt x="1001001" y="9442717"/>
                  </a:lnTo>
                  <a:lnTo>
                    <a:pt x="1008456" y="9397098"/>
                  </a:lnTo>
                  <a:lnTo>
                    <a:pt x="1020546" y="9353182"/>
                  </a:lnTo>
                  <a:lnTo>
                    <a:pt x="1037031" y="9311259"/>
                  </a:lnTo>
                  <a:lnTo>
                    <a:pt x="1057617" y="9271584"/>
                  </a:lnTo>
                  <a:lnTo>
                    <a:pt x="1082040" y="9234424"/>
                  </a:lnTo>
                  <a:lnTo>
                    <a:pt x="1110056" y="9200045"/>
                  </a:lnTo>
                  <a:lnTo>
                    <a:pt x="1141387" y="9168727"/>
                  </a:lnTo>
                  <a:lnTo>
                    <a:pt x="1175766" y="9140711"/>
                  </a:lnTo>
                  <a:lnTo>
                    <a:pt x="1212913" y="9116276"/>
                  </a:lnTo>
                  <a:lnTo>
                    <a:pt x="1252588" y="9095689"/>
                  </a:lnTo>
                  <a:lnTo>
                    <a:pt x="1294523" y="9079217"/>
                  </a:lnTo>
                  <a:lnTo>
                    <a:pt x="1338427" y="9067114"/>
                  </a:lnTo>
                  <a:lnTo>
                    <a:pt x="1384058" y="9059659"/>
                  </a:lnTo>
                  <a:lnTo>
                    <a:pt x="1431137" y="9057119"/>
                  </a:lnTo>
                  <a:lnTo>
                    <a:pt x="1478216" y="9059659"/>
                  </a:lnTo>
                  <a:lnTo>
                    <a:pt x="1523834" y="9067114"/>
                  </a:lnTo>
                  <a:lnTo>
                    <a:pt x="1567751" y="9079217"/>
                  </a:lnTo>
                  <a:lnTo>
                    <a:pt x="1609674" y="9095689"/>
                  </a:lnTo>
                  <a:lnTo>
                    <a:pt x="1649349" y="9116276"/>
                  </a:lnTo>
                  <a:lnTo>
                    <a:pt x="1686509" y="9140711"/>
                  </a:lnTo>
                  <a:lnTo>
                    <a:pt x="1720875" y="9168727"/>
                  </a:lnTo>
                  <a:lnTo>
                    <a:pt x="1752206" y="9200045"/>
                  </a:lnTo>
                  <a:lnTo>
                    <a:pt x="1780222" y="9234424"/>
                  </a:lnTo>
                  <a:lnTo>
                    <a:pt x="1804657" y="9271584"/>
                  </a:lnTo>
                  <a:lnTo>
                    <a:pt x="1825244" y="9311259"/>
                  </a:lnTo>
                  <a:lnTo>
                    <a:pt x="1841715" y="9353182"/>
                  </a:lnTo>
                  <a:lnTo>
                    <a:pt x="1853819" y="9397098"/>
                  </a:lnTo>
                  <a:lnTo>
                    <a:pt x="1861273" y="9442717"/>
                  </a:lnTo>
                  <a:lnTo>
                    <a:pt x="1863813" y="9489796"/>
                  </a:lnTo>
                  <a:lnTo>
                    <a:pt x="1863813" y="9264459"/>
                  </a:lnTo>
                  <a:lnTo>
                    <a:pt x="1827072" y="9203880"/>
                  </a:lnTo>
                  <a:lnTo>
                    <a:pt x="1794090" y="9163101"/>
                  </a:lnTo>
                  <a:lnTo>
                    <a:pt x="1757006" y="9126093"/>
                  </a:lnTo>
                  <a:lnTo>
                    <a:pt x="1716163" y="9093213"/>
                  </a:lnTo>
                  <a:lnTo>
                    <a:pt x="1671904" y="9064777"/>
                  </a:lnTo>
                  <a:lnTo>
                    <a:pt x="1656549" y="9057119"/>
                  </a:lnTo>
                  <a:lnTo>
                    <a:pt x="1624558" y="9041155"/>
                  </a:lnTo>
                  <a:lnTo>
                    <a:pt x="1879320" y="9041155"/>
                  </a:lnTo>
                  <a:lnTo>
                    <a:pt x="1879320" y="7977289"/>
                  </a:lnTo>
                  <a:lnTo>
                    <a:pt x="1879307" y="8140357"/>
                  </a:lnTo>
                  <a:lnTo>
                    <a:pt x="1879307" y="8998064"/>
                  </a:lnTo>
                  <a:lnTo>
                    <a:pt x="1237716" y="8998064"/>
                  </a:lnTo>
                  <a:lnTo>
                    <a:pt x="1237716" y="9041155"/>
                  </a:lnTo>
                  <a:lnTo>
                    <a:pt x="1190371" y="9064777"/>
                  </a:lnTo>
                  <a:lnTo>
                    <a:pt x="1146098" y="9093213"/>
                  </a:lnTo>
                  <a:lnTo>
                    <a:pt x="1105255" y="9126093"/>
                  </a:lnTo>
                  <a:lnTo>
                    <a:pt x="1068171" y="9163101"/>
                  </a:lnTo>
                  <a:lnTo>
                    <a:pt x="1035202" y="9203880"/>
                  </a:lnTo>
                  <a:lnTo>
                    <a:pt x="1006678" y="9248089"/>
                  </a:lnTo>
                  <a:lnTo>
                    <a:pt x="982954" y="9295371"/>
                  </a:lnTo>
                  <a:lnTo>
                    <a:pt x="982954" y="9041155"/>
                  </a:lnTo>
                  <a:lnTo>
                    <a:pt x="1237716" y="9041155"/>
                  </a:lnTo>
                  <a:lnTo>
                    <a:pt x="1237716" y="8998064"/>
                  </a:lnTo>
                  <a:lnTo>
                    <a:pt x="1022489" y="8998064"/>
                  </a:lnTo>
                  <a:lnTo>
                    <a:pt x="1062037" y="8958466"/>
                  </a:lnTo>
                  <a:lnTo>
                    <a:pt x="1879307" y="8140357"/>
                  </a:lnTo>
                  <a:lnTo>
                    <a:pt x="1879307" y="7977289"/>
                  </a:lnTo>
                  <a:lnTo>
                    <a:pt x="1879282" y="8059166"/>
                  </a:lnTo>
                  <a:lnTo>
                    <a:pt x="1839201" y="8059166"/>
                  </a:lnTo>
                  <a:lnTo>
                    <a:pt x="1839201" y="8101330"/>
                  </a:lnTo>
                  <a:lnTo>
                    <a:pt x="982941" y="8958466"/>
                  </a:lnTo>
                  <a:lnTo>
                    <a:pt x="982941" y="8101330"/>
                  </a:lnTo>
                  <a:lnTo>
                    <a:pt x="1839201" y="8101330"/>
                  </a:lnTo>
                  <a:lnTo>
                    <a:pt x="1839201" y="8059166"/>
                  </a:lnTo>
                  <a:lnTo>
                    <a:pt x="982954" y="8059166"/>
                  </a:lnTo>
                  <a:lnTo>
                    <a:pt x="982954" y="7976870"/>
                  </a:lnTo>
                  <a:lnTo>
                    <a:pt x="1918487" y="7976870"/>
                  </a:lnTo>
                  <a:lnTo>
                    <a:pt x="1918487" y="7921333"/>
                  </a:lnTo>
                  <a:lnTo>
                    <a:pt x="1918487" y="7653020"/>
                  </a:lnTo>
                  <a:lnTo>
                    <a:pt x="1879320" y="7653020"/>
                  </a:lnTo>
                  <a:lnTo>
                    <a:pt x="1879320" y="7843520"/>
                  </a:lnTo>
                  <a:lnTo>
                    <a:pt x="1879320" y="7920990"/>
                  </a:lnTo>
                  <a:lnTo>
                    <a:pt x="982954" y="7920990"/>
                  </a:lnTo>
                  <a:lnTo>
                    <a:pt x="982954" y="7843520"/>
                  </a:lnTo>
                  <a:lnTo>
                    <a:pt x="1879320" y="7843520"/>
                  </a:lnTo>
                  <a:lnTo>
                    <a:pt x="1879320" y="7653020"/>
                  </a:lnTo>
                  <a:lnTo>
                    <a:pt x="1879282" y="7708900"/>
                  </a:lnTo>
                  <a:lnTo>
                    <a:pt x="1879282" y="7786370"/>
                  </a:lnTo>
                  <a:lnTo>
                    <a:pt x="982954" y="7786370"/>
                  </a:lnTo>
                  <a:lnTo>
                    <a:pt x="982954" y="7708900"/>
                  </a:lnTo>
                  <a:lnTo>
                    <a:pt x="1879282" y="7708900"/>
                  </a:lnTo>
                  <a:lnTo>
                    <a:pt x="1879282" y="7653020"/>
                  </a:lnTo>
                  <a:lnTo>
                    <a:pt x="982954" y="7653020"/>
                  </a:lnTo>
                  <a:lnTo>
                    <a:pt x="982954" y="7574280"/>
                  </a:lnTo>
                  <a:lnTo>
                    <a:pt x="1879282" y="7574280"/>
                  </a:lnTo>
                  <a:lnTo>
                    <a:pt x="1879282" y="7652601"/>
                  </a:lnTo>
                  <a:lnTo>
                    <a:pt x="1918487" y="7652601"/>
                  </a:lnTo>
                  <a:lnTo>
                    <a:pt x="1918487" y="7574280"/>
                  </a:lnTo>
                  <a:lnTo>
                    <a:pt x="1918487" y="7518400"/>
                  </a:lnTo>
                  <a:lnTo>
                    <a:pt x="982954" y="7518400"/>
                  </a:lnTo>
                  <a:lnTo>
                    <a:pt x="982954" y="7439660"/>
                  </a:lnTo>
                  <a:lnTo>
                    <a:pt x="1918487" y="7439660"/>
                  </a:lnTo>
                  <a:lnTo>
                    <a:pt x="1918487" y="7383843"/>
                  </a:lnTo>
                  <a:lnTo>
                    <a:pt x="1918487" y="7305421"/>
                  </a:lnTo>
                  <a:lnTo>
                    <a:pt x="1879282" y="7305421"/>
                  </a:lnTo>
                  <a:lnTo>
                    <a:pt x="1879282" y="7383780"/>
                  </a:lnTo>
                  <a:lnTo>
                    <a:pt x="982954" y="7383780"/>
                  </a:lnTo>
                  <a:lnTo>
                    <a:pt x="982954" y="7305040"/>
                  </a:lnTo>
                  <a:lnTo>
                    <a:pt x="1918487" y="7305040"/>
                  </a:lnTo>
                  <a:lnTo>
                    <a:pt x="1918487" y="7249465"/>
                  </a:lnTo>
                  <a:lnTo>
                    <a:pt x="1918487" y="7249160"/>
                  </a:lnTo>
                  <a:lnTo>
                    <a:pt x="1918487" y="7162800"/>
                  </a:lnTo>
                  <a:lnTo>
                    <a:pt x="1918487" y="7162292"/>
                  </a:lnTo>
                  <a:lnTo>
                    <a:pt x="1918487" y="7120890"/>
                  </a:lnTo>
                  <a:close/>
                </a:path>
                <a:path w="1918969" h="9975850">
                  <a:moveTo>
                    <a:pt x="1918487" y="4885918"/>
                  </a:moveTo>
                  <a:lnTo>
                    <a:pt x="1879320" y="4885918"/>
                  </a:lnTo>
                  <a:lnTo>
                    <a:pt x="1879320" y="4964328"/>
                  </a:lnTo>
                  <a:lnTo>
                    <a:pt x="1918487" y="4964328"/>
                  </a:lnTo>
                  <a:lnTo>
                    <a:pt x="1918487" y="4885918"/>
                  </a:lnTo>
                  <a:close/>
                </a:path>
                <a:path w="1918969" h="9975850">
                  <a:moveTo>
                    <a:pt x="1918487" y="4302760"/>
                  </a:moveTo>
                  <a:lnTo>
                    <a:pt x="980935" y="4302760"/>
                  </a:lnTo>
                  <a:lnTo>
                    <a:pt x="980935" y="3405530"/>
                  </a:lnTo>
                  <a:lnTo>
                    <a:pt x="980935" y="3365360"/>
                  </a:lnTo>
                  <a:lnTo>
                    <a:pt x="980935" y="2424976"/>
                  </a:lnTo>
                  <a:lnTo>
                    <a:pt x="980922" y="2424976"/>
                  </a:lnTo>
                  <a:lnTo>
                    <a:pt x="980922" y="1485900"/>
                  </a:lnTo>
                  <a:lnTo>
                    <a:pt x="939342" y="1485900"/>
                  </a:lnTo>
                  <a:lnTo>
                    <a:pt x="939342" y="1529080"/>
                  </a:lnTo>
                  <a:lnTo>
                    <a:pt x="939342" y="2424430"/>
                  </a:lnTo>
                  <a:lnTo>
                    <a:pt x="939215" y="2424430"/>
                  </a:lnTo>
                  <a:lnTo>
                    <a:pt x="939215" y="2467610"/>
                  </a:lnTo>
                  <a:lnTo>
                    <a:pt x="939215" y="2555722"/>
                  </a:lnTo>
                  <a:lnTo>
                    <a:pt x="939215" y="2753410"/>
                  </a:lnTo>
                  <a:lnTo>
                    <a:pt x="939215" y="3363811"/>
                  </a:lnTo>
                  <a:lnTo>
                    <a:pt x="508203" y="3363811"/>
                  </a:lnTo>
                  <a:lnTo>
                    <a:pt x="497382" y="3297923"/>
                  </a:lnTo>
                  <a:lnTo>
                    <a:pt x="490499" y="3248914"/>
                  </a:lnTo>
                  <a:lnTo>
                    <a:pt x="483628" y="3191764"/>
                  </a:lnTo>
                  <a:lnTo>
                    <a:pt x="477558" y="3128416"/>
                  </a:lnTo>
                  <a:lnTo>
                    <a:pt x="473011" y="3060814"/>
                  </a:lnTo>
                  <a:lnTo>
                    <a:pt x="470763" y="2990862"/>
                  </a:lnTo>
                  <a:lnTo>
                    <a:pt x="524637" y="2988449"/>
                  </a:lnTo>
                  <a:lnTo>
                    <a:pt x="577176" y="2983725"/>
                  </a:lnTo>
                  <a:lnTo>
                    <a:pt x="627570" y="2976384"/>
                  </a:lnTo>
                  <a:lnTo>
                    <a:pt x="675017" y="2966123"/>
                  </a:lnTo>
                  <a:lnTo>
                    <a:pt x="718680" y="2952623"/>
                  </a:lnTo>
                  <a:lnTo>
                    <a:pt x="762203" y="2933700"/>
                  </a:lnTo>
                  <a:lnTo>
                    <a:pt x="762977" y="2933357"/>
                  </a:lnTo>
                  <a:lnTo>
                    <a:pt x="769874" y="2930360"/>
                  </a:lnTo>
                  <a:lnTo>
                    <a:pt x="815797" y="2903182"/>
                  </a:lnTo>
                  <a:lnTo>
                    <a:pt x="856081" y="2871508"/>
                  </a:lnTo>
                  <a:lnTo>
                    <a:pt x="890320" y="2835719"/>
                  </a:lnTo>
                  <a:lnTo>
                    <a:pt x="918159" y="2796222"/>
                  </a:lnTo>
                  <a:lnTo>
                    <a:pt x="939215" y="2753410"/>
                  </a:lnTo>
                  <a:lnTo>
                    <a:pt x="939215" y="2555722"/>
                  </a:lnTo>
                  <a:lnTo>
                    <a:pt x="912876" y="2513711"/>
                  </a:lnTo>
                  <a:lnTo>
                    <a:pt x="901903" y="2501874"/>
                  </a:lnTo>
                  <a:lnTo>
                    <a:pt x="901903" y="2650921"/>
                  </a:lnTo>
                  <a:lnTo>
                    <a:pt x="901611" y="2661843"/>
                  </a:lnTo>
                  <a:lnTo>
                    <a:pt x="883094" y="2739021"/>
                  </a:lnTo>
                  <a:lnTo>
                    <a:pt x="860793" y="2779496"/>
                  </a:lnTo>
                  <a:lnTo>
                    <a:pt x="830719" y="2816237"/>
                  </a:lnTo>
                  <a:lnTo>
                    <a:pt x="793369" y="2848711"/>
                  </a:lnTo>
                  <a:lnTo>
                    <a:pt x="749274" y="2876397"/>
                  </a:lnTo>
                  <a:lnTo>
                    <a:pt x="698931" y="2898749"/>
                  </a:lnTo>
                  <a:lnTo>
                    <a:pt x="659384" y="2910929"/>
                  </a:lnTo>
                  <a:lnTo>
                    <a:pt x="616077" y="2920200"/>
                  </a:lnTo>
                  <a:lnTo>
                    <a:pt x="569772" y="2926854"/>
                  </a:lnTo>
                  <a:lnTo>
                    <a:pt x="521208" y="2931147"/>
                  </a:lnTo>
                  <a:lnTo>
                    <a:pt x="471170" y="2933357"/>
                  </a:lnTo>
                  <a:lnTo>
                    <a:pt x="473494" y="2883789"/>
                  </a:lnTo>
                  <a:lnTo>
                    <a:pt x="477951" y="2835503"/>
                  </a:lnTo>
                  <a:lnTo>
                    <a:pt x="484835" y="2789224"/>
                  </a:lnTo>
                  <a:lnTo>
                    <a:pt x="494398" y="2745638"/>
                  </a:lnTo>
                  <a:lnTo>
                    <a:pt x="506920" y="2705455"/>
                  </a:lnTo>
                  <a:lnTo>
                    <a:pt x="529158" y="2655354"/>
                  </a:lnTo>
                  <a:lnTo>
                    <a:pt x="556463" y="2611424"/>
                  </a:lnTo>
                  <a:lnTo>
                    <a:pt x="588327" y="2574163"/>
                  </a:lnTo>
                  <a:lnTo>
                    <a:pt x="624217" y="2544089"/>
                  </a:lnTo>
                  <a:lnTo>
                    <a:pt x="663625" y="2521737"/>
                  </a:lnTo>
                  <a:lnTo>
                    <a:pt x="706031" y="2507589"/>
                  </a:lnTo>
                  <a:lnTo>
                    <a:pt x="750608" y="2502433"/>
                  </a:lnTo>
                  <a:lnTo>
                    <a:pt x="792861" y="2506903"/>
                  </a:lnTo>
                  <a:lnTo>
                    <a:pt x="830618" y="2520518"/>
                  </a:lnTo>
                  <a:lnTo>
                    <a:pt x="861682" y="2542781"/>
                  </a:lnTo>
                  <a:lnTo>
                    <a:pt x="891578" y="2590139"/>
                  </a:lnTo>
                  <a:lnTo>
                    <a:pt x="901903" y="2650921"/>
                  </a:lnTo>
                  <a:lnTo>
                    <a:pt x="901903" y="2501874"/>
                  </a:lnTo>
                  <a:lnTo>
                    <a:pt x="864755" y="2473972"/>
                  </a:lnTo>
                  <a:lnTo>
                    <a:pt x="852525" y="2467610"/>
                  </a:lnTo>
                  <a:lnTo>
                    <a:pt x="939215" y="2467610"/>
                  </a:lnTo>
                  <a:lnTo>
                    <a:pt x="939215" y="2424430"/>
                  </a:lnTo>
                  <a:lnTo>
                    <a:pt x="852170" y="2424430"/>
                  </a:lnTo>
                  <a:lnTo>
                    <a:pt x="852170" y="1529080"/>
                  </a:lnTo>
                  <a:lnTo>
                    <a:pt x="939342" y="1529080"/>
                  </a:lnTo>
                  <a:lnTo>
                    <a:pt x="939342" y="1485900"/>
                  </a:lnTo>
                  <a:lnTo>
                    <a:pt x="796201" y="1485900"/>
                  </a:lnTo>
                  <a:lnTo>
                    <a:pt x="796201" y="1529080"/>
                  </a:lnTo>
                  <a:lnTo>
                    <a:pt x="796201" y="2424430"/>
                  </a:lnTo>
                  <a:lnTo>
                    <a:pt x="717791" y="2424430"/>
                  </a:lnTo>
                  <a:lnTo>
                    <a:pt x="717791" y="1529080"/>
                  </a:lnTo>
                  <a:lnTo>
                    <a:pt x="796201" y="1529080"/>
                  </a:lnTo>
                  <a:lnTo>
                    <a:pt x="796201" y="1485900"/>
                  </a:lnTo>
                  <a:lnTo>
                    <a:pt x="661847" y="1485900"/>
                  </a:lnTo>
                  <a:lnTo>
                    <a:pt x="661847" y="1529080"/>
                  </a:lnTo>
                  <a:lnTo>
                    <a:pt x="661847" y="2424430"/>
                  </a:lnTo>
                  <a:lnTo>
                    <a:pt x="644575" y="2424430"/>
                  </a:lnTo>
                  <a:lnTo>
                    <a:pt x="644575" y="2467610"/>
                  </a:lnTo>
                  <a:lnTo>
                    <a:pt x="605116" y="2487980"/>
                  </a:lnTo>
                  <a:lnTo>
                    <a:pt x="566991" y="2515844"/>
                  </a:lnTo>
                  <a:lnTo>
                    <a:pt x="532345" y="2549906"/>
                  </a:lnTo>
                  <a:lnTo>
                    <a:pt x="501548" y="2589796"/>
                  </a:lnTo>
                  <a:lnTo>
                    <a:pt x="475005" y="2635161"/>
                  </a:lnTo>
                  <a:lnTo>
                    <a:pt x="453085" y="2685631"/>
                  </a:lnTo>
                  <a:lnTo>
                    <a:pt x="449846" y="2695994"/>
                  </a:lnTo>
                  <a:lnTo>
                    <a:pt x="449846" y="3363811"/>
                  </a:lnTo>
                  <a:lnTo>
                    <a:pt x="42100" y="3363811"/>
                  </a:lnTo>
                  <a:lnTo>
                    <a:pt x="42100" y="2956903"/>
                  </a:lnTo>
                  <a:lnTo>
                    <a:pt x="73012" y="2961817"/>
                  </a:lnTo>
                  <a:lnTo>
                    <a:pt x="113919" y="2967723"/>
                  </a:lnTo>
                  <a:lnTo>
                    <a:pt x="163233" y="2974035"/>
                  </a:lnTo>
                  <a:lnTo>
                    <a:pt x="219392" y="2980131"/>
                  </a:lnTo>
                  <a:lnTo>
                    <a:pt x="280822" y="2985439"/>
                  </a:lnTo>
                  <a:lnTo>
                    <a:pt x="345935" y="2989351"/>
                  </a:lnTo>
                  <a:lnTo>
                    <a:pt x="413169" y="2991256"/>
                  </a:lnTo>
                  <a:lnTo>
                    <a:pt x="415163" y="3058985"/>
                  </a:lnTo>
                  <a:lnTo>
                    <a:pt x="419315" y="3124466"/>
                  </a:lnTo>
                  <a:lnTo>
                    <a:pt x="424980" y="3186150"/>
                  </a:lnTo>
                  <a:lnTo>
                    <a:pt x="431507" y="3242475"/>
                  </a:lnTo>
                  <a:lnTo>
                    <a:pt x="438251" y="3291890"/>
                  </a:lnTo>
                  <a:lnTo>
                    <a:pt x="444576" y="3332861"/>
                  </a:lnTo>
                  <a:lnTo>
                    <a:pt x="449846" y="3363811"/>
                  </a:lnTo>
                  <a:lnTo>
                    <a:pt x="449846" y="2695994"/>
                  </a:lnTo>
                  <a:lnTo>
                    <a:pt x="428650" y="2777693"/>
                  </a:lnTo>
                  <a:lnTo>
                    <a:pt x="421068" y="2828074"/>
                  </a:lnTo>
                  <a:lnTo>
                    <a:pt x="416153" y="2880322"/>
                  </a:lnTo>
                  <a:lnTo>
                    <a:pt x="413613" y="2933700"/>
                  </a:lnTo>
                  <a:lnTo>
                    <a:pt x="344373" y="2931566"/>
                  </a:lnTo>
                  <a:lnTo>
                    <a:pt x="277291" y="2927312"/>
                  </a:lnTo>
                  <a:lnTo>
                    <a:pt x="214312" y="2921647"/>
                  </a:lnTo>
                  <a:lnTo>
                    <a:pt x="157365" y="2915247"/>
                  </a:lnTo>
                  <a:lnTo>
                    <a:pt x="108394" y="2908820"/>
                  </a:lnTo>
                  <a:lnTo>
                    <a:pt x="69316" y="2903055"/>
                  </a:lnTo>
                  <a:lnTo>
                    <a:pt x="42100" y="2898673"/>
                  </a:lnTo>
                  <a:lnTo>
                    <a:pt x="42100" y="2467610"/>
                  </a:lnTo>
                  <a:lnTo>
                    <a:pt x="644575" y="2467610"/>
                  </a:lnTo>
                  <a:lnTo>
                    <a:pt x="644575" y="2424430"/>
                  </a:lnTo>
                  <a:lnTo>
                    <a:pt x="583438" y="2424430"/>
                  </a:lnTo>
                  <a:lnTo>
                    <a:pt x="583438" y="1529080"/>
                  </a:lnTo>
                  <a:lnTo>
                    <a:pt x="661847" y="1529080"/>
                  </a:lnTo>
                  <a:lnTo>
                    <a:pt x="661847" y="1485900"/>
                  </a:lnTo>
                  <a:lnTo>
                    <a:pt x="527418" y="1485900"/>
                  </a:lnTo>
                  <a:lnTo>
                    <a:pt x="527418" y="1529080"/>
                  </a:lnTo>
                  <a:lnTo>
                    <a:pt x="527418" y="2424430"/>
                  </a:lnTo>
                  <a:lnTo>
                    <a:pt x="448995" y="2424430"/>
                  </a:lnTo>
                  <a:lnTo>
                    <a:pt x="448995" y="1529080"/>
                  </a:lnTo>
                  <a:lnTo>
                    <a:pt x="527418" y="1529080"/>
                  </a:lnTo>
                  <a:lnTo>
                    <a:pt x="527418" y="1485900"/>
                  </a:lnTo>
                  <a:lnTo>
                    <a:pt x="393052" y="1485900"/>
                  </a:lnTo>
                  <a:lnTo>
                    <a:pt x="393052" y="1529080"/>
                  </a:lnTo>
                  <a:lnTo>
                    <a:pt x="393052" y="2424430"/>
                  </a:lnTo>
                  <a:lnTo>
                    <a:pt x="314655" y="2424430"/>
                  </a:lnTo>
                  <a:lnTo>
                    <a:pt x="314655" y="1529080"/>
                  </a:lnTo>
                  <a:lnTo>
                    <a:pt x="393052" y="1529080"/>
                  </a:lnTo>
                  <a:lnTo>
                    <a:pt x="393052" y="1485900"/>
                  </a:lnTo>
                  <a:lnTo>
                    <a:pt x="258737" y="1485900"/>
                  </a:lnTo>
                  <a:lnTo>
                    <a:pt x="258737" y="1529080"/>
                  </a:lnTo>
                  <a:lnTo>
                    <a:pt x="258737" y="2424430"/>
                  </a:lnTo>
                  <a:lnTo>
                    <a:pt x="180340" y="2424430"/>
                  </a:lnTo>
                  <a:lnTo>
                    <a:pt x="180340" y="1529080"/>
                  </a:lnTo>
                  <a:lnTo>
                    <a:pt x="258737" y="1529080"/>
                  </a:lnTo>
                  <a:lnTo>
                    <a:pt x="258737" y="1485900"/>
                  </a:lnTo>
                  <a:lnTo>
                    <a:pt x="124371" y="1485900"/>
                  </a:lnTo>
                  <a:lnTo>
                    <a:pt x="124371" y="1529080"/>
                  </a:lnTo>
                  <a:lnTo>
                    <a:pt x="124371" y="2424430"/>
                  </a:lnTo>
                  <a:lnTo>
                    <a:pt x="42100" y="2424430"/>
                  </a:lnTo>
                  <a:lnTo>
                    <a:pt x="42100" y="1529080"/>
                  </a:lnTo>
                  <a:lnTo>
                    <a:pt x="124371" y="1529080"/>
                  </a:lnTo>
                  <a:lnTo>
                    <a:pt x="124371" y="1485900"/>
                  </a:lnTo>
                  <a:lnTo>
                    <a:pt x="406" y="1485900"/>
                  </a:lnTo>
                  <a:lnTo>
                    <a:pt x="406" y="1529080"/>
                  </a:lnTo>
                  <a:lnTo>
                    <a:pt x="406" y="2424430"/>
                  </a:lnTo>
                  <a:lnTo>
                    <a:pt x="406" y="2424976"/>
                  </a:lnTo>
                  <a:lnTo>
                    <a:pt x="381" y="3405530"/>
                  </a:lnTo>
                  <a:lnTo>
                    <a:pt x="419" y="4302950"/>
                  </a:lnTo>
                  <a:lnTo>
                    <a:pt x="190" y="4302950"/>
                  </a:lnTo>
                  <a:lnTo>
                    <a:pt x="190" y="5283454"/>
                  </a:lnTo>
                  <a:lnTo>
                    <a:pt x="980706" y="5283454"/>
                  </a:lnTo>
                  <a:lnTo>
                    <a:pt x="980706" y="5283200"/>
                  </a:lnTo>
                  <a:lnTo>
                    <a:pt x="1918487" y="5283200"/>
                  </a:lnTo>
                  <a:lnTo>
                    <a:pt x="1918487" y="5099050"/>
                  </a:lnTo>
                  <a:lnTo>
                    <a:pt x="1879269" y="5099050"/>
                  </a:lnTo>
                  <a:lnTo>
                    <a:pt x="1879269" y="5154930"/>
                  </a:lnTo>
                  <a:lnTo>
                    <a:pt x="1879269" y="5241290"/>
                  </a:lnTo>
                  <a:lnTo>
                    <a:pt x="982903" y="5241290"/>
                  </a:lnTo>
                  <a:lnTo>
                    <a:pt x="982903" y="5154930"/>
                  </a:lnTo>
                  <a:lnTo>
                    <a:pt x="1879269" y="5154930"/>
                  </a:lnTo>
                  <a:lnTo>
                    <a:pt x="1879269" y="5099050"/>
                  </a:lnTo>
                  <a:lnTo>
                    <a:pt x="982954" y="5099050"/>
                  </a:lnTo>
                  <a:lnTo>
                    <a:pt x="982954" y="5020310"/>
                  </a:lnTo>
                  <a:lnTo>
                    <a:pt x="1879320" y="5020310"/>
                  </a:lnTo>
                  <a:lnTo>
                    <a:pt x="1879320" y="5098707"/>
                  </a:lnTo>
                  <a:lnTo>
                    <a:pt x="1918487" y="5098707"/>
                  </a:lnTo>
                  <a:lnTo>
                    <a:pt x="1918487" y="5020310"/>
                  </a:lnTo>
                  <a:lnTo>
                    <a:pt x="1918487" y="4964430"/>
                  </a:lnTo>
                  <a:lnTo>
                    <a:pt x="982954" y="4964430"/>
                  </a:lnTo>
                  <a:lnTo>
                    <a:pt x="982954" y="4885690"/>
                  </a:lnTo>
                  <a:lnTo>
                    <a:pt x="1918487" y="4885690"/>
                  </a:lnTo>
                  <a:lnTo>
                    <a:pt x="1918487" y="4829949"/>
                  </a:lnTo>
                  <a:lnTo>
                    <a:pt x="1918487" y="4829810"/>
                  </a:lnTo>
                  <a:lnTo>
                    <a:pt x="1918487" y="4751540"/>
                  </a:lnTo>
                  <a:lnTo>
                    <a:pt x="1879320" y="4751540"/>
                  </a:lnTo>
                  <a:lnTo>
                    <a:pt x="1879320" y="4829810"/>
                  </a:lnTo>
                  <a:lnTo>
                    <a:pt x="982954" y="4829810"/>
                  </a:lnTo>
                  <a:lnTo>
                    <a:pt x="982954" y="4751070"/>
                  </a:lnTo>
                  <a:lnTo>
                    <a:pt x="1918487" y="4751070"/>
                  </a:lnTo>
                  <a:lnTo>
                    <a:pt x="1918487" y="4695571"/>
                  </a:lnTo>
                  <a:lnTo>
                    <a:pt x="1918487" y="4427220"/>
                  </a:lnTo>
                  <a:lnTo>
                    <a:pt x="1879320" y="4427220"/>
                  </a:lnTo>
                  <a:lnTo>
                    <a:pt x="1879320" y="4617720"/>
                  </a:lnTo>
                  <a:lnTo>
                    <a:pt x="1879320" y="4695190"/>
                  </a:lnTo>
                  <a:lnTo>
                    <a:pt x="982954" y="4695190"/>
                  </a:lnTo>
                  <a:lnTo>
                    <a:pt x="982954" y="4617720"/>
                  </a:lnTo>
                  <a:lnTo>
                    <a:pt x="1879320" y="4617720"/>
                  </a:lnTo>
                  <a:lnTo>
                    <a:pt x="1879320" y="4427220"/>
                  </a:lnTo>
                  <a:lnTo>
                    <a:pt x="1879269" y="4483100"/>
                  </a:lnTo>
                  <a:lnTo>
                    <a:pt x="1879269" y="4560570"/>
                  </a:lnTo>
                  <a:lnTo>
                    <a:pt x="982903" y="4560570"/>
                  </a:lnTo>
                  <a:lnTo>
                    <a:pt x="982903" y="4483100"/>
                  </a:lnTo>
                  <a:lnTo>
                    <a:pt x="1879269" y="4483100"/>
                  </a:lnTo>
                  <a:lnTo>
                    <a:pt x="1879269" y="4427220"/>
                  </a:lnTo>
                  <a:lnTo>
                    <a:pt x="982954" y="4427220"/>
                  </a:lnTo>
                  <a:lnTo>
                    <a:pt x="982954" y="4344670"/>
                  </a:lnTo>
                  <a:lnTo>
                    <a:pt x="1879320" y="4344670"/>
                  </a:lnTo>
                  <a:lnTo>
                    <a:pt x="1879320" y="4426826"/>
                  </a:lnTo>
                  <a:lnTo>
                    <a:pt x="1918487" y="4426826"/>
                  </a:lnTo>
                  <a:lnTo>
                    <a:pt x="1918487" y="4344670"/>
                  </a:lnTo>
                  <a:lnTo>
                    <a:pt x="1918487" y="430276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object 171">
              <a:extLst>
                <a:ext uri="{FF2B5EF4-FFF2-40B4-BE49-F238E27FC236}">
                  <a16:creationId xmlns="" xmlns:a16="http://schemas.microsoft.com/office/drawing/2014/main" id="{1C5EC219-383B-4C92-B0B5-5FFC3EB6793D}"/>
                </a:ext>
              </a:extLst>
            </p:cNvPr>
            <p:cNvSpPr/>
            <p:nvPr/>
          </p:nvSpPr>
          <p:spPr>
            <a:xfrm>
              <a:off x="18185779" y="1428"/>
              <a:ext cx="1918335" cy="11307445"/>
            </a:xfrm>
            <a:custGeom>
              <a:avLst/>
              <a:gdLst/>
              <a:ahLst/>
              <a:cxnLst/>
              <a:rect l="l" t="t" r="r" b="b"/>
              <a:pathLst>
                <a:path w="1918334" h="11307445">
                  <a:moveTo>
                    <a:pt x="704303" y="7064337"/>
                  </a:moveTo>
                  <a:lnTo>
                    <a:pt x="698639" y="7015302"/>
                  </a:lnTo>
                  <a:lnTo>
                    <a:pt x="682510" y="6970255"/>
                  </a:lnTo>
                  <a:lnTo>
                    <a:pt x="657199" y="6930504"/>
                  </a:lnTo>
                  <a:lnTo>
                    <a:pt x="648347" y="6921652"/>
                  </a:lnTo>
                  <a:lnTo>
                    <a:pt x="648347" y="7064337"/>
                  </a:lnTo>
                  <a:lnTo>
                    <a:pt x="640270" y="7114286"/>
                  </a:lnTo>
                  <a:lnTo>
                    <a:pt x="617791" y="7157694"/>
                  </a:lnTo>
                  <a:lnTo>
                    <a:pt x="583539" y="7191946"/>
                  </a:lnTo>
                  <a:lnTo>
                    <a:pt x="540131" y="7214425"/>
                  </a:lnTo>
                  <a:lnTo>
                    <a:pt x="490194" y="7222503"/>
                  </a:lnTo>
                  <a:lnTo>
                    <a:pt x="440258" y="7214425"/>
                  </a:lnTo>
                  <a:lnTo>
                    <a:pt x="396836" y="7191946"/>
                  </a:lnTo>
                  <a:lnTo>
                    <a:pt x="362585" y="7157694"/>
                  </a:lnTo>
                  <a:lnTo>
                    <a:pt x="340106" y="7114286"/>
                  </a:lnTo>
                  <a:lnTo>
                    <a:pt x="332028" y="7064337"/>
                  </a:lnTo>
                  <a:lnTo>
                    <a:pt x="340106" y="7014400"/>
                  </a:lnTo>
                  <a:lnTo>
                    <a:pt x="362585" y="6970992"/>
                  </a:lnTo>
                  <a:lnTo>
                    <a:pt x="396836" y="6936740"/>
                  </a:lnTo>
                  <a:lnTo>
                    <a:pt x="440258" y="6914261"/>
                  </a:lnTo>
                  <a:lnTo>
                    <a:pt x="490194" y="6906184"/>
                  </a:lnTo>
                  <a:lnTo>
                    <a:pt x="540131" y="6914261"/>
                  </a:lnTo>
                  <a:lnTo>
                    <a:pt x="583539" y="6936740"/>
                  </a:lnTo>
                  <a:lnTo>
                    <a:pt x="617791" y="6970992"/>
                  </a:lnTo>
                  <a:lnTo>
                    <a:pt x="640270" y="7014400"/>
                  </a:lnTo>
                  <a:lnTo>
                    <a:pt x="648347" y="7064337"/>
                  </a:lnTo>
                  <a:lnTo>
                    <a:pt x="648347" y="6921652"/>
                  </a:lnTo>
                  <a:lnTo>
                    <a:pt x="584263" y="6872021"/>
                  </a:lnTo>
                  <a:lnTo>
                    <a:pt x="539229" y="6855892"/>
                  </a:lnTo>
                  <a:lnTo>
                    <a:pt x="490194" y="6850227"/>
                  </a:lnTo>
                  <a:lnTo>
                    <a:pt x="441159" y="6855892"/>
                  </a:lnTo>
                  <a:lnTo>
                    <a:pt x="396113" y="6872021"/>
                  </a:lnTo>
                  <a:lnTo>
                    <a:pt x="356349" y="6897319"/>
                  </a:lnTo>
                  <a:lnTo>
                    <a:pt x="323164" y="6930504"/>
                  </a:lnTo>
                  <a:lnTo>
                    <a:pt x="297865" y="6970255"/>
                  </a:lnTo>
                  <a:lnTo>
                    <a:pt x="281724" y="7015302"/>
                  </a:lnTo>
                  <a:lnTo>
                    <a:pt x="276059" y="7064337"/>
                  </a:lnTo>
                  <a:lnTo>
                    <a:pt x="281724" y="7113371"/>
                  </a:lnTo>
                  <a:lnTo>
                    <a:pt x="297865" y="7158418"/>
                  </a:lnTo>
                  <a:lnTo>
                    <a:pt x="323164" y="7198182"/>
                  </a:lnTo>
                  <a:lnTo>
                    <a:pt x="356349" y="7231367"/>
                  </a:lnTo>
                  <a:lnTo>
                    <a:pt x="396113" y="7256666"/>
                  </a:lnTo>
                  <a:lnTo>
                    <a:pt x="441159" y="7272807"/>
                  </a:lnTo>
                  <a:lnTo>
                    <a:pt x="490194" y="7278471"/>
                  </a:lnTo>
                  <a:lnTo>
                    <a:pt x="539229" y="7272807"/>
                  </a:lnTo>
                  <a:lnTo>
                    <a:pt x="584263" y="7256666"/>
                  </a:lnTo>
                  <a:lnTo>
                    <a:pt x="624027" y="7231367"/>
                  </a:lnTo>
                  <a:lnTo>
                    <a:pt x="657199" y="7198182"/>
                  </a:lnTo>
                  <a:lnTo>
                    <a:pt x="682510" y="7158418"/>
                  </a:lnTo>
                  <a:lnTo>
                    <a:pt x="698639" y="7113371"/>
                  </a:lnTo>
                  <a:lnTo>
                    <a:pt x="704303" y="7064337"/>
                  </a:lnTo>
                  <a:close/>
                </a:path>
                <a:path w="1918334" h="11307445">
                  <a:moveTo>
                    <a:pt x="704608" y="2368169"/>
                  </a:moveTo>
                  <a:lnTo>
                    <a:pt x="698944" y="2319134"/>
                  </a:lnTo>
                  <a:lnTo>
                    <a:pt x="682815" y="2274087"/>
                  </a:lnTo>
                  <a:lnTo>
                    <a:pt x="657517" y="2234323"/>
                  </a:lnTo>
                  <a:lnTo>
                    <a:pt x="648652" y="2225459"/>
                  </a:lnTo>
                  <a:lnTo>
                    <a:pt x="648652" y="2368169"/>
                  </a:lnTo>
                  <a:lnTo>
                    <a:pt x="640588" y="2418105"/>
                  </a:lnTo>
                  <a:lnTo>
                    <a:pt x="618109" y="2461514"/>
                  </a:lnTo>
                  <a:lnTo>
                    <a:pt x="583844" y="2495778"/>
                  </a:lnTo>
                  <a:lnTo>
                    <a:pt x="540435" y="2518257"/>
                  </a:lnTo>
                  <a:lnTo>
                    <a:pt x="490512" y="2526334"/>
                  </a:lnTo>
                  <a:lnTo>
                    <a:pt x="440563" y="2518257"/>
                  </a:lnTo>
                  <a:lnTo>
                    <a:pt x="397154" y="2495778"/>
                  </a:lnTo>
                  <a:lnTo>
                    <a:pt x="362902" y="2461514"/>
                  </a:lnTo>
                  <a:lnTo>
                    <a:pt x="340423" y="2418105"/>
                  </a:lnTo>
                  <a:lnTo>
                    <a:pt x="332346" y="2368169"/>
                  </a:lnTo>
                  <a:lnTo>
                    <a:pt x="340423" y="2318232"/>
                  </a:lnTo>
                  <a:lnTo>
                    <a:pt x="362902" y="2274824"/>
                  </a:lnTo>
                  <a:lnTo>
                    <a:pt x="397154" y="2240572"/>
                  </a:lnTo>
                  <a:lnTo>
                    <a:pt x="440563" y="2218093"/>
                  </a:lnTo>
                  <a:lnTo>
                    <a:pt x="490512" y="2210016"/>
                  </a:lnTo>
                  <a:lnTo>
                    <a:pt x="540435" y="2218093"/>
                  </a:lnTo>
                  <a:lnTo>
                    <a:pt x="583844" y="2240572"/>
                  </a:lnTo>
                  <a:lnTo>
                    <a:pt x="618109" y="2274824"/>
                  </a:lnTo>
                  <a:lnTo>
                    <a:pt x="640588" y="2318232"/>
                  </a:lnTo>
                  <a:lnTo>
                    <a:pt x="648652" y="2368169"/>
                  </a:lnTo>
                  <a:lnTo>
                    <a:pt x="648652" y="2225459"/>
                  </a:lnTo>
                  <a:lnTo>
                    <a:pt x="633209" y="2210016"/>
                  </a:lnTo>
                  <a:lnTo>
                    <a:pt x="624344" y="2201151"/>
                  </a:lnTo>
                  <a:lnTo>
                    <a:pt x="584581" y="2175853"/>
                  </a:lnTo>
                  <a:lnTo>
                    <a:pt x="539534" y="2159711"/>
                  </a:lnTo>
                  <a:lnTo>
                    <a:pt x="490512" y="2154047"/>
                  </a:lnTo>
                  <a:lnTo>
                    <a:pt x="441477" y="2159711"/>
                  </a:lnTo>
                  <a:lnTo>
                    <a:pt x="396430" y="2175853"/>
                  </a:lnTo>
                  <a:lnTo>
                    <a:pt x="356666" y="2201151"/>
                  </a:lnTo>
                  <a:lnTo>
                    <a:pt x="323481" y="2234323"/>
                  </a:lnTo>
                  <a:lnTo>
                    <a:pt x="298170" y="2274087"/>
                  </a:lnTo>
                  <a:lnTo>
                    <a:pt x="282041" y="2319134"/>
                  </a:lnTo>
                  <a:lnTo>
                    <a:pt x="276377" y="2368169"/>
                  </a:lnTo>
                  <a:lnTo>
                    <a:pt x="282041" y="2417203"/>
                  </a:lnTo>
                  <a:lnTo>
                    <a:pt x="298170" y="2462250"/>
                  </a:lnTo>
                  <a:lnTo>
                    <a:pt x="323481" y="2502014"/>
                  </a:lnTo>
                  <a:lnTo>
                    <a:pt x="356666" y="2535199"/>
                  </a:lnTo>
                  <a:lnTo>
                    <a:pt x="396430" y="2560497"/>
                  </a:lnTo>
                  <a:lnTo>
                    <a:pt x="441477" y="2576639"/>
                  </a:lnTo>
                  <a:lnTo>
                    <a:pt x="490512" y="2582303"/>
                  </a:lnTo>
                  <a:lnTo>
                    <a:pt x="539534" y="2576639"/>
                  </a:lnTo>
                  <a:lnTo>
                    <a:pt x="584581" y="2560497"/>
                  </a:lnTo>
                  <a:lnTo>
                    <a:pt x="624344" y="2535199"/>
                  </a:lnTo>
                  <a:lnTo>
                    <a:pt x="633196" y="2526334"/>
                  </a:lnTo>
                  <a:lnTo>
                    <a:pt x="657517" y="2502014"/>
                  </a:lnTo>
                  <a:lnTo>
                    <a:pt x="682815" y="2462250"/>
                  </a:lnTo>
                  <a:lnTo>
                    <a:pt x="698944" y="2417203"/>
                  </a:lnTo>
                  <a:lnTo>
                    <a:pt x="704608" y="2368169"/>
                  </a:lnTo>
                  <a:close/>
                </a:path>
                <a:path w="1918334" h="11307445">
                  <a:moveTo>
                    <a:pt x="980694" y="10330828"/>
                  </a:moveTo>
                  <a:lnTo>
                    <a:pt x="938631" y="10330828"/>
                  </a:lnTo>
                  <a:lnTo>
                    <a:pt x="938631" y="10386428"/>
                  </a:lnTo>
                  <a:lnTo>
                    <a:pt x="938631" y="11255731"/>
                  </a:lnTo>
                  <a:lnTo>
                    <a:pt x="889444" y="11251286"/>
                  </a:lnTo>
                  <a:lnTo>
                    <a:pt x="841971" y="11241507"/>
                  </a:lnTo>
                  <a:lnTo>
                    <a:pt x="796531" y="11226711"/>
                  </a:lnTo>
                  <a:lnTo>
                    <a:pt x="754341" y="11207648"/>
                  </a:lnTo>
                  <a:lnTo>
                    <a:pt x="754341" y="11269726"/>
                  </a:lnTo>
                  <a:lnTo>
                    <a:pt x="226529" y="11269726"/>
                  </a:lnTo>
                  <a:lnTo>
                    <a:pt x="254050" y="11255731"/>
                  </a:lnTo>
                  <a:lnTo>
                    <a:pt x="271233" y="11246993"/>
                  </a:lnTo>
                  <a:lnTo>
                    <a:pt x="313169" y="11219993"/>
                  </a:lnTo>
                  <a:lnTo>
                    <a:pt x="352044" y="11188992"/>
                  </a:lnTo>
                  <a:lnTo>
                    <a:pt x="387578" y="11154283"/>
                  </a:lnTo>
                  <a:lnTo>
                    <a:pt x="419468" y="11116170"/>
                  </a:lnTo>
                  <a:lnTo>
                    <a:pt x="447433" y="11074933"/>
                  </a:lnTo>
                  <a:lnTo>
                    <a:pt x="471195" y="11030852"/>
                  </a:lnTo>
                  <a:lnTo>
                    <a:pt x="490435" y="10984230"/>
                  </a:lnTo>
                  <a:lnTo>
                    <a:pt x="509676" y="11030852"/>
                  </a:lnTo>
                  <a:lnTo>
                    <a:pt x="533425" y="11074933"/>
                  </a:lnTo>
                  <a:lnTo>
                    <a:pt x="561403" y="11116170"/>
                  </a:lnTo>
                  <a:lnTo>
                    <a:pt x="593293" y="11154283"/>
                  </a:lnTo>
                  <a:lnTo>
                    <a:pt x="628827" y="11188992"/>
                  </a:lnTo>
                  <a:lnTo>
                    <a:pt x="667702" y="11219993"/>
                  </a:lnTo>
                  <a:lnTo>
                    <a:pt x="709637" y="11246993"/>
                  </a:lnTo>
                  <a:lnTo>
                    <a:pt x="754341" y="11269726"/>
                  </a:lnTo>
                  <a:lnTo>
                    <a:pt x="754341" y="11207648"/>
                  </a:lnTo>
                  <a:lnTo>
                    <a:pt x="753414" y="11207217"/>
                  </a:lnTo>
                  <a:lnTo>
                    <a:pt x="712939" y="11183315"/>
                  </a:lnTo>
                  <a:lnTo>
                    <a:pt x="675411" y="11155324"/>
                  </a:lnTo>
                  <a:lnTo>
                    <a:pt x="641134" y="11123549"/>
                  </a:lnTo>
                  <a:lnTo>
                    <a:pt x="610425" y="11088294"/>
                  </a:lnTo>
                  <a:lnTo>
                    <a:pt x="583603" y="11049876"/>
                  </a:lnTo>
                  <a:lnTo>
                    <a:pt x="560959" y="11008601"/>
                  </a:lnTo>
                  <a:lnTo>
                    <a:pt x="542810" y="10964774"/>
                  </a:lnTo>
                  <a:lnTo>
                    <a:pt x="529463" y="10918711"/>
                  </a:lnTo>
                  <a:lnTo>
                    <a:pt x="521220" y="10870705"/>
                  </a:lnTo>
                  <a:lnTo>
                    <a:pt x="518414" y="10821073"/>
                  </a:lnTo>
                  <a:lnTo>
                    <a:pt x="521220" y="10771454"/>
                  </a:lnTo>
                  <a:lnTo>
                    <a:pt x="529463" y="10723448"/>
                  </a:lnTo>
                  <a:lnTo>
                    <a:pt x="542810" y="10677373"/>
                  </a:lnTo>
                  <a:lnTo>
                    <a:pt x="560959" y="10633558"/>
                  </a:lnTo>
                  <a:lnTo>
                    <a:pt x="583603" y="10592283"/>
                  </a:lnTo>
                  <a:lnTo>
                    <a:pt x="610438" y="10553865"/>
                  </a:lnTo>
                  <a:lnTo>
                    <a:pt x="641134" y="10518610"/>
                  </a:lnTo>
                  <a:lnTo>
                    <a:pt x="675411" y="10486834"/>
                  </a:lnTo>
                  <a:lnTo>
                    <a:pt x="712939" y="10458844"/>
                  </a:lnTo>
                  <a:lnTo>
                    <a:pt x="753414" y="10434942"/>
                  </a:lnTo>
                  <a:lnTo>
                    <a:pt x="796531" y="10415448"/>
                  </a:lnTo>
                  <a:lnTo>
                    <a:pt x="841984" y="10400652"/>
                  </a:lnTo>
                  <a:lnTo>
                    <a:pt x="889444" y="10390886"/>
                  </a:lnTo>
                  <a:lnTo>
                    <a:pt x="938631" y="10386428"/>
                  </a:lnTo>
                  <a:lnTo>
                    <a:pt x="938631" y="10330828"/>
                  </a:lnTo>
                  <a:lnTo>
                    <a:pt x="754341" y="10330828"/>
                  </a:lnTo>
                  <a:lnTo>
                    <a:pt x="754341" y="10372433"/>
                  </a:lnTo>
                  <a:lnTo>
                    <a:pt x="709637" y="10395153"/>
                  </a:lnTo>
                  <a:lnTo>
                    <a:pt x="667702" y="10422166"/>
                  </a:lnTo>
                  <a:lnTo>
                    <a:pt x="628827" y="10453167"/>
                  </a:lnTo>
                  <a:lnTo>
                    <a:pt x="593293" y="10487863"/>
                  </a:lnTo>
                  <a:lnTo>
                    <a:pt x="561403" y="10525989"/>
                  </a:lnTo>
                  <a:lnTo>
                    <a:pt x="533425" y="10567226"/>
                  </a:lnTo>
                  <a:lnTo>
                    <a:pt x="509676" y="10611295"/>
                  </a:lnTo>
                  <a:lnTo>
                    <a:pt x="490435" y="10657916"/>
                  </a:lnTo>
                  <a:lnTo>
                    <a:pt x="471195" y="10611295"/>
                  </a:lnTo>
                  <a:lnTo>
                    <a:pt x="462445" y="10595077"/>
                  </a:lnTo>
                  <a:lnTo>
                    <a:pt x="462445" y="10821073"/>
                  </a:lnTo>
                  <a:lnTo>
                    <a:pt x="459625" y="10870705"/>
                  </a:lnTo>
                  <a:lnTo>
                    <a:pt x="451396" y="10918711"/>
                  </a:lnTo>
                  <a:lnTo>
                    <a:pt x="438048" y="10964774"/>
                  </a:lnTo>
                  <a:lnTo>
                    <a:pt x="419900" y="11008601"/>
                  </a:lnTo>
                  <a:lnTo>
                    <a:pt x="397256" y="11049876"/>
                  </a:lnTo>
                  <a:lnTo>
                    <a:pt x="370433" y="11088294"/>
                  </a:lnTo>
                  <a:lnTo>
                    <a:pt x="339737" y="11123549"/>
                  </a:lnTo>
                  <a:lnTo>
                    <a:pt x="305460" y="11155324"/>
                  </a:lnTo>
                  <a:lnTo>
                    <a:pt x="267931" y="11183315"/>
                  </a:lnTo>
                  <a:lnTo>
                    <a:pt x="227457" y="11207217"/>
                  </a:lnTo>
                  <a:lnTo>
                    <a:pt x="184340" y="11226724"/>
                  </a:lnTo>
                  <a:lnTo>
                    <a:pt x="138899" y="11241507"/>
                  </a:lnTo>
                  <a:lnTo>
                    <a:pt x="91427" y="11251286"/>
                  </a:lnTo>
                  <a:lnTo>
                    <a:pt x="42252" y="11255731"/>
                  </a:lnTo>
                  <a:lnTo>
                    <a:pt x="42252" y="10386428"/>
                  </a:lnTo>
                  <a:lnTo>
                    <a:pt x="91427" y="10390886"/>
                  </a:lnTo>
                  <a:lnTo>
                    <a:pt x="138899" y="10400652"/>
                  </a:lnTo>
                  <a:lnTo>
                    <a:pt x="184340" y="10415448"/>
                  </a:lnTo>
                  <a:lnTo>
                    <a:pt x="227457" y="10434942"/>
                  </a:lnTo>
                  <a:lnTo>
                    <a:pt x="267944" y="10458844"/>
                  </a:lnTo>
                  <a:lnTo>
                    <a:pt x="305460" y="10486834"/>
                  </a:lnTo>
                  <a:lnTo>
                    <a:pt x="339737" y="10518610"/>
                  </a:lnTo>
                  <a:lnTo>
                    <a:pt x="370433" y="10553865"/>
                  </a:lnTo>
                  <a:lnTo>
                    <a:pt x="397268" y="10592283"/>
                  </a:lnTo>
                  <a:lnTo>
                    <a:pt x="419900" y="10633558"/>
                  </a:lnTo>
                  <a:lnTo>
                    <a:pt x="438048" y="10677385"/>
                  </a:lnTo>
                  <a:lnTo>
                    <a:pt x="451396" y="10723448"/>
                  </a:lnTo>
                  <a:lnTo>
                    <a:pt x="459625" y="10771454"/>
                  </a:lnTo>
                  <a:lnTo>
                    <a:pt x="462445" y="10821073"/>
                  </a:lnTo>
                  <a:lnTo>
                    <a:pt x="462445" y="10595077"/>
                  </a:lnTo>
                  <a:lnTo>
                    <a:pt x="419468" y="10525989"/>
                  </a:lnTo>
                  <a:lnTo>
                    <a:pt x="387578" y="10487863"/>
                  </a:lnTo>
                  <a:lnTo>
                    <a:pt x="352044" y="10453167"/>
                  </a:lnTo>
                  <a:lnTo>
                    <a:pt x="313169" y="10422166"/>
                  </a:lnTo>
                  <a:lnTo>
                    <a:pt x="271233" y="10395153"/>
                  </a:lnTo>
                  <a:lnTo>
                    <a:pt x="226529" y="10372433"/>
                  </a:lnTo>
                  <a:lnTo>
                    <a:pt x="754341" y="10372433"/>
                  </a:lnTo>
                  <a:lnTo>
                    <a:pt x="754341" y="10330828"/>
                  </a:lnTo>
                  <a:lnTo>
                    <a:pt x="190" y="10330828"/>
                  </a:lnTo>
                  <a:lnTo>
                    <a:pt x="190" y="11307128"/>
                  </a:lnTo>
                  <a:lnTo>
                    <a:pt x="980694" y="11307128"/>
                  </a:lnTo>
                  <a:lnTo>
                    <a:pt x="980694" y="11269726"/>
                  </a:lnTo>
                  <a:lnTo>
                    <a:pt x="980694" y="11255731"/>
                  </a:lnTo>
                  <a:lnTo>
                    <a:pt x="980694" y="10386428"/>
                  </a:lnTo>
                  <a:lnTo>
                    <a:pt x="980694" y="10372433"/>
                  </a:lnTo>
                  <a:lnTo>
                    <a:pt x="980694" y="10330828"/>
                  </a:lnTo>
                  <a:close/>
                </a:path>
                <a:path w="1918334" h="11307445">
                  <a:moveTo>
                    <a:pt x="1645132" y="490347"/>
                  </a:moveTo>
                  <a:lnTo>
                    <a:pt x="1639468" y="441312"/>
                  </a:lnTo>
                  <a:lnTo>
                    <a:pt x="1623326" y="396265"/>
                  </a:lnTo>
                  <a:lnTo>
                    <a:pt x="1598028" y="356501"/>
                  </a:lnTo>
                  <a:lnTo>
                    <a:pt x="1589163" y="347637"/>
                  </a:lnTo>
                  <a:lnTo>
                    <a:pt x="1589163" y="490347"/>
                  </a:lnTo>
                  <a:lnTo>
                    <a:pt x="1581086" y="540283"/>
                  </a:lnTo>
                  <a:lnTo>
                    <a:pt x="1558607" y="583692"/>
                  </a:lnTo>
                  <a:lnTo>
                    <a:pt x="1524355" y="617943"/>
                  </a:lnTo>
                  <a:lnTo>
                    <a:pt x="1480934" y="640422"/>
                  </a:lnTo>
                  <a:lnTo>
                    <a:pt x="1430997" y="648500"/>
                  </a:lnTo>
                  <a:lnTo>
                    <a:pt x="1381061" y="640422"/>
                  </a:lnTo>
                  <a:lnTo>
                    <a:pt x="1337652" y="617943"/>
                  </a:lnTo>
                  <a:lnTo>
                    <a:pt x="1303401" y="583692"/>
                  </a:lnTo>
                  <a:lnTo>
                    <a:pt x="1280922" y="540283"/>
                  </a:lnTo>
                  <a:lnTo>
                    <a:pt x="1272844" y="490347"/>
                  </a:lnTo>
                  <a:lnTo>
                    <a:pt x="1280922" y="440410"/>
                  </a:lnTo>
                  <a:lnTo>
                    <a:pt x="1303401" y="396989"/>
                  </a:lnTo>
                  <a:lnTo>
                    <a:pt x="1337652" y="362737"/>
                  </a:lnTo>
                  <a:lnTo>
                    <a:pt x="1381061" y="340258"/>
                  </a:lnTo>
                  <a:lnTo>
                    <a:pt x="1430997" y="332181"/>
                  </a:lnTo>
                  <a:lnTo>
                    <a:pt x="1480934" y="340258"/>
                  </a:lnTo>
                  <a:lnTo>
                    <a:pt x="1524355" y="362737"/>
                  </a:lnTo>
                  <a:lnTo>
                    <a:pt x="1558607" y="396989"/>
                  </a:lnTo>
                  <a:lnTo>
                    <a:pt x="1581086" y="440410"/>
                  </a:lnTo>
                  <a:lnTo>
                    <a:pt x="1589163" y="490347"/>
                  </a:lnTo>
                  <a:lnTo>
                    <a:pt x="1589163" y="347637"/>
                  </a:lnTo>
                  <a:lnTo>
                    <a:pt x="1573707" y="332181"/>
                  </a:lnTo>
                  <a:lnTo>
                    <a:pt x="1564843" y="323316"/>
                  </a:lnTo>
                  <a:lnTo>
                    <a:pt x="1525079" y="298018"/>
                  </a:lnTo>
                  <a:lnTo>
                    <a:pt x="1480032" y="281876"/>
                  </a:lnTo>
                  <a:lnTo>
                    <a:pt x="1430997" y="276212"/>
                  </a:lnTo>
                  <a:lnTo>
                    <a:pt x="1381963" y="281876"/>
                  </a:lnTo>
                  <a:lnTo>
                    <a:pt x="1336929" y="298018"/>
                  </a:lnTo>
                  <a:lnTo>
                    <a:pt x="1297165" y="323316"/>
                  </a:lnTo>
                  <a:lnTo>
                    <a:pt x="1263992" y="356501"/>
                  </a:lnTo>
                  <a:lnTo>
                    <a:pt x="1238681" y="396265"/>
                  </a:lnTo>
                  <a:lnTo>
                    <a:pt x="1222552" y="441312"/>
                  </a:lnTo>
                  <a:lnTo>
                    <a:pt x="1216888" y="490347"/>
                  </a:lnTo>
                  <a:lnTo>
                    <a:pt x="1222552" y="539381"/>
                  </a:lnTo>
                  <a:lnTo>
                    <a:pt x="1238681" y="584428"/>
                  </a:lnTo>
                  <a:lnTo>
                    <a:pt x="1263992" y="624179"/>
                  </a:lnTo>
                  <a:lnTo>
                    <a:pt x="1297165" y="657364"/>
                  </a:lnTo>
                  <a:lnTo>
                    <a:pt x="1336929" y="682663"/>
                  </a:lnTo>
                  <a:lnTo>
                    <a:pt x="1381963" y="698792"/>
                  </a:lnTo>
                  <a:lnTo>
                    <a:pt x="1430997" y="704456"/>
                  </a:lnTo>
                  <a:lnTo>
                    <a:pt x="1480032" y="698792"/>
                  </a:lnTo>
                  <a:lnTo>
                    <a:pt x="1525079" y="682663"/>
                  </a:lnTo>
                  <a:lnTo>
                    <a:pt x="1564843" y="657364"/>
                  </a:lnTo>
                  <a:lnTo>
                    <a:pt x="1573707" y="648500"/>
                  </a:lnTo>
                  <a:lnTo>
                    <a:pt x="1598028" y="624179"/>
                  </a:lnTo>
                  <a:lnTo>
                    <a:pt x="1623326" y="584428"/>
                  </a:lnTo>
                  <a:lnTo>
                    <a:pt x="1639468" y="539381"/>
                  </a:lnTo>
                  <a:lnTo>
                    <a:pt x="1645132" y="490347"/>
                  </a:lnTo>
                  <a:close/>
                </a:path>
                <a:path w="1918334" h="11307445">
                  <a:moveTo>
                    <a:pt x="1918322" y="6574091"/>
                  </a:moveTo>
                  <a:lnTo>
                    <a:pt x="980516" y="6574091"/>
                  </a:lnTo>
                  <a:lnTo>
                    <a:pt x="940752" y="6574091"/>
                  </a:lnTo>
                  <a:lnTo>
                    <a:pt x="938441" y="6574091"/>
                  </a:lnTo>
                  <a:lnTo>
                    <a:pt x="938441" y="6615697"/>
                  </a:lnTo>
                  <a:lnTo>
                    <a:pt x="938441" y="6869900"/>
                  </a:lnTo>
                  <a:lnTo>
                    <a:pt x="938441" y="7258774"/>
                  </a:lnTo>
                  <a:lnTo>
                    <a:pt x="938441" y="7512990"/>
                  </a:lnTo>
                  <a:lnTo>
                    <a:pt x="683691" y="7512990"/>
                  </a:lnTo>
                  <a:lnTo>
                    <a:pt x="715670" y="7497026"/>
                  </a:lnTo>
                  <a:lnTo>
                    <a:pt x="731037" y="7489368"/>
                  </a:lnTo>
                  <a:lnTo>
                    <a:pt x="775296" y="7460932"/>
                  </a:lnTo>
                  <a:lnTo>
                    <a:pt x="816152" y="7428039"/>
                  </a:lnTo>
                  <a:lnTo>
                    <a:pt x="853224" y="7391032"/>
                  </a:lnTo>
                  <a:lnTo>
                    <a:pt x="886206" y="7350265"/>
                  </a:lnTo>
                  <a:lnTo>
                    <a:pt x="914717" y="7306056"/>
                  </a:lnTo>
                  <a:lnTo>
                    <a:pt x="938441" y="7258774"/>
                  </a:lnTo>
                  <a:lnTo>
                    <a:pt x="938441" y="6869900"/>
                  </a:lnTo>
                  <a:lnTo>
                    <a:pt x="922947" y="6839026"/>
                  </a:lnTo>
                  <a:lnTo>
                    <a:pt x="922947" y="7064337"/>
                  </a:lnTo>
                  <a:lnTo>
                    <a:pt x="920394" y="7111416"/>
                  </a:lnTo>
                  <a:lnTo>
                    <a:pt x="912939" y="7157034"/>
                  </a:lnTo>
                  <a:lnTo>
                    <a:pt x="900849" y="7200951"/>
                  </a:lnTo>
                  <a:lnTo>
                    <a:pt x="884377" y="7242873"/>
                  </a:lnTo>
                  <a:lnTo>
                    <a:pt x="863790" y="7282548"/>
                  </a:lnTo>
                  <a:lnTo>
                    <a:pt x="839355" y="7319708"/>
                  </a:lnTo>
                  <a:lnTo>
                    <a:pt x="811339" y="7354087"/>
                  </a:lnTo>
                  <a:lnTo>
                    <a:pt x="780008" y="7385418"/>
                  </a:lnTo>
                  <a:lnTo>
                    <a:pt x="745629" y="7413434"/>
                  </a:lnTo>
                  <a:lnTo>
                    <a:pt x="708469" y="7437869"/>
                  </a:lnTo>
                  <a:lnTo>
                    <a:pt x="668794" y="7458456"/>
                  </a:lnTo>
                  <a:lnTo>
                    <a:pt x="626872" y="7474928"/>
                  </a:lnTo>
                  <a:lnTo>
                    <a:pt x="582968" y="7487031"/>
                  </a:lnTo>
                  <a:lnTo>
                    <a:pt x="537337" y="7494486"/>
                  </a:lnTo>
                  <a:lnTo>
                    <a:pt x="490258" y="7497026"/>
                  </a:lnTo>
                  <a:lnTo>
                    <a:pt x="443179" y="7494486"/>
                  </a:lnTo>
                  <a:lnTo>
                    <a:pt x="397548" y="7487031"/>
                  </a:lnTo>
                  <a:lnTo>
                    <a:pt x="353644" y="7474928"/>
                  </a:lnTo>
                  <a:lnTo>
                    <a:pt x="311721" y="7458456"/>
                  </a:lnTo>
                  <a:lnTo>
                    <a:pt x="296824" y="7450734"/>
                  </a:lnTo>
                  <a:lnTo>
                    <a:pt x="296824" y="7512990"/>
                  </a:lnTo>
                  <a:lnTo>
                    <a:pt x="42075" y="7512990"/>
                  </a:lnTo>
                  <a:lnTo>
                    <a:pt x="42075" y="7258761"/>
                  </a:lnTo>
                  <a:lnTo>
                    <a:pt x="65798" y="7306069"/>
                  </a:lnTo>
                  <a:lnTo>
                    <a:pt x="94322" y="7350265"/>
                  </a:lnTo>
                  <a:lnTo>
                    <a:pt x="127292" y="7391044"/>
                  </a:lnTo>
                  <a:lnTo>
                    <a:pt x="164376" y="7428052"/>
                  </a:lnTo>
                  <a:lnTo>
                    <a:pt x="205219" y="7460932"/>
                  </a:lnTo>
                  <a:lnTo>
                    <a:pt x="249478" y="7489368"/>
                  </a:lnTo>
                  <a:lnTo>
                    <a:pt x="296824" y="7512990"/>
                  </a:lnTo>
                  <a:lnTo>
                    <a:pt x="296824" y="7450734"/>
                  </a:lnTo>
                  <a:lnTo>
                    <a:pt x="272046" y="7437869"/>
                  </a:lnTo>
                  <a:lnTo>
                    <a:pt x="234886" y="7413434"/>
                  </a:lnTo>
                  <a:lnTo>
                    <a:pt x="200507" y="7385418"/>
                  </a:lnTo>
                  <a:lnTo>
                    <a:pt x="169176" y="7354087"/>
                  </a:lnTo>
                  <a:lnTo>
                    <a:pt x="141173" y="7319708"/>
                  </a:lnTo>
                  <a:lnTo>
                    <a:pt x="116738" y="7282548"/>
                  </a:lnTo>
                  <a:lnTo>
                    <a:pt x="96151" y="7242873"/>
                  </a:lnTo>
                  <a:lnTo>
                    <a:pt x="79667" y="7200951"/>
                  </a:lnTo>
                  <a:lnTo>
                    <a:pt x="67576" y="7157034"/>
                  </a:lnTo>
                  <a:lnTo>
                    <a:pt x="60121" y="7111416"/>
                  </a:lnTo>
                  <a:lnTo>
                    <a:pt x="57581" y="7064337"/>
                  </a:lnTo>
                  <a:lnTo>
                    <a:pt x="60121" y="7017258"/>
                  </a:lnTo>
                  <a:lnTo>
                    <a:pt x="67576" y="6971627"/>
                  </a:lnTo>
                  <a:lnTo>
                    <a:pt x="79667" y="6927723"/>
                  </a:lnTo>
                  <a:lnTo>
                    <a:pt x="96151" y="6885800"/>
                  </a:lnTo>
                  <a:lnTo>
                    <a:pt x="116738" y="6846125"/>
                  </a:lnTo>
                  <a:lnTo>
                    <a:pt x="141173" y="6808965"/>
                  </a:lnTo>
                  <a:lnTo>
                    <a:pt x="169176" y="6774586"/>
                  </a:lnTo>
                  <a:lnTo>
                    <a:pt x="200507" y="6743268"/>
                  </a:lnTo>
                  <a:lnTo>
                    <a:pt x="234886" y="6715252"/>
                  </a:lnTo>
                  <a:lnTo>
                    <a:pt x="272046" y="6690817"/>
                  </a:lnTo>
                  <a:lnTo>
                    <a:pt x="311721" y="6670230"/>
                  </a:lnTo>
                  <a:lnTo>
                    <a:pt x="353644" y="6653758"/>
                  </a:lnTo>
                  <a:lnTo>
                    <a:pt x="397548" y="6641655"/>
                  </a:lnTo>
                  <a:lnTo>
                    <a:pt x="443179" y="6634213"/>
                  </a:lnTo>
                  <a:lnTo>
                    <a:pt x="490258" y="6631660"/>
                  </a:lnTo>
                  <a:lnTo>
                    <a:pt x="537337" y="6634213"/>
                  </a:lnTo>
                  <a:lnTo>
                    <a:pt x="582968" y="6641655"/>
                  </a:lnTo>
                  <a:lnTo>
                    <a:pt x="626872" y="6653758"/>
                  </a:lnTo>
                  <a:lnTo>
                    <a:pt x="668794" y="6670230"/>
                  </a:lnTo>
                  <a:lnTo>
                    <a:pt x="708469" y="6690817"/>
                  </a:lnTo>
                  <a:lnTo>
                    <a:pt x="745629" y="6715252"/>
                  </a:lnTo>
                  <a:lnTo>
                    <a:pt x="780008" y="6743268"/>
                  </a:lnTo>
                  <a:lnTo>
                    <a:pt x="811339" y="6774586"/>
                  </a:lnTo>
                  <a:lnTo>
                    <a:pt x="839355" y="6808965"/>
                  </a:lnTo>
                  <a:lnTo>
                    <a:pt x="863790" y="6846125"/>
                  </a:lnTo>
                  <a:lnTo>
                    <a:pt x="884377" y="6885800"/>
                  </a:lnTo>
                  <a:lnTo>
                    <a:pt x="900849" y="6927723"/>
                  </a:lnTo>
                  <a:lnTo>
                    <a:pt x="912939" y="6971627"/>
                  </a:lnTo>
                  <a:lnTo>
                    <a:pt x="920394" y="7017258"/>
                  </a:lnTo>
                  <a:lnTo>
                    <a:pt x="922947" y="7064337"/>
                  </a:lnTo>
                  <a:lnTo>
                    <a:pt x="922947" y="6839026"/>
                  </a:lnTo>
                  <a:lnTo>
                    <a:pt x="886193" y="6778422"/>
                  </a:lnTo>
                  <a:lnTo>
                    <a:pt x="853224" y="6737642"/>
                  </a:lnTo>
                  <a:lnTo>
                    <a:pt x="816140" y="6700634"/>
                  </a:lnTo>
                  <a:lnTo>
                    <a:pt x="775284" y="6667754"/>
                  </a:lnTo>
                  <a:lnTo>
                    <a:pt x="731024" y="6639319"/>
                  </a:lnTo>
                  <a:lnTo>
                    <a:pt x="715670" y="6631660"/>
                  </a:lnTo>
                  <a:lnTo>
                    <a:pt x="683679" y="6615697"/>
                  </a:lnTo>
                  <a:lnTo>
                    <a:pt x="938441" y="6615697"/>
                  </a:lnTo>
                  <a:lnTo>
                    <a:pt x="938441" y="6574091"/>
                  </a:lnTo>
                  <a:lnTo>
                    <a:pt x="296849" y="6574091"/>
                  </a:lnTo>
                  <a:lnTo>
                    <a:pt x="296849" y="6615697"/>
                  </a:lnTo>
                  <a:lnTo>
                    <a:pt x="249491" y="6639319"/>
                  </a:lnTo>
                  <a:lnTo>
                    <a:pt x="205219" y="6667754"/>
                  </a:lnTo>
                  <a:lnTo>
                    <a:pt x="164376" y="6700647"/>
                  </a:lnTo>
                  <a:lnTo>
                    <a:pt x="127292" y="6737642"/>
                  </a:lnTo>
                  <a:lnTo>
                    <a:pt x="94310" y="6778422"/>
                  </a:lnTo>
                  <a:lnTo>
                    <a:pt x="65798" y="6822630"/>
                  </a:lnTo>
                  <a:lnTo>
                    <a:pt x="42075" y="6869912"/>
                  </a:lnTo>
                  <a:lnTo>
                    <a:pt x="42075" y="6615697"/>
                  </a:lnTo>
                  <a:lnTo>
                    <a:pt x="296849" y="6615697"/>
                  </a:lnTo>
                  <a:lnTo>
                    <a:pt x="296849" y="6574091"/>
                  </a:lnTo>
                  <a:lnTo>
                    <a:pt x="0" y="6574091"/>
                  </a:lnTo>
                  <a:lnTo>
                    <a:pt x="0" y="7554595"/>
                  </a:lnTo>
                  <a:lnTo>
                    <a:pt x="940752" y="7554595"/>
                  </a:lnTo>
                  <a:lnTo>
                    <a:pt x="940752" y="7555547"/>
                  </a:lnTo>
                  <a:lnTo>
                    <a:pt x="940752" y="8452167"/>
                  </a:lnTo>
                  <a:lnTo>
                    <a:pt x="940752" y="8454263"/>
                  </a:lnTo>
                  <a:lnTo>
                    <a:pt x="939012" y="8454263"/>
                  </a:lnTo>
                  <a:lnTo>
                    <a:pt x="939012" y="8680615"/>
                  </a:lnTo>
                  <a:lnTo>
                    <a:pt x="939012" y="9208427"/>
                  </a:lnTo>
                  <a:lnTo>
                    <a:pt x="925017" y="9180893"/>
                  </a:lnTo>
                  <a:lnTo>
                    <a:pt x="925017" y="9392704"/>
                  </a:lnTo>
                  <a:lnTo>
                    <a:pt x="55714" y="9392704"/>
                  </a:lnTo>
                  <a:lnTo>
                    <a:pt x="60159" y="9343517"/>
                  </a:lnTo>
                  <a:lnTo>
                    <a:pt x="69938" y="9296044"/>
                  </a:lnTo>
                  <a:lnTo>
                    <a:pt x="84734" y="9250604"/>
                  </a:lnTo>
                  <a:lnTo>
                    <a:pt x="103809" y="9208427"/>
                  </a:lnTo>
                  <a:lnTo>
                    <a:pt x="104228" y="9207487"/>
                  </a:lnTo>
                  <a:lnTo>
                    <a:pt x="128130" y="9167012"/>
                  </a:lnTo>
                  <a:lnTo>
                    <a:pt x="156121" y="9129484"/>
                  </a:lnTo>
                  <a:lnTo>
                    <a:pt x="187896" y="9095207"/>
                  </a:lnTo>
                  <a:lnTo>
                    <a:pt x="223151" y="9064511"/>
                  </a:lnTo>
                  <a:lnTo>
                    <a:pt x="261569" y="9037676"/>
                  </a:lnTo>
                  <a:lnTo>
                    <a:pt x="302856" y="9015031"/>
                  </a:lnTo>
                  <a:lnTo>
                    <a:pt x="346684" y="8996883"/>
                  </a:lnTo>
                  <a:lnTo>
                    <a:pt x="392747" y="8983535"/>
                  </a:lnTo>
                  <a:lnTo>
                    <a:pt x="440753" y="8975306"/>
                  </a:lnTo>
                  <a:lnTo>
                    <a:pt x="490385" y="8972499"/>
                  </a:lnTo>
                  <a:lnTo>
                    <a:pt x="540004" y="8975306"/>
                  </a:lnTo>
                  <a:lnTo>
                    <a:pt x="588010" y="8983535"/>
                  </a:lnTo>
                  <a:lnTo>
                    <a:pt x="634072" y="8996883"/>
                  </a:lnTo>
                  <a:lnTo>
                    <a:pt x="677900" y="9015031"/>
                  </a:lnTo>
                  <a:lnTo>
                    <a:pt x="719162" y="9037676"/>
                  </a:lnTo>
                  <a:lnTo>
                    <a:pt x="757580" y="9064511"/>
                  </a:lnTo>
                  <a:lnTo>
                    <a:pt x="792835" y="9095207"/>
                  </a:lnTo>
                  <a:lnTo>
                    <a:pt x="824611" y="9129484"/>
                  </a:lnTo>
                  <a:lnTo>
                    <a:pt x="852601" y="9167012"/>
                  </a:lnTo>
                  <a:lnTo>
                    <a:pt x="876503" y="9207487"/>
                  </a:lnTo>
                  <a:lnTo>
                    <a:pt x="895997" y="9250604"/>
                  </a:lnTo>
                  <a:lnTo>
                    <a:pt x="910793" y="9296044"/>
                  </a:lnTo>
                  <a:lnTo>
                    <a:pt x="920572" y="9343517"/>
                  </a:lnTo>
                  <a:lnTo>
                    <a:pt x="925017" y="9392704"/>
                  </a:lnTo>
                  <a:lnTo>
                    <a:pt x="925017" y="9180893"/>
                  </a:lnTo>
                  <a:lnTo>
                    <a:pt x="889292" y="9121788"/>
                  </a:lnTo>
                  <a:lnTo>
                    <a:pt x="858291" y="9082913"/>
                  </a:lnTo>
                  <a:lnTo>
                    <a:pt x="823582" y="9047378"/>
                  </a:lnTo>
                  <a:lnTo>
                    <a:pt x="785469" y="9015476"/>
                  </a:lnTo>
                  <a:lnTo>
                    <a:pt x="744232" y="8987511"/>
                  </a:lnTo>
                  <a:lnTo>
                    <a:pt x="716368" y="8972499"/>
                  </a:lnTo>
                  <a:lnTo>
                    <a:pt x="700151" y="8963762"/>
                  </a:lnTo>
                  <a:lnTo>
                    <a:pt x="653542" y="8944508"/>
                  </a:lnTo>
                  <a:lnTo>
                    <a:pt x="700151" y="8925268"/>
                  </a:lnTo>
                  <a:lnTo>
                    <a:pt x="716381" y="8916530"/>
                  </a:lnTo>
                  <a:lnTo>
                    <a:pt x="785469" y="8873541"/>
                  </a:lnTo>
                  <a:lnTo>
                    <a:pt x="823582" y="8841651"/>
                  </a:lnTo>
                  <a:lnTo>
                    <a:pt x="858291" y="8806116"/>
                  </a:lnTo>
                  <a:lnTo>
                    <a:pt x="889292" y="8767242"/>
                  </a:lnTo>
                  <a:lnTo>
                    <a:pt x="916292" y="8725306"/>
                  </a:lnTo>
                  <a:lnTo>
                    <a:pt x="939012" y="8680615"/>
                  </a:lnTo>
                  <a:lnTo>
                    <a:pt x="939012" y="8454263"/>
                  </a:lnTo>
                  <a:lnTo>
                    <a:pt x="925017" y="8454263"/>
                  </a:lnTo>
                  <a:lnTo>
                    <a:pt x="925017" y="8496325"/>
                  </a:lnTo>
                  <a:lnTo>
                    <a:pt x="920572" y="8545512"/>
                  </a:lnTo>
                  <a:lnTo>
                    <a:pt x="910793" y="8592985"/>
                  </a:lnTo>
                  <a:lnTo>
                    <a:pt x="895997" y="8638426"/>
                  </a:lnTo>
                  <a:lnTo>
                    <a:pt x="876503" y="8681542"/>
                  </a:lnTo>
                  <a:lnTo>
                    <a:pt x="852601" y="8722017"/>
                  </a:lnTo>
                  <a:lnTo>
                    <a:pt x="824611" y="8759546"/>
                  </a:lnTo>
                  <a:lnTo>
                    <a:pt x="792835" y="8793810"/>
                  </a:lnTo>
                  <a:lnTo>
                    <a:pt x="757593" y="8824519"/>
                  </a:lnTo>
                  <a:lnTo>
                    <a:pt x="719175" y="8851341"/>
                  </a:lnTo>
                  <a:lnTo>
                    <a:pt x="677900" y="8873985"/>
                  </a:lnTo>
                  <a:lnTo>
                    <a:pt x="634072" y="8892134"/>
                  </a:lnTo>
                  <a:lnTo>
                    <a:pt x="588010" y="8905481"/>
                  </a:lnTo>
                  <a:lnTo>
                    <a:pt x="540004" y="8913711"/>
                  </a:lnTo>
                  <a:lnTo>
                    <a:pt x="490385" y="8916530"/>
                  </a:lnTo>
                  <a:lnTo>
                    <a:pt x="440753" y="8913711"/>
                  </a:lnTo>
                  <a:lnTo>
                    <a:pt x="392747" y="8905481"/>
                  </a:lnTo>
                  <a:lnTo>
                    <a:pt x="346684" y="8892134"/>
                  </a:lnTo>
                  <a:lnTo>
                    <a:pt x="327215" y="8884082"/>
                  </a:lnTo>
                  <a:lnTo>
                    <a:pt x="327215" y="8944508"/>
                  </a:lnTo>
                  <a:lnTo>
                    <a:pt x="280593" y="8963762"/>
                  </a:lnTo>
                  <a:lnTo>
                    <a:pt x="236524" y="8987511"/>
                  </a:lnTo>
                  <a:lnTo>
                    <a:pt x="195275" y="9015476"/>
                  </a:lnTo>
                  <a:lnTo>
                    <a:pt x="157162" y="9047378"/>
                  </a:lnTo>
                  <a:lnTo>
                    <a:pt x="122453" y="9082913"/>
                  </a:lnTo>
                  <a:lnTo>
                    <a:pt x="91452" y="9121788"/>
                  </a:lnTo>
                  <a:lnTo>
                    <a:pt x="64452" y="9163723"/>
                  </a:lnTo>
                  <a:lnTo>
                    <a:pt x="41719" y="9208427"/>
                  </a:lnTo>
                  <a:lnTo>
                    <a:pt x="41719" y="8680615"/>
                  </a:lnTo>
                  <a:lnTo>
                    <a:pt x="64452" y="8725306"/>
                  </a:lnTo>
                  <a:lnTo>
                    <a:pt x="91452" y="8767242"/>
                  </a:lnTo>
                  <a:lnTo>
                    <a:pt x="122453" y="8806116"/>
                  </a:lnTo>
                  <a:lnTo>
                    <a:pt x="157162" y="8841651"/>
                  </a:lnTo>
                  <a:lnTo>
                    <a:pt x="195275" y="8873541"/>
                  </a:lnTo>
                  <a:lnTo>
                    <a:pt x="236524" y="8901519"/>
                  </a:lnTo>
                  <a:lnTo>
                    <a:pt x="280593" y="8925268"/>
                  </a:lnTo>
                  <a:lnTo>
                    <a:pt x="327215" y="8944508"/>
                  </a:lnTo>
                  <a:lnTo>
                    <a:pt x="327215" y="8884082"/>
                  </a:lnTo>
                  <a:lnTo>
                    <a:pt x="302856" y="8873985"/>
                  </a:lnTo>
                  <a:lnTo>
                    <a:pt x="261569" y="8851341"/>
                  </a:lnTo>
                  <a:lnTo>
                    <a:pt x="223151" y="8824519"/>
                  </a:lnTo>
                  <a:lnTo>
                    <a:pt x="187896" y="8793810"/>
                  </a:lnTo>
                  <a:lnTo>
                    <a:pt x="156121" y="8759546"/>
                  </a:lnTo>
                  <a:lnTo>
                    <a:pt x="128130" y="8722017"/>
                  </a:lnTo>
                  <a:lnTo>
                    <a:pt x="104228" y="8681542"/>
                  </a:lnTo>
                  <a:lnTo>
                    <a:pt x="103809" y="8680615"/>
                  </a:lnTo>
                  <a:lnTo>
                    <a:pt x="84734" y="8638426"/>
                  </a:lnTo>
                  <a:lnTo>
                    <a:pt x="69938" y="8592985"/>
                  </a:lnTo>
                  <a:lnTo>
                    <a:pt x="60159" y="8545512"/>
                  </a:lnTo>
                  <a:lnTo>
                    <a:pt x="55714" y="8496325"/>
                  </a:lnTo>
                  <a:lnTo>
                    <a:pt x="925017" y="8496325"/>
                  </a:lnTo>
                  <a:lnTo>
                    <a:pt x="925017" y="8454263"/>
                  </a:lnTo>
                  <a:lnTo>
                    <a:pt x="114" y="8454263"/>
                  </a:lnTo>
                  <a:lnTo>
                    <a:pt x="114" y="9434766"/>
                  </a:lnTo>
                  <a:lnTo>
                    <a:pt x="980617" y="9434766"/>
                  </a:lnTo>
                  <a:lnTo>
                    <a:pt x="980617" y="9392704"/>
                  </a:lnTo>
                  <a:lnTo>
                    <a:pt x="980617" y="9208427"/>
                  </a:lnTo>
                  <a:lnTo>
                    <a:pt x="980617" y="8680615"/>
                  </a:lnTo>
                  <a:lnTo>
                    <a:pt x="980617" y="8496325"/>
                  </a:lnTo>
                  <a:lnTo>
                    <a:pt x="980617" y="8494077"/>
                  </a:lnTo>
                  <a:lnTo>
                    <a:pt x="1918322" y="8494077"/>
                  </a:lnTo>
                  <a:lnTo>
                    <a:pt x="1918322" y="8452167"/>
                  </a:lnTo>
                  <a:lnTo>
                    <a:pt x="982319" y="8452167"/>
                  </a:lnTo>
                  <a:lnTo>
                    <a:pt x="982319" y="7555547"/>
                  </a:lnTo>
                  <a:lnTo>
                    <a:pt x="1069505" y="7555547"/>
                  </a:lnTo>
                  <a:lnTo>
                    <a:pt x="1069505" y="8451621"/>
                  </a:lnTo>
                  <a:lnTo>
                    <a:pt x="1125474" y="8451621"/>
                  </a:lnTo>
                  <a:lnTo>
                    <a:pt x="1125474" y="7555547"/>
                  </a:lnTo>
                  <a:lnTo>
                    <a:pt x="1203883" y="7555547"/>
                  </a:lnTo>
                  <a:lnTo>
                    <a:pt x="1203883" y="8451621"/>
                  </a:lnTo>
                  <a:lnTo>
                    <a:pt x="1259827" y="8451621"/>
                  </a:lnTo>
                  <a:lnTo>
                    <a:pt x="1259827" y="7555547"/>
                  </a:lnTo>
                  <a:lnTo>
                    <a:pt x="1338224" y="7555547"/>
                  </a:lnTo>
                  <a:lnTo>
                    <a:pt x="1338224" y="8451621"/>
                  </a:lnTo>
                  <a:lnTo>
                    <a:pt x="1394256" y="8451621"/>
                  </a:lnTo>
                  <a:lnTo>
                    <a:pt x="1394256" y="7555547"/>
                  </a:lnTo>
                  <a:lnTo>
                    <a:pt x="1472679" y="7555547"/>
                  </a:lnTo>
                  <a:lnTo>
                    <a:pt x="1472679" y="8451621"/>
                  </a:lnTo>
                  <a:lnTo>
                    <a:pt x="1528622" y="8451621"/>
                  </a:lnTo>
                  <a:lnTo>
                    <a:pt x="1528622" y="7555547"/>
                  </a:lnTo>
                  <a:lnTo>
                    <a:pt x="1607019" y="7555547"/>
                  </a:lnTo>
                  <a:lnTo>
                    <a:pt x="1607019" y="8451621"/>
                  </a:lnTo>
                  <a:lnTo>
                    <a:pt x="1662925" y="8451621"/>
                  </a:lnTo>
                  <a:lnTo>
                    <a:pt x="1662925" y="7555547"/>
                  </a:lnTo>
                  <a:lnTo>
                    <a:pt x="1741335" y="7555547"/>
                  </a:lnTo>
                  <a:lnTo>
                    <a:pt x="1741335" y="8451621"/>
                  </a:lnTo>
                  <a:lnTo>
                    <a:pt x="1797304" y="8451621"/>
                  </a:lnTo>
                  <a:lnTo>
                    <a:pt x="1797304" y="7555547"/>
                  </a:lnTo>
                  <a:lnTo>
                    <a:pt x="1879574" y="7555547"/>
                  </a:lnTo>
                  <a:lnTo>
                    <a:pt x="1879574" y="8451621"/>
                  </a:lnTo>
                  <a:lnTo>
                    <a:pt x="1918322" y="8451621"/>
                  </a:lnTo>
                  <a:lnTo>
                    <a:pt x="1918322" y="7555547"/>
                  </a:lnTo>
                  <a:lnTo>
                    <a:pt x="1918322" y="7555243"/>
                  </a:lnTo>
                  <a:lnTo>
                    <a:pt x="1918322" y="7554595"/>
                  </a:lnTo>
                  <a:lnTo>
                    <a:pt x="1918322" y="7513637"/>
                  </a:lnTo>
                  <a:lnTo>
                    <a:pt x="1918322" y="6574091"/>
                  </a:lnTo>
                  <a:close/>
                </a:path>
                <a:path w="1918334" h="11307445">
                  <a:moveTo>
                    <a:pt x="1918322" y="2596261"/>
                  </a:moveTo>
                  <a:lnTo>
                    <a:pt x="1879155" y="2596261"/>
                  </a:lnTo>
                  <a:lnTo>
                    <a:pt x="1879155" y="2674670"/>
                  </a:lnTo>
                  <a:lnTo>
                    <a:pt x="1918322" y="2674670"/>
                  </a:lnTo>
                  <a:lnTo>
                    <a:pt x="1918322" y="2596261"/>
                  </a:lnTo>
                  <a:close/>
                </a:path>
                <a:path w="1918334" h="11307445">
                  <a:moveTo>
                    <a:pt x="1918322" y="2461895"/>
                  </a:moveTo>
                  <a:lnTo>
                    <a:pt x="1879155" y="2461895"/>
                  </a:lnTo>
                  <a:lnTo>
                    <a:pt x="1879155" y="2540292"/>
                  </a:lnTo>
                  <a:lnTo>
                    <a:pt x="1918322" y="2540292"/>
                  </a:lnTo>
                  <a:lnTo>
                    <a:pt x="1918322" y="2461895"/>
                  </a:lnTo>
                  <a:close/>
                </a:path>
                <a:path w="1918334" h="11307445">
                  <a:moveTo>
                    <a:pt x="1918322" y="1878647"/>
                  </a:moveTo>
                  <a:lnTo>
                    <a:pt x="1918309" y="1021626"/>
                  </a:lnTo>
                  <a:lnTo>
                    <a:pt x="1918309" y="982040"/>
                  </a:lnTo>
                  <a:lnTo>
                    <a:pt x="1918309" y="0"/>
                  </a:lnTo>
                  <a:lnTo>
                    <a:pt x="1879117" y="0"/>
                  </a:lnTo>
                  <a:lnTo>
                    <a:pt x="1879117" y="1878647"/>
                  </a:lnTo>
                  <a:lnTo>
                    <a:pt x="1022972" y="1878647"/>
                  </a:lnTo>
                  <a:lnTo>
                    <a:pt x="1061847" y="1839734"/>
                  </a:lnTo>
                  <a:lnTo>
                    <a:pt x="1879117" y="1021626"/>
                  </a:lnTo>
                  <a:lnTo>
                    <a:pt x="1879117" y="938911"/>
                  </a:lnTo>
                  <a:lnTo>
                    <a:pt x="1839569" y="938911"/>
                  </a:lnTo>
                  <a:lnTo>
                    <a:pt x="1839569" y="982040"/>
                  </a:lnTo>
                  <a:lnTo>
                    <a:pt x="982751" y="1839734"/>
                  </a:lnTo>
                  <a:lnTo>
                    <a:pt x="982751" y="982040"/>
                  </a:lnTo>
                  <a:lnTo>
                    <a:pt x="1839569" y="982040"/>
                  </a:lnTo>
                  <a:lnTo>
                    <a:pt x="1839569" y="938911"/>
                  </a:lnTo>
                  <a:lnTo>
                    <a:pt x="1624342" y="938911"/>
                  </a:lnTo>
                  <a:lnTo>
                    <a:pt x="1656346" y="922934"/>
                  </a:lnTo>
                  <a:lnTo>
                    <a:pt x="1671701" y="915276"/>
                  </a:lnTo>
                  <a:lnTo>
                    <a:pt x="1715960" y="886853"/>
                  </a:lnTo>
                  <a:lnTo>
                    <a:pt x="1756816" y="853960"/>
                  </a:lnTo>
                  <a:lnTo>
                    <a:pt x="1793900" y="816952"/>
                  </a:lnTo>
                  <a:lnTo>
                    <a:pt x="1826869" y="776173"/>
                  </a:lnTo>
                  <a:lnTo>
                    <a:pt x="1855393" y="731977"/>
                  </a:lnTo>
                  <a:lnTo>
                    <a:pt x="1879117" y="684682"/>
                  </a:lnTo>
                  <a:lnTo>
                    <a:pt x="1879117" y="295833"/>
                  </a:lnTo>
                  <a:lnTo>
                    <a:pt x="1863610" y="264922"/>
                  </a:lnTo>
                  <a:lnTo>
                    <a:pt x="1863610" y="490258"/>
                  </a:lnTo>
                  <a:lnTo>
                    <a:pt x="1861058" y="537337"/>
                  </a:lnTo>
                  <a:lnTo>
                    <a:pt x="1853603" y="582968"/>
                  </a:lnTo>
                  <a:lnTo>
                    <a:pt x="1841512" y="626872"/>
                  </a:lnTo>
                  <a:lnTo>
                    <a:pt x="1825040" y="668794"/>
                  </a:lnTo>
                  <a:lnTo>
                    <a:pt x="1804454" y="708469"/>
                  </a:lnTo>
                  <a:lnTo>
                    <a:pt x="1780019" y="745629"/>
                  </a:lnTo>
                  <a:lnTo>
                    <a:pt x="1752003" y="780008"/>
                  </a:lnTo>
                  <a:lnTo>
                    <a:pt x="1720672" y="811339"/>
                  </a:lnTo>
                  <a:lnTo>
                    <a:pt x="1686306" y="839343"/>
                  </a:lnTo>
                  <a:lnTo>
                    <a:pt x="1649145" y="863777"/>
                  </a:lnTo>
                  <a:lnTo>
                    <a:pt x="1609471" y="884364"/>
                  </a:lnTo>
                  <a:lnTo>
                    <a:pt x="1567548" y="900849"/>
                  </a:lnTo>
                  <a:lnTo>
                    <a:pt x="1523644" y="912939"/>
                  </a:lnTo>
                  <a:lnTo>
                    <a:pt x="1478013" y="920394"/>
                  </a:lnTo>
                  <a:lnTo>
                    <a:pt x="1430934" y="922934"/>
                  </a:lnTo>
                  <a:lnTo>
                    <a:pt x="1383855" y="920394"/>
                  </a:lnTo>
                  <a:lnTo>
                    <a:pt x="1338224" y="912939"/>
                  </a:lnTo>
                  <a:lnTo>
                    <a:pt x="1294320" y="900849"/>
                  </a:lnTo>
                  <a:lnTo>
                    <a:pt x="1252397" y="884364"/>
                  </a:lnTo>
                  <a:lnTo>
                    <a:pt x="1237513" y="876642"/>
                  </a:lnTo>
                  <a:lnTo>
                    <a:pt x="1237513" y="938911"/>
                  </a:lnTo>
                  <a:lnTo>
                    <a:pt x="982751" y="938911"/>
                  </a:lnTo>
                  <a:lnTo>
                    <a:pt x="982751" y="684707"/>
                  </a:lnTo>
                  <a:lnTo>
                    <a:pt x="1006475" y="731989"/>
                  </a:lnTo>
                  <a:lnTo>
                    <a:pt x="1034999" y="776185"/>
                  </a:lnTo>
                  <a:lnTo>
                    <a:pt x="1067968" y="816952"/>
                  </a:lnTo>
                  <a:lnTo>
                    <a:pt x="1105052" y="853960"/>
                  </a:lnTo>
                  <a:lnTo>
                    <a:pt x="1145895" y="886853"/>
                  </a:lnTo>
                  <a:lnTo>
                    <a:pt x="1190167" y="915276"/>
                  </a:lnTo>
                  <a:lnTo>
                    <a:pt x="1237513" y="938911"/>
                  </a:lnTo>
                  <a:lnTo>
                    <a:pt x="1237513" y="876642"/>
                  </a:lnTo>
                  <a:lnTo>
                    <a:pt x="1212723" y="863777"/>
                  </a:lnTo>
                  <a:lnTo>
                    <a:pt x="1175562" y="839343"/>
                  </a:lnTo>
                  <a:lnTo>
                    <a:pt x="1141183" y="811339"/>
                  </a:lnTo>
                  <a:lnTo>
                    <a:pt x="1109853" y="780008"/>
                  </a:lnTo>
                  <a:lnTo>
                    <a:pt x="1081836" y="745629"/>
                  </a:lnTo>
                  <a:lnTo>
                    <a:pt x="1057402" y="708469"/>
                  </a:lnTo>
                  <a:lnTo>
                    <a:pt x="1036815" y="668794"/>
                  </a:lnTo>
                  <a:lnTo>
                    <a:pt x="1020343" y="626872"/>
                  </a:lnTo>
                  <a:lnTo>
                    <a:pt x="1008253" y="582968"/>
                  </a:lnTo>
                  <a:lnTo>
                    <a:pt x="1000798" y="537337"/>
                  </a:lnTo>
                  <a:lnTo>
                    <a:pt x="998245" y="490258"/>
                  </a:lnTo>
                  <a:lnTo>
                    <a:pt x="1000798" y="443179"/>
                  </a:lnTo>
                  <a:lnTo>
                    <a:pt x="1008253" y="397548"/>
                  </a:lnTo>
                  <a:lnTo>
                    <a:pt x="1020343" y="353644"/>
                  </a:lnTo>
                  <a:lnTo>
                    <a:pt x="1036815" y="311721"/>
                  </a:lnTo>
                  <a:lnTo>
                    <a:pt x="1057402" y="272046"/>
                  </a:lnTo>
                  <a:lnTo>
                    <a:pt x="1081836" y="234886"/>
                  </a:lnTo>
                  <a:lnTo>
                    <a:pt x="1109853" y="200507"/>
                  </a:lnTo>
                  <a:lnTo>
                    <a:pt x="1141183" y="169176"/>
                  </a:lnTo>
                  <a:lnTo>
                    <a:pt x="1175562" y="141160"/>
                  </a:lnTo>
                  <a:lnTo>
                    <a:pt x="1212723" y="116725"/>
                  </a:lnTo>
                  <a:lnTo>
                    <a:pt x="1252397" y="96139"/>
                  </a:lnTo>
                  <a:lnTo>
                    <a:pt x="1294320" y="79667"/>
                  </a:lnTo>
                  <a:lnTo>
                    <a:pt x="1338224" y="67564"/>
                  </a:lnTo>
                  <a:lnTo>
                    <a:pt x="1383855" y="60109"/>
                  </a:lnTo>
                  <a:lnTo>
                    <a:pt x="1430934" y="57569"/>
                  </a:lnTo>
                  <a:lnTo>
                    <a:pt x="1478013" y="60109"/>
                  </a:lnTo>
                  <a:lnTo>
                    <a:pt x="1523644" y="67564"/>
                  </a:lnTo>
                  <a:lnTo>
                    <a:pt x="1567548" y="79667"/>
                  </a:lnTo>
                  <a:lnTo>
                    <a:pt x="1609471" y="96139"/>
                  </a:lnTo>
                  <a:lnTo>
                    <a:pt x="1649145" y="116725"/>
                  </a:lnTo>
                  <a:lnTo>
                    <a:pt x="1686306" y="141160"/>
                  </a:lnTo>
                  <a:lnTo>
                    <a:pt x="1720672" y="169176"/>
                  </a:lnTo>
                  <a:lnTo>
                    <a:pt x="1752003" y="200507"/>
                  </a:lnTo>
                  <a:lnTo>
                    <a:pt x="1780019" y="234886"/>
                  </a:lnTo>
                  <a:lnTo>
                    <a:pt x="1804454" y="272046"/>
                  </a:lnTo>
                  <a:lnTo>
                    <a:pt x="1825040" y="311721"/>
                  </a:lnTo>
                  <a:lnTo>
                    <a:pt x="1841512" y="353644"/>
                  </a:lnTo>
                  <a:lnTo>
                    <a:pt x="1853603" y="397548"/>
                  </a:lnTo>
                  <a:lnTo>
                    <a:pt x="1861058" y="443179"/>
                  </a:lnTo>
                  <a:lnTo>
                    <a:pt x="1863610" y="490258"/>
                  </a:lnTo>
                  <a:lnTo>
                    <a:pt x="1863610" y="264922"/>
                  </a:lnTo>
                  <a:lnTo>
                    <a:pt x="1826869" y="204330"/>
                  </a:lnTo>
                  <a:lnTo>
                    <a:pt x="1793887" y="163550"/>
                  </a:lnTo>
                  <a:lnTo>
                    <a:pt x="1756816" y="126555"/>
                  </a:lnTo>
                  <a:lnTo>
                    <a:pt x="1715973" y="93662"/>
                  </a:lnTo>
                  <a:lnTo>
                    <a:pt x="1671701" y="65239"/>
                  </a:lnTo>
                  <a:lnTo>
                    <a:pt x="1624355" y="41617"/>
                  </a:lnTo>
                  <a:lnTo>
                    <a:pt x="1879117" y="41617"/>
                  </a:lnTo>
                  <a:lnTo>
                    <a:pt x="1879117" y="0"/>
                  </a:lnTo>
                  <a:lnTo>
                    <a:pt x="1237500" y="0"/>
                  </a:lnTo>
                  <a:lnTo>
                    <a:pt x="1237500" y="41617"/>
                  </a:lnTo>
                  <a:lnTo>
                    <a:pt x="1190155" y="65239"/>
                  </a:lnTo>
                  <a:lnTo>
                    <a:pt x="1145895" y="93662"/>
                  </a:lnTo>
                  <a:lnTo>
                    <a:pt x="1105039" y="126555"/>
                  </a:lnTo>
                  <a:lnTo>
                    <a:pt x="1067968" y="163563"/>
                  </a:lnTo>
                  <a:lnTo>
                    <a:pt x="1034986" y="204343"/>
                  </a:lnTo>
                  <a:lnTo>
                    <a:pt x="1006475" y="248551"/>
                  </a:lnTo>
                  <a:lnTo>
                    <a:pt x="982751" y="295808"/>
                  </a:lnTo>
                  <a:lnTo>
                    <a:pt x="982751" y="41617"/>
                  </a:lnTo>
                  <a:lnTo>
                    <a:pt x="1237500" y="41617"/>
                  </a:lnTo>
                  <a:lnTo>
                    <a:pt x="1237500" y="0"/>
                  </a:lnTo>
                  <a:lnTo>
                    <a:pt x="940676" y="0"/>
                  </a:lnTo>
                  <a:lnTo>
                    <a:pt x="940676" y="1117917"/>
                  </a:lnTo>
                  <a:lnTo>
                    <a:pt x="940676" y="1118400"/>
                  </a:lnTo>
                  <a:lnTo>
                    <a:pt x="940676" y="1252537"/>
                  </a:lnTo>
                  <a:lnTo>
                    <a:pt x="940676" y="1252753"/>
                  </a:lnTo>
                  <a:lnTo>
                    <a:pt x="938771" y="1252753"/>
                  </a:lnTo>
                  <a:lnTo>
                    <a:pt x="938771" y="1331163"/>
                  </a:lnTo>
                  <a:lnTo>
                    <a:pt x="940676" y="1331163"/>
                  </a:lnTo>
                  <a:lnTo>
                    <a:pt x="42405" y="1331277"/>
                  </a:lnTo>
                  <a:lnTo>
                    <a:pt x="42405" y="1252537"/>
                  </a:lnTo>
                  <a:lnTo>
                    <a:pt x="940676" y="1252537"/>
                  </a:lnTo>
                  <a:lnTo>
                    <a:pt x="940676" y="1118400"/>
                  </a:lnTo>
                  <a:lnTo>
                    <a:pt x="938707" y="1118400"/>
                  </a:lnTo>
                  <a:lnTo>
                    <a:pt x="938707" y="1196657"/>
                  </a:lnTo>
                  <a:lnTo>
                    <a:pt x="42354" y="1196657"/>
                  </a:lnTo>
                  <a:lnTo>
                    <a:pt x="42354" y="1117917"/>
                  </a:lnTo>
                  <a:lnTo>
                    <a:pt x="940676" y="1117917"/>
                  </a:lnTo>
                  <a:lnTo>
                    <a:pt x="940676" y="38"/>
                  </a:lnTo>
                  <a:lnTo>
                    <a:pt x="254" y="38"/>
                  </a:lnTo>
                  <a:lnTo>
                    <a:pt x="254" y="980541"/>
                  </a:lnTo>
                  <a:lnTo>
                    <a:pt x="938771" y="980541"/>
                  </a:lnTo>
                  <a:lnTo>
                    <a:pt x="938771" y="1062037"/>
                  </a:lnTo>
                  <a:lnTo>
                    <a:pt x="42405" y="1062037"/>
                  </a:lnTo>
                  <a:lnTo>
                    <a:pt x="42405" y="980757"/>
                  </a:lnTo>
                  <a:lnTo>
                    <a:pt x="241" y="980757"/>
                  </a:lnTo>
                  <a:lnTo>
                    <a:pt x="241" y="1387157"/>
                  </a:lnTo>
                  <a:lnTo>
                    <a:pt x="938771" y="1387157"/>
                  </a:lnTo>
                  <a:lnTo>
                    <a:pt x="938771" y="1465554"/>
                  </a:lnTo>
                  <a:lnTo>
                    <a:pt x="940676" y="1465554"/>
                  </a:lnTo>
                  <a:lnTo>
                    <a:pt x="940676" y="1521510"/>
                  </a:lnTo>
                  <a:lnTo>
                    <a:pt x="938771" y="1521510"/>
                  </a:lnTo>
                  <a:lnTo>
                    <a:pt x="938771" y="1599907"/>
                  </a:lnTo>
                  <a:lnTo>
                    <a:pt x="940676" y="1599907"/>
                  </a:lnTo>
                  <a:lnTo>
                    <a:pt x="940676" y="1655876"/>
                  </a:lnTo>
                  <a:lnTo>
                    <a:pt x="938771" y="1655876"/>
                  </a:lnTo>
                  <a:lnTo>
                    <a:pt x="938771" y="1734299"/>
                  </a:lnTo>
                  <a:lnTo>
                    <a:pt x="940676" y="1734299"/>
                  </a:lnTo>
                  <a:lnTo>
                    <a:pt x="940676" y="1790255"/>
                  </a:lnTo>
                  <a:lnTo>
                    <a:pt x="938707" y="1790255"/>
                  </a:lnTo>
                  <a:lnTo>
                    <a:pt x="938707" y="1877441"/>
                  </a:lnTo>
                  <a:lnTo>
                    <a:pt x="940676" y="1877441"/>
                  </a:lnTo>
                  <a:lnTo>
                    <a:pt x="940676" y="1877923"/>
                  </a:lnTo>
                  <a:lnTo>
                    <a:pt x="938758" y="1877923"/>
                  </a:lnTo>
                  <a:lnTo>
                    <a:pt x="938758" y="1919528"/>
                  </a:lnTo>
                  <a:lnTo>
                    <a:pt x="938758" y="2173732"/>
                  </a:lnTo>
                  <a:lnTo>
                    <a:pt x="938758" y="2562606"/>
                  </a:lnTo>
                  <a:lnTo>
                    <a:pt x="938758" y="2816822"/>
                  </a:lnTo>
                  <a:lnTo>
                    <a:pt x="684009" y="2816822"/>
                  </a:lnTo>
                  <a:lnTo>
                    <a:pt x="715987" y="2800858"/>
                  </a:lnTo>
                  <a:lnTo>
                    <a:pt x="731354" y="2793187"/>
                  </a:lnTo>
                  <a:lnTo>
                    <a:pt x="775627" y="2764764"/>
                  </a:lnTo>
                  <a:lnTo>
                    <a:pt x="816470" y="2731871"/>
                  </a:lnTo>
                  <a:lnTo>
                    <a:pt x="853554" y="2694863"/>
                  </a:lnTo>
                  <a:lnTo>
                    <a:pt x="886523" y="2654084"/>
                  </a:lnTo>
                  <a:lnTo>
                    <a:pt x="915047" y="2609888"/>
                  </a:lnTo>
                  <a:lnTo>
                    <a:pt x="938758" y="2562606"/>
                  </a:lnTo>
                  <a:lnTo>
                    <a:pt x="938758" y="2173732"/>
                  </a:lnTo>
                  <a:lnTo>
                    <a:pt x="923251" y="2142833"/>
                  </a:lnTo>
                  <a:lnTo>
                    <a:pt x="923251" y="2368156"/>
                  </a:lnTo>
                  <a:lnTo>
                    <a:pt x="920711" y="2415235"/>
                  </a:lnTo>
                  <a:lnTo>
                    <a:pt x="913257" y="2460866"/>
                  </a:lnTo>
                  <a:lnTo>
                    <a:pt x="901166" y="2504783"/>
                  </a:lnTo>
                  <a:lnTo>
                    <a:pt x="884682" y="2546705"/>
                  </a:lnTo>
                  <a:lnTo>
                    <a:pt x="864095" y="2586380"/>
                  </a:lnTo>
                  <a:lnTo>
                    <a:pt x="839660" y="2623540"/>
                  </a:lnTo>
                  <a:lnTo>
                    <a:pt x="811657" y="2657919"/>
                  </a:lnTo>
                  <a:lnTo>
                    <a:pt x="780326" y="2689250"/>
                  </a:lnTo>
                  <a:lnTo>
                    <a:pt x="745947" y="2717266"/>
                  </a:lnTo>
                  <a:lnTo>
                    <a:pt x="708787" y="2741701"/>
                  </a:lnTo>
                  <a:lnTo>
                    <a:pt x="669112" y="2762288"/>
                  </a:lnTo>
                  <a:lnTo>
                    <a:pt x="627189" y="2778760"/>
                  </a:lnTo>
                  <a:lnTo>
                    <a:pt x="583285" y="2790863"/>
                  </a:lnTo>
                  <a:lnTo>
                    <a:pt x="537654" y="2798318"/>
                  </a:lnTo>
                  <a:lnTo>
                    <a:pt x="490575" y="2800858"/>
                  </a:lnTo>
                  <a:lnTo>
                    <a:pt x="443496" y="2798318"/>
                  </a:lnTo>
                  <a:lnTo>
                    <a:pt x="397878" y="2790863"/>
                  </a:lnTo>
                  <a:lnTo>
                    <a:pt x="353961" y="2778760"/>
                  </a:lnTo>
                  <a:lnTo>
                    <a:pt x="312039" y="2762288"/>
                  </a:lnTo>
                  <a:lnTo>
                    <a:pt x="297154" y="2754566"/>
                  </a:lnTo>
                  <a:lnTo>
                    <a:pt x="297154" y="2816822"/>
                  </a:lnTo>
                  <a:lnTo>
                    <a:pt x="42392" y="2816822"/>
                  </a:lnTo>
                  <a:lnTo>
                    <a:pt x="42392" y="2562593"/>
                  </a:lnTo>
                  <a:lnTo>
                    <a:pt x="66128" y="2609888"/>
                  </a:lnTo>
                  <a:lnTo>
                    <a:pt x="94653" y="2654096"/>
                  </a:lnTo>
                  <a:lnTo>
                    <a:pt x="127622" y="2694876"/>
                  </a:lnTo>
                  <a:lnTo>
                    <a:pt x="164706" y="2731871"/>
                  </a:lnTo>
                  <a:lnTo>
                    <a:pt x="205549" y="2764764"/>
                  </a:lnTo>
                  <a:lnTo>
                    <a:pt x="249809" y="2793187"/>
                  </a:lnTo>
                  <a:lnTo>
                    <a:pt x="297154" y="2816822"/>
                  </a:lnTo>
                  <a:lnTo>
                    <a:pt x="297154" y="2754566"/>
                  </a:lnTo>
                  <a:lnTo>
                    <a:pt x="272364" y="2741701"/>
                  </a:lnTo>
                  <a:lnTo>
                    <a:pt x="235216" y="2717266"/>
                  </a:lnTo>
                  <a:lnTo>
                    <a:pt x="200837" y="2689250"/>
                  </a:lnTo>
                  <a:lnTo>
                    <a:pt x="169506" y="2657919"/>
                  </a:lnTo>
                  <a:lnTo>
                    <a:pt x="141490" y="2623540"/>
                  </a:lnTo>
                  <a:lnTo>
                    <a:pt x="117055" y="2586380"/>
                  </a:lnTo>
                  <a:lnTo>
                    <a:pt x="96469" y="2546705"/>
                  </a:lnTo>
                  <a:lnTo>
                    <a:pt x="79997" y="2504783"/>
                  </a:lnTo>
                  <a:lnTo>
                    <a:pt x="67894" y="2460866"/>
                  </a:lnTo>
                  <a:lnTo>
                    <a:pt x="60439" y="2415235"/>
                  </a:lnTo>
                  <a:lnTo>
                    <a:pt x="57899" y="2368156"/>
                  </a:lnTo>
                  <a:lnTo>
                    <a:pt x="60439" y="2321077"/>
                  </a:lnTo>
                  <a:lnTo>
                    <a:pt x="67894" y="2275459"/>
                  </a:lnTo>
                  <a:lnTo>
                    <a:pt x="79997" y="2231542"/>
                  </a:lnTo>
                  <a:lnTo>
                    <a:pt x="96469" y="2189619"/>
                  </a:lnTo>
                  <a:lnTo>
                    <a:pt x="104711" y="2173744"/>
                  </a:lnTo>
                  <a:lnTo>
                    <a:pt x="117055" y="2149957"/>
                  </a:lnTo>
                  <a:lnTo>
                    <a:pt x="141490" y="2112797"/>
                  </a:lnTo>
                  <a:lnTo>
                    <a:pt x="169506" y="2078418"/>
                  </a:lnTo>
                  <a:lnTo>
                    <a:pt x="200837" y="2047087"/>
                  </a:lnTo>
                  <a:lnTo>
                    <a:pt x="235216" y="2019084"/>
                  </a:lnTo>
                  <a:lnTo>
                    <a:pt x="272364" y="1994649"/>
                  </a:lnTo>
                  <a:lnTo>
                    <a:pt x="312039" y="1974062"/>
                  </a:lnTo>
                  <a:lnTo>
                    <a:pt x="353961" y="1957590"/>
                  </a:lnTo>
                  <a:lnTo>
                    <a:pt x="397878" y="1945487"/>
                  </a:lnTo>
                  <a:lnTo>
                    <a:pt x="443496" y="1938032"/>
                  </a:lnTo>
                  <a:lnTo>
                    <a:pt x="490575" y="1935492"/>
                  </a:lnTo>
                  <a:lnTo>
                    <a:pt x="537654" y="1938032"/>
                  </a:lnTo>
                  <a:lnTo>
                    <a:pt x="583285" y="1945487"/>
                  </a:lnTo>
                  <a:lnTo>
                    <a:pt x="627189" y="1957590"/>
                  </a:lnTo>
                  <a:lnTo>
                    <a:pt x="669112" y="1974062"/>
                  </a:lnTo>
                  <a:lnTo>
                    <a:pt x="708787" y="1994649"/>
                  </a:lnTo>
                  <a:lnTo>
                    <a:pt x="745947" y="2019084"/>
                  </a:lnTo>
                  <a:lnTo>
                    <a:pt x="780326" y="2047087"/>
                  </a:lnTo>
                  <a:lnTo>
                    <a:pt x="811657" y="2078418"/>
                  </a:lnTo>
                  <a:lnTo>
                    <a:pt x="839660" y="2112797"/>
                  </a:lnTo>
                  <a:lnTo>
                    <a:pt x="864095" y="2149957"/>
                  </a:lnTo>
                  <a:lnTo>
                    <a:pt x="884682" y="2189619"/>
                  </a:lnTo>
                  <a:lnTo>
                    <a:pt x="901166" y="2231542"/>
                  </a:lnTo>
                  <a:lnTo>
                    <a:pt x="913257" y="2275459"/>
                  </a:lnTo>
                  <a:lnTo>
                    <a:pt x="920711" y="2321077"/>
                  </a:lnTo>
                  <a:lnTo>
                    <a:pt x="923251" y="2368156"/>
                  </a:lnTo>
                  <a:lnTo>
                    <a:pt x="923251" y="2142833"/>
                  </a:lnTo>
                  <a:lnTo>
                    <a:pt x="886523" y="2082241"/>
                  </a:lnTo>
                  <a:lnTo>
                    <a:pt x="853541" y="2041474"/>
                  </a:lnTo>
                  <a:lnTo>
                    <a:pt x="816457" y="2004466"/>
                  </a:lnTo>
                  <a:lnTo>
                    <a:pt x="775614" y="1971573"/>
                  </a:lnTo>
                  <a:lnTo>
                    <a:pt x="731342" y="1943150"/>
                  </a:lnTo>
                  <a:lnTo>
                    <a:pt x="683996" y="1919528"/>
                  </a:lnTo>
                  <a:lnTo>
                    <a:pt x="938758" y="1919528"/>
                  </a:lnTo>
                  <a:lnTo>
                    <a:pt x="938758" y="1877923"/>
                  </a:lnTo>
                  <a:lnTo>
                    <a:pt x="297167" y="1877923"/>
                  </a:lnTo>
                  <a:lnTo>
                    <a:pt x="297167" y="1919528"/>
                  </a:lnTo>
                  <a:lnTo>
                    <a:pt x="249809" y="1943150"/>
                  </a:lnTo>
                  <a:lnTo>
                    <a:pt x="205549" y="1971586"/>
                  </a:lnTo>
                  <a:lnTo>
                    <a:pt x="164693" y="2004466"/>
                  </a:lnTo>
                  <a:lnTo>
                    <a:pt x="127609" y="2041474"/>
                  </a:lnTo>
                  <a:lnTo>
                    <a:pt x="94640" y="2082253"/>
                  </a:lnTo>
                  <a:lnTo>
                    <a:pt x="66116" y="2126462"/>
                  </a:lnTo>
                  <a:lnTo>
                    <a:pt x="42392" y="2173744"/>
                  </a:lnTo>
                  <a:lnTo>
                    <a:pt x="42392" y="1919528"/>
                  </a:lnTo>
                  <a:lnTo>
                    <a:pt x="297167" y="1919528"/>
                  </a:lnTo>
                  <a:lnTo>
                    <a:pt x="297167" y="1877923"/>
                  </a:lnTo>
                  <a:lnTo>
                    <a:pt x="317" y="1877923"/>
                  </a:lnTo>
                  <a:lnTo>
                    <a:pt x="317" y="2858427"/>
                  </a:lnTo>
                  <a:lnTo>
                    <a:pt x="940676" y="2858427"/>
                  </a:lnTo>
                  <a:lnTo>
                    <a:pt x="940676" y="3796754"/>
                  </a:lnTo>
                  <a:lnTo>
                    <a:pt x="940739" y="4696917"/>
                  </a:lnTo>
                  <a:lnTo>
                    <a:pt x="940676" y="5677420"/>
                  </a:lnTo>
                  <a:lnTo>
                    <a:pt x="1918309" y="5677420"/>
                  </a:lnTo>
                  <a:lnTo>
                    <a:pt x="1918309" y="5635815"/>
                  </a:lnTo>
                  <a:lnTo>
                    <a:pt x="1918309" y="5381599"/>
                  </a:lnTo>
                  <a:lnTo>
                    <a:pt x="1918309" y="4992751"/>
                  </a:lnTo>
                  <a:lnTo>
                    <a:pt x="1918309" y="4738522"/>
                  </a:lnTo>
                  <a:lnTo>
                    <a:pt x="1918309" y="4737278"/>
                  </a:lnTo>
                  <a:lnTo>
                    <a:pt x="1918322" y="3756774"/>
                  </a:lnTo>
                  <a:lnTo>
                    <a:pt x="1918309" y="3755148"/>
                  </a:lnTo>
                  <a:lnTo>
                    <a:pt x="1918309" y="3500932"/>
                  </a:lnTo>
                  <a:lnTo>
                    <a:pt x="1918309" y="3112084"/>
                  </a:lnTo>
                  <a:lnTo>
                    <a:pt x="1918309" y="2859087"/>
                  </a:lnTo>
                  <a:lnTo>
                    <a:pt x="1918322" y="2859087"/>
                  </a:lnTo>
                  <a:lnTo>
                    <a:pt x="1918322" y="2674937"/>
                  </a:lnTo>
                  <a:lnTo>
                    <a:pt x="1879117" y="2674937"/>
                  </a:lnTo>
                  <a:lnTo>
                    <a:pt x="1879117" y="5635815"/>
                  </a:lnTo>
                  <a:lnTo>
                    <a:pt x="1624342" y="5635815"/>
                  </a:lnTo>
                  <a:lnTo>
                    <a:pt x="1656346" y="5619851"/>
                  </a:lnTo>
                  <a:lnTo>
                    <a:pt x="1671701" y="5612193"/>
                  </a:lnTo>
                  <a:lnTo>
                    <a:pt x="1715960" y="5583758"/>
                  </a:lnTo>
                  <a:lnTo>
                    <a:pt x="1756816" y="5550878"/>
                  </a:lnTo>
                  <a:lnTo>
                    <a:pt x="1793900" y="5513870"/>
                  </a:lnTo>
                  <a:lnTo>
                    <a:pt x="1826869" y="5473090"/>
                  </a:lnTo>
                  <a:lnTo>
                    <a:pt x="1855393" y="5428881"/>
                  </a:lnTo>
                  <a:lnTo>
                    <a:pt x="1879117" y="5381599"/>
                  </a:lnTo>
                  <a:lnTo>
                    <a:pt x="1879117" y="4992738"/>
                  </a:lnTo>
                  <a:lnTo>
                    <a:pt x="1863610" y="4961839"/>
                  </a:lnTo>
                  <a:lnTo>
                    <a:pt x="1863610" y="5187188"/>
                  </a:lnTo>
                  <a:lnTo>
                    <a:pt x="1861058" y="5234267"/>
                  </a:lnTo>
                  <a:lnTo>
                    <a:pt x="1853603" y="5279885"/>
                  </a:lnTo>
                  <a:lnTo>
                    <a:pt x="1841512" y="5323802"/>
                  </a:lnTo>
                  <a:lnTo>
                    <a:pt x="1825040" y="5365724"/>
                  </a:lnTo>
                  <a:lnTo>
                    <a:pt x="1804454" y="5405386"/>
                  </a:lnTo>
                  <a:lnTo>
                    <a:pt x="1780019" y="5442547"/>
                  </a:lnTo>
                  <a:lnTo>
                    <a:pt x="1752003" y="5476926"/>
                  </a:lnTo>
                  <a:lnTo>
                    <a:pt x="1720672" y="5508256"/>
                  </a:lnTo>
                  <a:lnTo>
                    <a:pt x="1686306" y="5536260"/>
                  </a:lnTo>
                  <a:lnTo>
                    <a:pt x="1649145" y="5560695"/>
                  </a:lnTo>
                  <a:lnTo>
                    <a:pt x="1609471" y="5581281"/>
                  </a:lnTo>
                  <a:lnTo>
                    <a:pt x="1567548" y="5597753"/>
                  </a:lnTo>
                  <a:lnTo>
                    <a:pt x="1523644" y="5609856"/>
                  </a:lnTo>
                  <a:lnTo>
                    <a:pt x="1478013" y="5617311"/>
                  </a:lnTo>
                  <a:lnTo>
                    <a:pt x="1430934" y="5619851"/>
                  </a:lnTo>
                  <a:lnTo>
                    <a:pt x="1383855" y="5617311"/>
                  </a:lnTo>
                  <a:lnTo>
                    <a:pt x="1338224" y="5609856"/>
                  </a:lnTo>
                  <a:lnTo>
                    <a:pt x="1294320" y="5597753"/>
                  </a:lnTo>
                  <a:lnTo>
                    <a:pt x="1252397" y="5581281"/>
                  </a:lnTo>
                  <a:lnTo>
                    <a:pt x="1237513" y="5573560"/>
                  </a:lnTo>
                  <a:lnTo>
                    <a:pt x="1237513" y="5635815"/>
                  </a:lnTo>
                  <a:lnTo>
                    <a:pt x="982751" y="5635815"/>
                  </a:lnTo>
                  <a:lnTo>
                    <a:pt x="982751" y="5381612"/>
                  </a:lnTo>
                  <a:lnTo>
                    <a:pt x="1006475" y="5428894"/>
                  </a:lnTo>
                  <a:lnTo>
                    <a:pt x="1034999" y="5473103"/>
                  </a:lnTo>
                  <a:lnTo>
                    <a:pt x="1067968" y="5513870"/>
                  </a:lnTo>
                  <a:lnTo>
                    <a:pt x="1105052" y="5550878"/>
                  </a:lnTo>
                  <a:lnTo>
                    <a:pt x="1145895" y="5583771"/>
                  </a:lnTo>
                  <a:lnTo>
                    <a:pt x="1190167" y="5612193"/>
                  </a:lnTo>
                  <a:lnTo>
                    <a:pt x="1237513" y="5635815"/>
                  </a:lnTo>
                  <a:lnTo>
                    <a:pt x="1237513" y="5573560"/>
                  </a:lnTo>
                  <a:lnTo>
                    <a:pt x="1212723" y="5560695"/>
                  </a:lnTo>
                  <a:lnTo>
                    <a:pt x="1175562" y="5536260"/>
                  </a:lnTo>
                  <a:lnTo>
                    <a:pt x="1141183" y="5508256"/>
                  </a:lnTo>
                  <a:lnTo>
                    <a:pt x="1109853" y="5476926"/>
                  </a:lnTo>
                  <a:lnTo>
                    <a:pt x="1081836" y="5442547"/>
                  </a:lnTo>
                  <a:lnTo>
                    <a:pt x="1057402" y="5405386"/>
                  </a:lnTo>
                  <a:lnTo>
                    <a:pt x="1045070" y="5381612"/>
                  </a:lnTo>
                  <a:lnTo>
                    <a:pt x="1036815" y="5365724"/>
                  </a:lnTo>
                  <a:lnTo>
                    <a:pt x="1020343" y="5323802"/>
                  </a:lnTo>
                  <a:lnTo>
                    <a:pt x="1008253" y="5279885"/>
                  </a:lnTo>
                  <a:lnTo>
                    <a:pt x="1000798" y="5234267"/>
                  </a:lnTo>
                  <a:lnTo>
                    <a:pt x="998245" y="5187188"/>
                  </a:lnTo>
                  <a:lnTo>
                    <a:pt x="1000798" y="5140109"/>
                  </a:lnTo>
                  <a:lnTo>
                    <a:pt x="1008253" y="5094478"/>
                  </a:lnTo>
                  <a:lnTo>
                    <a:pt x="1020343" y="5050561"/>
                  </a:lnTo>
                  <a:lnTo>
                    <a:pt x="1036815" y="5008638"/>
                  </a:lnTo>
                  <a:lnTo>
                    <a:pt x="1045070" y="4992738"/>
                  </a:lnTo>
                  <a:lnTo>
                    <a:pt x="1057402" y="4968964"/>
                  </a:lnTo>
                  <a:lnTo>
                    <a:pt x="1081836" y="4931803"/>
                  </a:lnTo>
                  <a:lnTo>
                    <a:pt x="1109853" y="4897425"/>
                  </a:lnTo>
                  <a:lnTo>
                    <a:pt x="1141183" y="4866094"/>
                  </a:lnTo>
                  <a:lnTo>
                    <a:pt x="1175562" y="4838077"/>
                  </a:lnTo>
                  <a:lnTo>
                    <a:pt x="1212723" y="4813643"/>
                  </a:lnTo>
                  <a:lnTo>
                    <a:pt x="1252397" y="4793056"/>
                  </a:lnTo>
                  <a:lnTo>
                    <a:pt x="1294320" y="4776584"/>
                  </a:lnTo>
                  <a:lnTo>
                    <a:pt x="1338224" y="4764481"/>
                  </a:lnTo>
                  <a:lnTo>
                    <a:pt x="1383855" y="4757026"/>
                  </a:lnTo>
                  <a:lnTo>
                    <a:pt x="1430934" y="4754486"/>
                  </a:lnTo>
                  <a:lnTo>
                    <a:pt x="1478013" y="4757026"/>
                  </a:lnTo>
                  <a:lnTo>
                    <a:pt x="1523644" y="4764481"/>
                  </a:lnTo>
                  <a:lnTo>
                    <a:pt x="1567548" y="4776584"/>
                  </a:lnTo>
                  <a:lnTo>
                    <a:pt x="1609471" y="4793056"/>
                  </a:lnTo>
                  <a:lnTo>
                    <a:pt x="1649145" y="4813643"/>
                  </a:lnTo>
                  <a:lnTo>
                    <a:pt x="1686306" y="4838077"/>
                  </a:lnTo>
                  <a:lnTo>
                    <a:pt x="1720672" y="4866094"/>
                  </a:lnTo>
                  <a:lnTo>
                    <a:pt x="1752003" y="4897425"/>
                  </a:lnTo>
                  <a:lnTo>
                    <a:pt x="1780019" y="4931803"/>
                  </a:lnTo>
                  <a:lnTo>
                    <a:pt x="1804454" y="4968964"/>
                  </a:lnTo>
                  <a:lnTo>
                    <a:pt x="1825040" y="5008638"/>
                  </a:lnTo>
                  <a:lnTo>
                    <a:pt x="1841512" y="5050561"/>
                  </a:lnTo>
                  <a:lnTo>
                    <a:pt x="1853603" y="5094478"/>
                  </a:lnTo>
                  <a:lnTo>
                    <a:pt x="1861058" y="5140109"/>
                  </a:lnTo>
                  <a:lnTo>
                    <a:pt x="1863610" y="5187188"/>
                  </a:lnTo>
                  <a:lnTo>
                    <a:pt x="1863610" y="4961839"/>
                  </a:lnTo>
                  <a:lnTo>
                    <a:pt x="1826869" y="4901247"/>
                  </a:lnTo>
                  <a:lnTo>
                    <a:pt x="1793900" y="4860480"/>
                  </a:lnTo>
                  <a:lnTo>
                    <a:pt x="1756816" y="4823472"/>
                  </a:lnTo>
                  <a:lnTo>
                    <a:pt x="1715960" y="4790579"/>
                  </a:lnTo>
                  <a:lnTo>
                    <a:pt x="1671701" y="4762157"/>
                  </a:lnTo>
                  <a:lnTo>
                    <a:pt x="1656334" y="4754486"/>
                  </a:lnTo>
                  <a:lnTo>
                    <a:pt x="1624355" y="4738522"/>
                  </a:lnTo>
                  <a:lnTo>
                    <a:pt x="1879117" y="4738522"/>
                  </a:lnTo>
                  <a:lnTo>
                    <a:pt x="1879117" y="3755148"/>
                  </a:lnTo>
                  <a:lnTo>
                    <a:pt x="1624342" y="3755148"/>
                  </a:lnTo>
                  <a:lnTo>
                    <a:pt x="1656346" y="3739184"/>
                  </a:lnTo>
                  <a:lnTo>
                    <a:pt x="1715960" y="3703104"/>
                  </a:lnTo>
                  <a:lnTo>
                    <a:pt x="1756816" y="3670211"/>
                  </a:lnTo>
                  <a:lnTo>
                    <a:pt x="1793900" y="3633203"/>
                  </a:lnTo>
                  <a:lnTo>
                    <a:pt x="1826869" y="3592423"/>
                  </a:lnTo>
                  <a:lnTo>
                    <a:pt x="1855393" y="3548215"/>
                  </a:lnTo>
                  <a:lnTo>
                    <a:pt x="1879117" y="3500932"/>
                  </a:lnTo>
                  <a:lnTo>
                    <a:pt x="1879117" y="3112084"/>
                  </a:lnTo>
                  <a:lnTo>
                    <a:pt x="1863610" y="3081172"/>
                  </a:lnTo>
                  <a:lnTo>
                    <a:pt x="1863610" y="3306508"/>
                  </a:lnTo>
                  <a:lnTo>
                    <a:pt x="1861058" y="3353587"/>
                  </a:lnTo>
                  <a:lnTo>
                    <a:pt x="1853603" y="3399218"/>
                  </a:lnTo>
                  <a:lnTo>
                    <a:pt x="1841512" y="3443122"/>
                  </a:lnTo>
                  <a:lnTo>
                    <a:pt x="1825040" y="3485045"/>
                  </a:lnTo>
                  <a:lnTo>
                    <a:pt x="1804454" y="3524720"/>
                  </a:lnTo>
                  <a:lnTo>
                    <a:pt x="1780019" y="3561880"/>
                  </a:lnTo>
                  <a:lnTo>
                    <a:pt x="1752003" y="3596259"/>
                  </a:lnTo>
                  <a:lnTo>
                    <a:pt x="1720672" y="3627590"/>
                  </a:lnTo>
                  <a:lnTo>
                    <a:pt x="1686306" y="3655593"/>
                  </a:lnTo>
                  <a:lnTo>
                    <a:pt x="1649145" y="3680028"/>
                  </a:lnTo>
                  <a:lnTo>
                    <a:pt x="1609471" y="3700615"/>
                  </a:lnTo>
                  <a:lnTo>
                    <a:pt x="1567548" y="3717086"/>
                  </a:lnTo>
                  <a:lnTo>
                    <a:pt x="1523644" y="3729190"/>
                  </a:lnTo>
                  <a:lnTo>
                    <a:pt x="1478013" y="3736644"/>
                  </a:lnTo>
                  <a:lnTo>
                    <a:pt x="1430934" y="3739184"/>
                  </a:lnTo>
                  <a:lnTo>
                    <a:pt x="1383855" y="3736644"/>
                  </a:lnTo>
                  <a:lnTo>
                    <a:pt x="1338224" y="3729190"/>
                  </a:lnTo>
                  <a:lnTo>
                    <a:pt x="1294320" y="3717086"/>
                  </a:lnTo>
                  <a:lnTo>
                    <a:pt x="1252397" y="3700615"/>
                  </a:lnTo>
                  <a:lnTo>
                    <a:pt x="1237513" y="3692893"/>
                  </a:lnTo>
                  <a:lnTo>
                    <a:pt x="1237513" y="3755148"/>
                  </a:lnTo>
                  <a:lnTo>
                    <a:pt x="1237500" y="4738522"/>
                  </a:lnTo>
                  <a:lnTo>
                    <a:pt x="1190155" y="4762157"/>
                  </a:lnTo>
                  <a:lnTo>
                    <a:pt x="1145882" y="4790592"/>
                  </a:lnTo>
                  <a:lnTo>
                    <a:pt x="1105039" y="4823472"/>
                  </a:lnTo>
                  <a:lnTo>
                    <a:pt x="1067968" y="4860480"/>
                  </a:lnTo>
                  <a:lnTo>
                    <a:pt x="1034999" y="4901260"/>
                  </a:lnTo>
                  <a:lnTo>
                    <a:pt x="1006475" y="4945456"/>
                  </a:lnTo>
                  <a:lnTo>
                    <a:pt x="982751" y="4992738"/>
                  </a:lnTo>
                  <a:lnTo>
                    <a:pt x="982751" y="4738522"/>
                  </a:lnTo>
                  <a:lnTo>
                    <a:pt x="1237500" y="4738522"/>
                  </a:lnTo>
                  <a:lnTo>
                    <a:pt x="1237500" y="3755148"/>
                  </a:lnTo>
                  <a:lnTo>
                    <a:pt x="982751" y="3755148"/>
                  </a:lnTo>
                  <a:lnTo>
                    <a:pt x="982751" y="3500958"/>
                  </a:lnTo>
                  <a:lnTo>
                    <a:pt x="1006475" y="3548240"/>
                  </a:lnTo>
                  <a:lnTo>
                    <a:pt x="1034999" y="3592436"/>
                  </a:lnTo>
                  <a:lnTo>
                    <a:pt x="1067968" y="3633203"/>
                  </a:lnTo>
                  <a:lnTo>
                    <a:pt x="1105052" y="3670211"/>
                  </a:lnTo>
                  <a:lnTo>
                    <a:pt x="1145895" y="3703104"/>
                  </a:lnTo>
                  <a:lnTo>
                    <a:pt x="1190167" y="3731526"/>
                  </a:lnTo>
                  <a:lnTo>
                    <a:pt x="1237513" y="3755148"/>
                  </a:lnTo>
                  <a:lnTo>
                    <a:pt x="1237513" y="3692893"/>
                  </a:lnTo>
                  <a:lnTo>
                    <a:pt x="1212723" y="3680028"/>
                  </a:lnTo>
                  <a:lnTo>
                    <a:pt x="1175562" y="3655593"/>
                  </a:lnTo>
                  <a:lnTo>
                    <a:pt x="1141183" y="3627590"/>
                  </a:lnTo>
                  <a:lnTo>
                    <a:pt x="1109853" y="3596259"/>
                  </a:lnTo>
                  <a:lnTo>
                    <a:pt x="1081836" y="3561880"/>
                  </a:lnTo>
                  <a:lnTo>
                    <a:pt x="1057402" y="3524720"/>
                  </a:lnTo>
                  <a:lnTo>
                    <a:pt x="1036815" y="3485045"/>
                  </a:lnTo>
                  <a:lnTo>
                    <a:pt x="1020343" y="3443122"/>
                  </a:lnTo>
                  <a:lnTo>
                    <a:pt x="1008253" y="3399218"/>
                  </a:lnTo>
                  <a:lnTo>
                    <a:pt x="1000798" y="3353587"/>
                  </a:lnTo>
                  <a:lnTo>
                    <a:pt x="998245" y="3306508"/>
                  </a:lnTo>
                  <a:lnTo>
                    <a:pt x="1000798" y="3259429"/>
                  </a:lnTo>
                  <a:lnTo>
                    <a:pt x="1008253" y="3213798"/>
                  </a:lnTo>
                  <a:lnTo>
                    <a:pt x="1020343" y="3169894"/>
                  </a:lnTo>
                  <a:lnTo>
                    <a:pt x="1036815" y="3127972"/>
                  </a:lnTo>
                  <a:lnTo>
                    <a:pt x="1057402" y="3088297"/>
                  </a:lnTo>
                  <a:lnTo>
                    <a:pt x="1081836" y="3051137"/>
                  </a:lnTo>
                  <a:lnTo>
                    <a:pt x="1109853" y="3016758"/>
                  </a:lnTo>
                  <a:lnTo>
                    <a:pt x="1141183" y="2985427"/>
                  </a:lnTo>
                  <a:lnTo>
                    <a:pt x="1175562" y="2957411"/>
                  </a:lnTo>
                  <a:lnTo>
                    <a:pt x="1212723" y="2932976"/>
                  </a:lnTo>
                  <a:lnTo>
                    <a:pt x="1252397" y="2912389"/>
                  </a:lnTo>
                  <a:lnTo>
                    <a:pt x="1294320" y="2895917"/>
                  </a:lnTo>
                  <a:lnTo>
                    <a:pt x="1338224" y="2883814"/>
                  </a:lnTo>
                  <a:lnTo>
                    <a:pt x="1383855" y="2876359"/>
                  </a:lnTo>
                  <a:lnTo>
                    <a:pt x="1430934" y="2873819"/>
                  </a:lnTo>
                  <a:lnTo>
                    <a:pt x="1478013" y="2876359"/>
                  </a:lnTo>
                  <a:lnTo>
                    <a:pt x="1523644" y="2883814"/>
                  </a:lnTo>
                  <a:lnTo>
                    <a:pt x="1567548" y="2895917"/>
                  </a:lnTo>
                  <a:lnTo>
                    <a:pt x="1609471" y="2912389"/>
                  </a:lnTo>
                  <a:lnTo>
                    <a:pt x="1649145" y="2932976"/>
                  </a:lnTo>
                  <a:lnTo>
                    <a:pt x="1686306" y="2957411"/>
                  </a:lnTo>
                  <a:lnTo>
                    <a:pt x="1720672" y="2985427"/>
                  </a:lnTo>
                  <a:lnTo>
                    <a:pt x="1752003" y="3016758"/>
                  </a:lnTo>
                  <a:lnTo>
                    <a:pt x="1780019" y="3051137"/>
                  </a:lnTo>
                  <a:lnTo>
                    <a:pt x="1804454" y="3088297"/>
                  </a:lnTo>
                  <a:lnTo>
                    <a:pt x="1825040" y="3127972"/>
                  </a:lnTo>
                  <a:lnTo>
                    <a:pt x="1841512" y="3169894"/>
                  </a:lnTo>
                  <a:lnTo>
                    <a:pt x="1853603" y="3213798"/>
                  </a:lnTo>
                  <a:lnTo>
                    <a:pt x="1861058" y="3259429"/>
                  </a:lnTo>
                  <a:lnTo>
                    <a:pt x="1863610" y="3306508"/>
                  </a:lnTo>
                  <a:lnTo>
                    <a:pt x="1863610" y="3081172"/>
                  </a:lnTo>
                  <a:lnTo>
                    <a:pt x="1826869" y="3020580"/>
                  </a:lnTo>
                  <a:lnTo>
                    <a:pt x="1793887" y="2979801"/>
                  </a:lnTo>
                  <a:lnTo>
                    <a:pt x="1756816" y="2942806"/>
                  </a:lnTo>
                  <a:lnTo>
                    <a:pt x="1715973" y="2909913"/>
                  </a:lnTo>
                  <a:lnTo>
                    <a:pt x="1671701" y="2881490"/>
                  </a:lnTo>
                  <a:lnTo>
                    <a:pt x="1626793" y="2859087"/>
                  </a:lnTo>
                  <a:lnTo>
                    <a:pt x="1879117" y="2859087"/>
                  </a:lnTo>
                  <a:lnTo>
                    <a:pt x="1879117" y="2674937"/>
                  </a:lnTo>
                  <a:lnTo>
                    <a:pt x="1879104" y="2730817"/>
                  </a:lnTo>
                  <a:lnTo>
                    <a:pt x="1879104" y="2816250"/>
                  </a:lnTo>
                  <a:lnTo>
                    <a:pt x="1235049" y="2816250"/>
                  </a:lnTo>
                  <a:lnTo>
                    <a:pt x="1235049" y="2859087"/>
                  </a:lnTo>
                  <a:lnTo>
                    <a:pt x="1190155" y="2881490"/>
                  </a:lnTo>
                  <a:lnTo>
                    <a:pt x="1145895" y="2909913"/>
                  </a:lnTo>
                  <a:lnTo>
                    <a:pt x="1105039" y="2942806"/>
                  </a:lnTo>
                  <a:lnTo>
                    <a:pt x="1067968" y="2979813"/>
                  </a:lnTo>
                  <a:lnTo>
                    <a:pt x="1034986" y="3020593"/>
                  </a:lnTo>
                  <a:lnTo>
                    <a:pt x="1006475" y="3064789"/>
                  </a:lnTo>
                  <a:lnTo>
                    <a:pt x="982751" y="3112058"/>
                  </a:lnTo>
                  <a:lnTo>
                    <a:pt x="982751" y="2859087"/>
                  </a:lnTo>
                  <a:lnTo>
                    <a:pt x="1235049" y="2859087"/>
                  </a:lnTo>
                  <a:lnTo>
                    <a:pt x="1235049" y="2816250"/>
                  </a:lnTo>
                  <a:lnTo>
                    <a:pt x="982738" y="2816250"/>
                  </a:lnTo>
                  <a:lnTo>
                    <a:pt x="982738" y="2730817"/>
                  </a:lnTo>
                  <a:lnTo>
                    <a:pt x="1879104" y="2730817"/>
                  </a:lnTo>
                  <a:lnTo>
                    <a:pt x="1879104" y="2674937"/>
                  </a:lnTo>
                  <a:lnTo>
                    <a:pt x="982789" y="2674937"/>
                  </a:lnTo>
                  <a:lnTo>
                    <a:pt x="982789" y="2596197"/>
                  </a:lnTo>
                  <a:lnTo>
                    <a:pt x="1918322" y="2596197"/>
                  </a:lnTo>
                  <a:lnTo>
                    <a:pt x="1918322" y="2540317"/>
                  </a:lnTo>
                  <a:lnTo>
                    <a:pt x="982789" y="2540317"/>
                  </a:lnTo>
                  <a:lnTo>
                    <a:pt x="982789" y="2461577"/>
                  </a:lnTo>
                  <a:lnTo>
                    <a:pt x="1918322" y="2461577"/>
                  </a:lnTo>
                  <a:lnTo>
                    <a:pt x="1918322" y="2405926"/>
                  </a:lnTo>
                  <a:lnTo>
                    <a:pt x="1918322" y="2405697"/>
                  </a:lnTo>
                  <a:lnTo>
                    <a:pt x="1918322" y="2327516"/>
                  </a:lnTo>
                  <a:lnTo>
                    <a:pt x="1879155" y="2327516"/>
                  </a:lnTo>
                  <a:lnTo>
                    <a:pt x="1879155" y="2405697"/>
                  </a:lnTo>
                  <a:lnTo>
                    <a:pt x="982789" y="2405697"/>
                  </a:lnTo>
                  <a:lnTo>
                    <a:pt x="982789" y="2326957"/>
                  </a:lnTo>
                  <a:lnTo>
                    <a:pt x="1918322" y="2326957"/>
                  </a:lnTo>
                  <a:lnTo>
                    <a:pt x="1918322" y="2271547"/>
                  </a:lnTo>
                  <a:lnTo>
                    <a:pt x="1918322" y="2271077"/>
                  </a:lnTo>
                  <a:lnTo>
                    <a:pt x="1918322" y="2193607"/>
                  </a:lnTo>
                  <a:lnTo>
                    <a:pt x="1918322" y="2193137"/>
                  </a:lnTo>
                  <a:lnTo>
                    <a:pt x="1918322" y="2137727"/>
                  </a:lnTo>
                  <a:lnTo>
                    <a:pt x="1879155" y="2137727"/>
                  </a:lnTo>
                  <a:lnTo>
                    <a:pt x="1879155" y="2193607"/>
                  </a:lnTo>
                  <a:lnTo>
                    <a:pt x="1879155" y="2271077"/>
                  </a:lnTo>
                  <a:lnTo>
                    <a:pt x="982789" y="2271077"/>
                  </a:lnTo>
                  <a:lnTo>
                    <a:pt x="982789" y="2193607"/>
                  </a:lnTo>
                  <a:lnTo>
                    <a:pt x="1879155" y="2193607"/>
                  </a:lnTo>
                  <a:lnTo>
                    <a:pt x="1879155" y="2137727"/>
                  </a:lnTo>
                  <a:lnTo>
                    <a:pt x="982738" y="2137727"/>
                  </a:lnTo>
                  <a:lnTo>
                    <a:pt x="982738" y="2058987"/>
                  </a:lnTo>
                  <a:lnTo>
                    <a:pt x="1879104" y="2058987"/>
                  </a:lnTo>
                  <a:lnTo>
                    <a:pt x="1879104" y="2137168"/>
                  </a:lnTo>
                  <a:lnTo>
                    <a:pt x="1918322" y="2137168"/>
                  </a:lnTo>
                  <a:lnTo>
                    <a:pt x="1918322" y="2058987"/>
                  </a:lnTo>
                  <a:lnTo>
                    <a:pt x="1918322" y="2058771"/>
                  </a:lnTo>
                  <a:lnTo>
                    <a:pt x="1918322" y="2003107"/>
                  </a:lnTo>
                  <a:lnTo>
                    <a:pt x="982789" y="2003107"/>
                  </a:lnTo>
                  <a:lnTo>
                    <a:pt x="982789" y="1920925"/>
                  </a:lnTo>
                  <a:lnTo>
                    <a:pt x="1879155" y="1920925"/>
                  </a:lnTo>
                  <a:lnTo>
                    <a:pt x="1879155" y="2002815"/>
                  </a:lnTo>
                  <a:lnTo>
                    <a:pt x="1918322" y="2002815"/>
                  </a:lnTo>
                  <a:lnTo>
                    <a:pt x="1918322" y="1920557"/>
                  </a:lnTo>
                  <a:lnTo>
                    <a:pt x="1918322" y="187864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926528CA-AF0F-4108-BA37-9F15A5CBE73A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F0EE0B2-76C0-44BB-9778-966BEB561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34" t="11485" r="33257" b="5324"/>
          <a:stretch/>
        </p:blipFill>
        <p:spPr>
          <a:xfrm>
            <a:off x="6207853" y="1402142"/>
            <a:ext cx="4085438" cy="525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3C5CD7-916E-4AAB-B6CD-3B46FFDC1825}"/>
              </a:ext>
            </a:extLst>
          </p:cNvPr>
          <p:cNvSpPr txBox="1"/>
          <p:nvPr/>
        </p:nvSpPr>
        <p:spPr>
          <a:xfrm>
            <a:off x="1151531" y="1002267"/>
            <a:ext cx="432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от ГП «</a:t>
            </a:r>
            <a:r>
              <a:rPr lang="ru-RU" sz="1800" dirty="0" err="1"/>
              <a:t>Кыргызфармация</a:t>
            </a:r>
            <a:r>
              <a:rPr lang="ru-RU" sz="1800" dirty="0"/>
              <a:t>»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D77442-F94A-49D0-9B90-9AD16D383DE3}"/>
              </a:ext>
            </a:extLst>
          </p:cNvPr>
          <p:cNvSpPr txBox="1"/>
          <p:nvPr/>
        </p:nvSpPr>
        <p:spPr>
          <a:xfrm>
            <a:off x="6339334" y="999253"/>
            <a:ext cx="432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от ГФ/ПРООН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119DD54-EB63-47BD-B615-F0492C83E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8" t="11486" r="32913" b="7278"/>
          <a:stretch/>
        </p:blipFill>
        <p:spPr>
          <a:xfrm>
            <a:off x="973121" y="1402141"/>
            <a:ext cx="4499822" cy="52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3812" y="320266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Bef>
                <a:spcPts val="58"/>
              </a:spcBef>
            </a:pPr>
            <a:r>
              <a:rPr lang="ru-RU" sz="2800" b="1" dirty="0" smtClean="0">
                <a:solidFill>
                  <a:srgbClr val="D33338"/>
                </a:solidFill>
                <a:latin typeface="Garamond" panose="02020404030301010803" pitchFamily="18" charset="0"/>
                <a:ea typeface="Montserrat"/>
                <a:cs typeface="Montserrat"/>
              </a:rPr>
              <a:t>     Основные типы токсичности АРВП</a:t>
            </a:r>
            <a:endParaRPr lang="ru-RU" sz="2800" b="1" dirty="0">
              <a:solidFill>
                <a:srgbClr val="D33338"/>
              </a:solidFill>
              <a:latin typeface="Garamond" panose="02020404030301010803" pitchFamily="18" charset="0"/>
              <a:ea typeface="Montserrat"/>
              <a:cs typeface="Montserra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06143"/>
              </p:ext>
            </p:extLst>
          </p:nvPr>
        </p:nvGraphicFramePr>
        <p:xfrm>
          <a:off x="298580" y="1058094"/>
          <a:ext cx="11588621" cy="4906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698"/>
                <a:gridCol w="2995126"/>
                <a:gridCol w="4152123"/>
                <a:gridCol w="3405674"/>
              </a:tblGrid>
              <a:tr h="86747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ЗНАЧИМЫЙ ПОБОЧНЫЙ ЭФФЕКТ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РЕКОМЕНДАЦИЯ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86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TDF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Хроническое заболевание почек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Острая почечная недостаточность и синдром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Фанк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(симптомы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остеомаляции – боли в костях, чувствительность костей, мышечная слабость; диагностика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выявление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глюкозурии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фосфатурии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аминоацидурии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заболевание почек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ИМТ старше 50 лет &lt;18,5 или низкая масса тела (&lt;50 кг), особенно среди женщин</a:t>
                      </a:r>
                    </a:p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Нелеченный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диабет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Нелеченая гипертония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Одновременное применение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нефротоксичных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препаратов или усиленного ИП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Заменить: AZT или ABC или TAF в особых случаях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назначать TDF при предполагаемой скорости клубочковой фильтрации &lt;50 мл/мин, неконтролируемой артериальной гипертензии, нелеченом диабете,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почечной недостаточности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="" xmlns:a16="http://schemas.microsoft.com/office/drawing/2014/main" id="{926528CA-AF0F-4108-BA37-9F15A5CBE73A}"/>
              </a:ext>
            </a:extLst>
          </p:cNvPr>
          <p:cNvSpPr/>
          <p:nvPr/>
        </p:nvSpPr>
        <p:spPr>
          <a:xfrm>
            <a:off x="131961" y="80682"/>
            <a:ext cx="725459" cy="707009"/>
          </a:xfrm>
          <a:custGeom>
            <a:avLst/>
            <a:gdLst/>
            <a:ahLst/>
            <a:cxnLst/>
            <a:rect l="l" t="t" r="r" b="b"/>
            <a:pathLst>
              <a:path w="1480185" h="1480185">
                <a:moveTo>
                  <a:pt x="1479577" y="0"/>
                </a:moveTo>
                <a:lnTo>
                  <a:pt x="0" y="0"/>
                </a:lnTo>
                <a:lnTo>
                  <a:pt x="0" y="1479577"/>
                </a:lnTo>
                <a:lnTo>
                  <a:pt x="1479577" y="1479577"/>
                </a:lnTo>
                <a:lnTo>
                  <a:pt x="1479577" y="1416616"/>
                </a:lnTo>
                <a:lnTo>
                  <a:pt x="62961" y="1416616"/>
                </a:lnTo>
                <a:lnTo>
                  <a:pt x="62961" y="801368"/>
                </a:lnTo>
                <a:lnTo>
                  <a:pt x="1071575" y="801368"/>
                </a:lnTo>
                <a:lnTo>
                  <a:pt x="1086281" y="796478"/>
                </a:lnTo>
                <a:lnTo>
                  <a:pt x="1137928" y="775195"/>
                </a:lnTo>
                <a:lnTo>
                  <a:pt x="1148575" y="769798"/>
                </a:lnTo>
                <a:lnTo>
                  <a:pt x="625708" y="769798"/>
                </a:lnTo>
                <a:lnTo>
                  <a:pt x="558280" y="768101"/>
                </a:lnTo>
                <a:lnTo>
                  <a:pt x="491850" y="764833"/>
                </a:lnTo>
                <a:lnTo>
                  <a:pt x="427172" y="760289"/>
                </a:lnTo>
                <a:lnTo>
                  <a:pt x="364995" y="754763"/>
                </a:lnTo>
                <a:lnTo>
                  <a:pt x="306072" y="748549"/>
                </a:lnTo>
                <a:lnTo>
                  <a:pt x="251155" y="741943"/>
                </a:lnTo>
                <a:lnTo>
                  <a:pt x="200995" y="735237"/>
                </a:lnTo>
                <a:lnTo>
                  <a:pt x="156344" y="728728"/>
                </a:lnTo>
                <a:lnTo>
                  <a:pt x="117953" y="722709"/>
                </a:lnTo>
                <a:lnTo>
                  <a:pt x="62961" y="713318"/>
                </a:lnTo>
                <a:lnTo>
                  <a:pt x="62961" y="62961"/>
                </a:lnTo>
                <a:lnTo>
                  <a:pt x="1479577" y="62961"/>
                </a:lnTo>
                <a:lnTo>
                  <a:pt x="1479577" y="0"/>
                </a:lnTo>
                <a:close/>
              </a:path>
              <a:path w="1480185" h="1480185">
                <a:moveTo>
                  <a:pt x="1071575" y="801368"/>
                </a:moveTo>
                <a:lnTo>
                  <a:pt x="62961" y="801368"/>
                </a:lnTo>
                <a:lnTo>
                  <a:pt x="125117" y="811808"/>
                </a:lnTo>
                <a:lnTo>
                  <a:pt x="165283" y="817963"/>
                </a:lnTo>
                <a:lnTo>
                  <a:pt x="210704" y="824410"/>
                </a:lnTo>
                <a:lnTo>
                  <a:pt x="260776" y="830898"/>
                </a:lnTo>
                <a:lnTo>
                  <a:pt x="314896" y="837177"/>
                </a:lnTo>
                <a:lnTo>
                  <a:pt x="372462" y="842998"/>
                </a:lnTo>
                <a:lnTo>
                  <a:pt x="432869" y="848111"/>
                </a:lnTo>
                <a:lnTo>
                  <a:pt x="495515" y="852267"/>
                </a:lnTo>
                <a:lnTo>
                  <a:pt x="559797" y="855215"/>
                </a:lnTo>
                <a:lnTo>
                  <a:pt x="625111" y="856706"/>
                </a:lnTo>
                <a:lnTo>
                  <a:pt x="626548" y="921512"/>
                </a:lnTo>
                <a:lnTo>
                  <a:pt x="629338" y="985374"/>
                </a:lnTo>
                <a:lnTo>
                  <a:pt x="633249" y="1047680"/>
                </a:lnTo>
                <a:lnTo>
                  <a:pt x="638048" y="1107818"/>
                </a:lnTo>
                <a:lnTo>
                  <a:pt x="643503" y="1165175"/>
                </a:lnTo>
                <a:lnTo>
                  <a:pt x="649379" y="1219138"/>
                </a:lnTo>
                <a:lnTo>
                  <a:pt x="655445" y="1269096"/>
                </a:lnTo>
                <a:lnTo>
                  <a:pt x="661469" y="1314435"/>
                </a:lnTo>
                <a:lnTo>
                  <a:pt x="667216" y="1354543"/>
                </a:lnTo>
                <a:lnTo>
                  <a:pt x="676953" y="1416616"/>
                </a:lnTo>
                <a:lnTo>
                  <a:pt x="764814" y="1416616"/>
                </a:lnTo>
                <a:lnTo>
                  <a:pt x="760893" y="1392701"/>
                </a:lnTo>
                <a:lnTo>
                  <a:pt x="755982" y="1361116"/>
                </a:lnTo>
                <a:lnTo>
                  <a:pt x="750352" y="1322616"/>
                </a:lnTo>
                <a:lnTo>
                  <a:pt x="744275" y="1277953"/>
                </a:lnTo>
                <a:lnTo>
                  <a:pt x="738020" y="1227880"/>
                </a:lnTo>
                <a:lnTo>
                  <a:pt x="731860" y="1173151"/>
                </a:lnTo>
                <a:lnTo>
                  <a:pt x="726066" y="1114520"/>
                </a:lnTo>
                <a:lnTo>
                  <a:pt x="720909" y="1052738"/>
                </a:lnTo>
                <a:lnTo>
                  <a:pt x="716659" y="988560"/>
                </a:lnTo>
                <a:lnTo>
                  <a:pt x="713588" y="922738"/>
                </a:lnTo>
                <a:lnTo>
                  <a:pt x="711967" y="856026"/>
                </a:lnTo>
                <a:lnTo>
                  <a:pt x="762442" y="854023"/>
                </a:lnTo>
                <a:lnTo>
                  <a:pt x="812421" y="850694"/>
                </a:lnTo>
                <a:lnTo>
                  <a:pt x="861625" y="845925"/>
                </a:lnTo>
                <a:lnTo>
                  <a:pt x="909777" y="839602"/>
                </a:lnTo>
                <a:lnTo>
                  <a:pt x="956597" y="831610"/>
                </a:lnTo>
                <a:lnTo>
                  <a:pt x="1001807" y="821835"/>
                </a:lnTo>
                <a:lnTo>
                  <a:pt x="1045127" y="810162"/>
                </a:lnTo>
                <a:lnTo>
                  <a:pt x="1071575" y="801368"/>
                </a:lnTo>
                <a:close/>
              </a:path>
              <a:path w="1480185" h="1480185">
                <a:moveTo>
                  <a:pt x="1479577" y="504298"/>
                </a:moveTo>
                <a:lnTo>
                  <a:pt x="1416616" y="504298"/>
                </a:lnTo>
                <a:lnTo>
                  <a:pt x="1416616" y="1416616"/>
                </a:lnTo>
                <a:lnTo>
                  <a:pt x="1479577" y="1416616"/>
                </a:lnTo>
                <a:lnTo>
                  <a:pt x="1479577" y="504298"/>
                </a:lnTo>
                <a:close/>
              </a:path>
              <a:path w="1480185" h="1480185">
                <a:moveTo>
                  <a:pt x="1282285" y="62961"/>
                </a:moveTo>
                <a:lnTo>
                  <a:pt x="984441" y="62961"/>
                </a:lnTo>
                <a:lnTo>
                  <a:pt x="940800" y="82942"/>
                </a:lnTo>
                <a:lnTo>
                  <a:pt x="899285" y="107562"/>
                </a:lnTo>
                <a:lnTo>
                  <a:pt x="860032" y="136696"/>
                </a:lnTo>
                <a:lnTo>
                  <a:pt x="823359" y="170049"/>
                </a:lnTo>
                <a:lnTo>
                  <a:pt x="789309" y="207580"/>
                </a:lnTo>
                <a:lnTo>
                  <a:pt x="758109" y="249079"/>
                </a:lnTo>
                <a:lnTo>
                  <a:pt x="729939" y="294378"/>
                </a:lnTo>
                <a:lnTo>
                  <a:pt x="704980" y="343309"/>
                </a:lnTo>
                <a:lnTo>
                  <a:pt x="683413" y="395705"/>
                </a:lnTo>
                <a:lnTo>
                  <a:pt x="670090" y="436161"/>
                </a:lnTo>
                <a:lnTo>
                  <a:pt x="658739" y="479019"/>
                </a:lnTo>
                <a:lnTo>
                  <a:pt x="649247" y="523979"/>
                </a:lnTo>
                <a:lnTo>
                  <a:pt x="641501" y="570740"/>
                </a:lnTo>
                <a:lnTo>
                  <a:pt x="635387" y="619002"/>
                </a:lnTo>
                <a:lnTo>
                  <a:pt x="630774" y="668767"/>
                </a:lnTo>
                <a:lnTo>
                  <a:pt x="627604" y="718831"/>
                </a:lnTo>
                <a:lnTo>
                  <a:pt x="625708" y="769798"/>
                </a:lnTo>
                <a:lnTo>
                  <a:pt x="1148575" y="769798"/>
                </a:lnTo>
                <a:lnTo>
                  <a:pt x="1149752" y="769201"/>
                </a:lnTo>
                <a:lnTo>
                  <a:pt x="712480" y="769201"/>
                </a:lnTo>
                <a:lnTo>
                  <a:pt x="714562" y="715073"/>
                </a:lnTo>
                <a:lnTo>
                  <a:pt x="718187" y="661929"/>
                </a:lnTo>
                <a:lnTo>
                  <a:pt x="723504" y="610186"/>
                </a:lnTo>
                <a:lnTo>
                  <a:pt x="730663" y="560257"/>
                </a:lnTo>
                <a:lnTo>
                  <a:pt x="739814" y="512557"/>
                </a:lnTo>
                <a:lnTo>
                  <a:pt x="751106" y="467502"/>
                </a:lnTo>
                <a:lnTo>
                  <a:pt x="764688" y="425505"/>
                </a:lnTo>
                <a:lnTo>
                  <a:pt x="786250" y="373865"/>
                </a:lnTo>
                <a:lnTo>
                  <a:pt x="811498" y="326293"/>
                </a:lnTo>
                <a:lnTo>
                  <a:pt x="840197" y="283018"/>
                </a:lnTo>
                <a:lnTo>
                  <a:pt x="872109" y="244271"/>
                </a:lnTo>
                <a:lnTo>
                  <a:pt x="907001" y="210281"/>
                </a:lnTo>
                <a:lnTo>
                  <a:pt x="944635" y="181277"/>
                </a:lnTo>
                <a:lnTo>
                  <a:pt x="984775" y="157491"/>
                </a:lnTo>
                <a:lnTo>
                  <a:pt x="1027186" y="139151"/>
                </a:lnTo>
                <a:lnTo>
                  <a:pt x="1071632" y="126488"/>
                </a:lnTo>
                <a:lnTo>
                  <a:pt x="1122157" y="119689"/>
                </a:lnTo>
                <a:lnTo>
                  <a:pt x="1138656" y="119242"/>
                </a:lnTo>
                <a:lnTo>
                  <a:pt x="1363548" y="119242"/>
                </a:lnTo>
                <a:lnTo>
                  <a:pt x="1345676" y="102691"/>
                </a:lnTo>
                <a:lnTo>
                  <a:pt x="1326000" y="87704"/>
                </a:lnTo>
                <a:lnTo>
                  <a:pt x="1304821" y="74452"/>
                </a:lnTo>
                <a:lnTo>
                  <a:pt x="1282285" y="62961"/>
                </a:lnTo>
                <a:close/>
              </a:path>
              <a:path w="1480185" h="1480185">
                <a:moveTo>
                  <a:pt x="1363548" y="119242"/>
                </a:moveTo>
                <a:lnTo>
                  <a:pt x="1138656" y="119242"/>
                </a:lnTo>
                <a:lnTo>
                  <a:pt x="1186357" y="123194"/>
                </a:lnTo>
                <a:lnTo>
                  <a:pt x="1230359" y="134838"/>
                </a:lnTo>
                <a:lnTo>
                  <a:pt x="1269301" y="153857"/>
                </a:lnTo>
                <a:lnTo>
                  <a:pt x="1301824" y="179931"/>
                </a:lnTo>
                <a:lnTo>
                  <a:pt x="1329719" y="216530"/>
                </a:lnTo>
                <a:lnTo>
                  <a:pt x="1349357" y="260002"/>
                </a:lnTo>
                <a:lnTo>
                  <a:pt x="1360358" y="308660"/>
                </a:lnTo>
                <a:lnTo>
                  <a:pt x="1362339" y="360820"/>
                </a:lnTo>
                <a:lnTo>
                  <a:pt x="1354922" y="414793"/>
                </a:lnTo>
                <a:lnTo>
                  <a:pt x="1342112" y="457921"/>
                </a:lnTo>
                <a:lnTo>
                  <a:pt x="1323677" y="499152"/>
                </a:lnTo>
                <a:lnTo>
                  <a:pt x="1299844" y="538255"/>
                </a:lnTo>
                <a:lnTo>
                  <a:pt x="1270843" y="574999"/>
                </a:lnTo>
                <a:lnTo>
                  <a:pt x="1236905" y="609154"/>
                </a:lnTo>
                <a:lnTo>
                  <a:pt x="1198257" y="640486"/>
                </a:lnTo>
                <a:lnTo>
                  <a:pt x="1155130" y="668767"/>
                </a:lnTo>
                <a:lnTo>
                  <a:pt x="1107753" y="693763"/>
                </a:lnTo>
                <a:lnTo>
                  <a:pt x="1056355" y="715245"/>
                </a:lnTo>
                <a:lnTo>
                  <a:pt x="1013614" y="729215"/>
                </a:lnTo>
                <a:lnTo>
                  <a:pt x="968102" y="740847"/>
                </a:lnTo>
                <a:lnTo>
                  <a:pt x="920205" y="750290"/>
                </a:lnTo>
                <a:lnTo>
                  <a:pt x="870309" y="757696"/>
                </a:lnTo>
                <a:lnTo>
                  <a:pt x="818799" y="763216"/>
                </a:lnTo>
                <a:lnTo>
                  <a:pt x="766061" y="767001"/>
                </a:lnTo>
                <a:lnTo>
                  <a:pt x="712480" y="769201"/>
                </a:lnTo>
                <a:lnTo>
                  <a:pt x="1149752" y="769201"/>
                </a:lnTo>
                <a:lnTo>
                  <a:pt x="1186219" y="750714"/>
                </a:lnTo>
                <a:lnTo>
                  <a:pt x="1230991" y="723208"/>
                </a:lnTo>
                <a:lnTo>
                  <a:pt x="1272080" y="692849"/>
                </a:lnTo>
                <a:lnTo>
                  <a:pt x="1309325" y="659809"/>
                </a:lnTo>
                <a:lnTo>
                  <a:pt x="1342564" y="624261"/>
                </a:lnTo>
                <a:lnTo>
                  <a:pt x="1371633" y="586379"/>
                </a:lnTo>
                <a:lnTo>
                  <a:pt x="1396371" y="546333"/>
                </a:lnTo>
                <a:lnTo>
                  <a:pt x="1416616" y="504298"/>
                </a:lnTo>
                <a:lnTo>
                  <a:pt x="1479577" y="504298"/>
                </a:lnTo>
                <a:lnTo>
                  <a:pt x="1479577" y="196370"/>
                </a:lnTo>
                <a:lnTo>
                  <a:pt x="1416616" y="196370"/>
                </a:lnTo>
                <a:lnTo>
                  <a:pt x="1405638" y="175311"/>
                </a:lnTo>
                <a:lnTo>
                  <a:pt x="1393157" y="155378"/>
                </a:lnTo>
                <a:lnTo>
                  <a:pt x="1379141" y="136653"/>
                </a:lnTo>
                <a:lnTo>
                  <a:pt x="1363707" y="119389"/>
                </a:lnTo>
                <a:lnTo>
                  <a:pt x="1363548" y="119242"/>
                </a:lnTo>
                <a:close/>
              </a:path>
              <a:path w="1480185" h="1480185">
                <a:moveTo>
                  <a:pt x="1479577" y="62961"/>
                </a:moveTo>
                <a:lnTo>
                  <a:pt x="1416616" y="62961"/>
                </a:lnTo>
                <a:lnTo>
                  <a:pt x="1416616" y="196370"/>
                </a:lnTo>
                <a:lnTo>
                  <a:pt x="1479577" y="196370"/>
                </a:lnTo>
                <a:lnTo>
                  <a:pt x="1479577" y="62961"/>
                </a:lnTo>
                <a:close/>
              </a:path>
            </a:pathLst>
          </a:custGeom>
          <a:solidFill>
            <a:srgbClr val="D0333A"/>
          </a:solidFill>
        </p:spPr>
        <p:txBody>
          <a:bodyPr wrap="square" lIns="0" tIns="0" rIns="0" bIns="0" rtlCol="0"/>
          <a:lstStyle/>
          <a:p>
            <a:endParaRPr sz="11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794</Words>
  <Application>Microsoft Office PowerPoint</Application>
  <PresentationFormat>Широкоэкранный</PresentationFormat>
  <Paragraphs>315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Garamond</vt:lpstr>
      <vt:lpstr>Montserrat</vt:lpstr>
      <vt:lpstr>Montserrat 2 Semi-Bold</vt:lpstr>
      <vt:lpstr>Montserrat Classic</vt:lpstr>
      <vt:lpstr>Montserrat Classic Bold</vt:lpstr>
      <vt:lpstr>Montserrat Semi-Bold</vt:lpstr>
      <vt:lpstr>Montserrat Semi-Bold Bold</vt:lpstr>
      <vt:lpstr>Times New Roman</vt:lpstr>
      <vt:lpstr>Trebuchet MS</vt:lpstr>
      <vt:lpstr>Verdana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Данные по схемам АРТ на 01.01.2025г</vt:lpstr>
      <vt:lpstr>Схема планирование и закупа АРВП</vt:lpstr>
      <vt:lpstr>Закупка АРВП на 2024 год</vt:lpstr>
      <vt:lpstr>Закупка АРВП на 2024 год</vt:lpstr>
      <vt:lpstr> Сертификат качества закупленных АРВП </vt:lpstr>
      <vt:lpstr>Презентация PowerPoint</vt:lpstr>
      <vt:lpstr>Презентация PowerPoint</vt:lpstr>
      <vt:lpstr>Динамика регистрации побочных эффектов от АРТ за последние 5 лет из числа ЛЖВ на АРТ</vt:lpstr>
      <vt:lpstr>Данные побочных эффектов на АРВП за 5 лет</vt:lpstr>
      <vt:lpstr>       Благодарю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User Windows</cp:lastModifiedBy>
  <cp:revision>133</cp:revision>
  <cp:lastPrinted>2025-03-04T05:51:32Z</cp:lastPrinted>
  <dcterms:created xsi:type="dcterms:W3CDTF">2019-03-13T07:46:35Z</dcterms:created>
  <dcterms:modified xsi:type="dcterms:W3CDTF">2025-03-04T06:01:31Z</dcterms:modified>
</cp:coreProperties>
</file>