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</p:sldMasterIdLst>
  <p:notesMasterIdLst>
    <p:notesMasterId r:id="rId19"/>
  </p:notesMasterIdLst>
  <p:sldIdLst>
    <p:sldId id="256" r:id="rId6"/>
    <p:sldId id="257" r:id="rId7"/>
    <p:sldId id="269" r:id="rId8"/>
    <p:sldId id="271" r:id="rId9"/>
    <p:sldId id="272" r:id="rId10"/>
    <p:sldId id="270" r:id="rId11"/>
    <p:sldId id="288" r:id="rId12"/>
    <p:sldId id="289" r:id="rId13"/>
    <p:sldId id="264" r:id="rId14"/>
    <p:sldId id="273" r:id="rId15"/>
    <p:sldId id="279" r:id="rId16"/>
    <p:sldId id="274" r:id="rId17"/>
    <p:sldId id="25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A556C3-AF63-41E7-A627-2D7759FC0001}" v="3" dt="2022-07-27T06:43:16.5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a Babicheva" userId="0f171498-083e-489f-aac5-c7d2c369acfe" providerId="ADAL" clId="{FEA556C3-AF63-41E7-A627-2D7759FC0001}"/>
    <pc:docChg chg="undo custSel addSld delSld modSld">
      <pc:chgData name="Inga Babicheva" userId="0f171498-083e-489f-aac5-c7d2c369acfe" providerId="ADAL" clId="{FEA556C3-AF63-41E7-A627-2D7759FC0001}" dt="2022-07-27T07:48:33.168" v="7873" actId="20577"/>
      <pc:docMkLst>
        <pc:docMk/>
      </pc:docMkLst>
      <pc:sldChg chg="modSp mod">
        <pc:chgData name="Inga Babicheva" userId="0f171498-083e-489f-aac5-c7d2c369acfe" providerId="ADAL" clId="{FEA556C3-AF63-41E7-A627-2D7759FC0001}" dt="2022-07-26T09:51:48.854" v="52" actId="1076"/>
        <pc:sldMkLst>
          <pc:docMk/>
          <pc:sldMk cId="4256616555" sldId="256"/>
        </pc:sldMkLst>
        <pc:spChg chg="mod">
          <ac:chgData name="Inga Babicheva" userId="0f171498-083e-489f-aac5-c7d2c369acfe" providerId="ADAL" clId="{FEA556C3-AF63-41E7-A627-2D7759FC0001}" dt="2022-07-26T09:51:48.854" v="52" actId="1076"/>
          <ac:spMkLst>
            <pc:docMk/>
            <pc:sldMk cId="4256616555" sldId="256"/>
            <ac:spMk id="2" creationId="{9DB86CB8-3653-644D-913F-B94CE3719F48}"/>
          </ac:spMkLst>
        </pc:spChg>
        <pc:spChg chg="mod">
          <ac:chgData name="Inga Babicheva" userId="0f171498-083e-489f-aac5-c7d2c369acfe" providerId="ADAL" clId="{FEA556C3-AF63-41E7-A627-2D7759FC0001}" dt="2022-07-26T09:51:23.171" v="13" actId="20577"/>
          <ac:spMkLst>
            <pc:docMk/>
            <pc:sldMk cId="4256616555" sldId="256"/>
            <ac:spMk id="3" creationId="{EDAFBDA5-E298-3440-8BED-4395E0318CFA}"/>
          </ac:spMkLst>
        </pc:spChg>
      </pc:sldChg>
      <pc:sldChg chg="modSp mod">
        <pc:chgData name="Inga Babicheva" userId="0f171498-083e-489f-aac5-c7d2c369acfe" providerId="ADAL" clId="{FEA556C3-AF63-41E7-A627-2D7759FC0001}" dt="2022-07-26T12:03:51.202" v="512" actId="13926"/>
        <pc:sldMkLst>
          <pc:docMk/>
          <pc:sldMk cId="2599966740" sldId="257"/>
        </pc:sldMkLst>
        <pc:spChg chg="mod">
          <ac:chgData name="Inga Babicheva" userId="0f171498-083e-489f-aac5-c7d2c369acfe" providerId="ADAL" clId="{FEA556C3-AF63-41E7-A627-2D7759FC0001}" dt="2022-07-26T12:03:51.202" v="512" actId="13926"/>
          <ac:spMkLst>
            <pc:docMk/>
            <pc:sldMk cId="2599966740" sldId="257"/>
            <ac:spMk id="3" creationId="{1A0C734C-9B4D-C345-AC15-366AD2B82FF9}"/>
          </ac:spMkLst>
        </pc:spChg>
      </pc:sldChg>
      <pc:sldChg chg="modSp mod">
        <pc:chgData name="Inga Babicheva" userId="0f171498-083e-489f-aac5-c7d2c369acfe" providerId="ADAL" clId="{FEA556C3-AF63-41E7-A627-2D7759FC0001}" dt="2022-07-27T06:26:18.438" v="6707" actId="13926"/>
        <pc:sldMkLst>
          <pc:docMk/>
          <pc:sldMk cId="1159270643" sldId="264"/>
        </pc:sldMkLst>
        <pc:spChg chg="mod">
          <ac:chgData name="Inga Babicheva" userId="0f171498-083e-489f-aac5-c7d2c369acfe" providerId="ADAL" clId="{FEA556C3-AF63-41E7-A627-2D7759FC0001}" dt="2022-07-26T13:41:29.980" v="856" actId="255"/>
          <ac:spMkLst>
            <pc:docMk/>
            <pc:sldMk cId="1159270643" sldId="264"/>
            <ac:spMk id="2" creationId="{CBADF92F-4066-F747-AAEF-597A8340E927}"/>
          </ac:spMkLst>
        </pc:spChg>
        <pc:spChg chg="mod">
          <ac:chgData name="Inga Babicheva" userId="0f171498-083e-489f-aac5-c7d2c369acfe" providerId="ADAL" clId="{FEA556C3-AF63-41E7-A627-2D7759FC0001}" dt="2022-07-27T06:26:18.438" v="6707" actId="13926"/>
          <ac:spMkLst>
            <pc:docMk/>
            <pc:sldMk cId="1159270643" sldId="264"/>
            <ac:spMk id="3" creationId="{1A0C734C-9B4D-C345-AC15-366AD2B82FF9}"/>
          </ac:spMkLst>
        </pc:spChg>
      </pc:sldChg>
      <pc:sldChg chg="modSp del mod">
        <pc:chgData name="Inga Babicheva" userId="0f171498-083e-489f-aac5-c7d2c369acfe" providerId="ADAL" clId="{FEA556C3-AF63-41E7-A627-2D7759FC0001}" dt="2022-07-26T12:03:59.555" v="513" actId="2696"/>
        <pc:sldMkLst>
          <pc:docMk/>
          <pc:sldMk cId="2512008238" sldId="267"/>
        </pc:sldMkLst>
        <pc:spChg chg="mod">
          <ac:chgData name="Inga Babicheva" userId="0f171498-083e-489f-aac5-c7d2c369acfe" providerId="ADAL" clId="{FEA556C3-AF63-41E7-A627-2D7759FC0001}" dt="2022-07-26T11:00:44.868" v="54" actId="13926"/>
          <ac:spMkLst>
            <pc:docMk/>
            <pc:sldMk cId="2512008238" sldId="267"/>
            <ac:spMk id="3" creationId="{1A0C734C-9B4D-C345-AC15-366AD2B82FF9}"/>
          </ac:spMkLst>
        </pc:spChg>
      </pc:sldChg>
      <pc:sldChg chg="modSp del mod">
        <pc:chgData name="Inga Babicheva" userId="0f171498-083e-489f-aac5-c7d2c369acfe" providerId="ADAL" clId="{FEA556C3-AF63-41E7-A627-2D7759FC0001}" dt="2022-07-26T11:28:47.836" v="419" actId="2696"/>
        <pc:sldMkLst>
          <pc:docMk/>
          <pc:sldMk cId="4259531013" sldId="268"/>
        </pc:sldMkLst>
        <pc:spChg chg="mod">
          <ac:chgData name="Inga Babicheva" userId="0f171498-083e-489f-aac5-c7d2c369acfe" providerId="ADAL" clId="{FEA556C3-AF63-41E7-A627-2D7759FC0001}" dt="2022-07-26T11:28:29.657" v="418" actId="20577"/>
          <ac:spMkLst>
            <pc:docMk/>
            <pc:sldMk cId="4259531013" sldId="268"/>
            <ac:spMk id="2" creationId="{CBADF92F-4066-F747-AAEF-597A8340E927}"/>
          </ac:spMkLst>
        </pc:spChg>
      </pc:sldChg>
      <pc:sldChg chg="modSp mod">
        <pc:chgData name="Inga Babicheva" userId="0f171498-083e-489f-aac5-c7d2c369acfe" providerId="ADAL" clId="{FEA556C3-AF63-41E7-A627-2D7759FC0001}" dt="2022-07-27T07:00:16.015" v="6843"/>
        <pc:sldMkLst>
          <pc:docMk/>
          <pc:sldMk cId="3277681246" sldId="269"/>
        </pc:sldMkLst>
        <pc:spChg chg="mod">
          <ac:chgData name="Inga Babicheva" userId="0f171498-083e-489f-aac5-c7d2c369acfe" providerId="ADAL" clId="{FEA556C3-AF63-41E7-A627-2D7759FC0001}" dt="2022-07-26T11:03:11.977" v="122" actId="1076"/>
          <ac:spMkLst>
            <pc:docMk/>
            <pc:sldMk cId="3277681246" sldId="269"/>
            <ac:spMk id="2" creationId="{CBADF92F-4066-F747-AAEF-597A8340E927}"/>
          </ac:spMkLst>
        </pc:spChg>
        <pc:spChg chg="mod">
          <ac:chgData name="Inga Babicheva" userId="0f171498-083e-489f-aac5-c7d2c369acfe" providerId="ADAL" clId="{FEA556C3-AF63-41E7-A627-2D7759FC0001}" dt="2022-07-27T07:00:16.015" v="6843"/>
          <ac:spMkLst>
            <pc:docMk/>
            <pc:sldMk cId="3277681246" sldId="269"/>
            <ac:spMk id="3" creationId="{1A0C734C-9B4D-C345-AC15-366AD2B82FF9}"/>
          </ac:spMkLst>
        </pc:spChg>
      </pc:sldChg>
      <pc:sldChg chg="modSp mod">
        <pc:chgData name="Inga Babicheva" userId="0f171498-083e-489f-aac5-c7d2c369acfe" providerId="ADAL" clId="{FEA556C3-AF63-41E7-A627-2D7759FC0001}" dt="2022-07-27T06:24:07.268" v="6706" actId="20577"/>
        <pc:sldMkLst>
          <pc:docMk/>
          <pc:sldMk cId="97312618" sldId="270"/>
        </pc:sldMkLst>
        <pc:spChg chg="mod">
          <ac:chgData name="Inga Babicheva" userId="0f171498-083e-489f-aac5-c7d2c369acfe" providerId="ADAL" clId="{FEA556C3-AF63-41E7-A627-2D7759FC0001}" dt="2022-07-26T12:19:12.029" v="772" actId="1076"/>
          <ac:spMkLst>
            <pc:docMk/>
            <pc:sldMk cId="97312618" sldId="270"/>
            <ac:spMk id="2" creationId="{CBADF92F-4066-F747-AAEF-597A8340E927}"/>
          </ac:spMkLst>
        </pc:spChg>
        <pc:spChg chg="mod">
          <ac:chgData name="Inga Babicheva" userId="0f171498-083e-489f-aac5-c7d2c369acfe" providerId="ADAL" clId="{FEA556C3-AF63-41E7-A627-2D7759FC0001}" dt="2022-07-27T06:24:07.268" v="6706" actId="20577"/>
          <ac:spMkLst>
            <pc:docMk/>
            <pc:sldMk cId="97312618" sldId="270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7T07:02:21.556" v="6857" actId="20577"/>
        <pc:sldMkLst>
          <pc:docMk/>
          <pc:sldMk cId="3592399020" sldId="271"/>
        </pc:sldMkLst>
        <pc:spChg chg="mod">
          <ac:chgData name="Inga Babicheva" userId="0f171498-083e-489f-aac5-c7d2c369acfe" providerId="ADAL" clId="{FEA556C3-AF63-41E7-A627-2D7759FC0001}" dt="2022-07-27T07:02:21.556" v="6857" actId="20577"/>
          <ac:spMkLst>
            <pc:docMk/>
            <pc:sldMk cId="3592399020" sldId="271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7T07:05:01.893" v="6883" actId="20577"/>
        <pc:sldMkLst>
          <pc:docMk/>
          <pc:sldMk cId="3078250255" sldId="272"/>
        </pc:sldMkLst>
        <pc:spChg chg="mod">
          <ac:chgData name="Inga Babicheva" userId="0f171498-083e-489f-aac5-c7d2c369acfe" providerId="ADAL" clId="{FEA556C3-AF63-41E7-A627-2D7759FC0001}" dt="2022-07-26T12:05:25.692" v="522" actId="20577"/>
          <ac:spMkLst>
            <pc:docMk/>
            <pc:sldMk cId="3078250255" sldId="272"/>
            <ac:spMk id="2" creationId="{CBADF92F-4066-F747-AAEF-597A8340E927}"/>
          </ac:spMkLst>
        </pc:spChg>
        <pc:spChg chg="mod">
          <ac:chgData name="Inga Babicheva" userId="0f171498-083e-489f-aac5-c7d2c369acfe" providerId="ADAL" clId="{FEA556C3-AF63-41E7-A627-2D7759FC0001}" dt="2022-07-27T07:05:01.893" v="6883" actId="20577"/>
          <ac:spMkLst>
            <pc:docMk/>
            <pc:sldMk cId="3078250255" sldId="272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6T16:24:24.108" v="2972" actId="20577"/>
        <pc:sldMkLst>
          <pc:docMk/>
          <pc:sldMk cId="4096517488" sldId="273"/>
        </pc:sldMkLst>
        <pc:spChg chg="mod">
          <ac:chgData name="Inga Babicheva" userId="0f171498-083e-489f-aac5-c7d2c369acfe" providerId="ADAL" clId="{FEA556C3-AF63-41E7-A627-2D7759FC0001}" dt="2022-07-26T13:41:59.975" v="861" actId="20577"/>
          <ac:spMkLst>
            <pc:docMk/>
            <pc:sldMk cId="4096517488" sldId="273"/>
            <ac:spMk id="2" creationId="{CBADF92F-4066-F747-AAEF-597A8340E927}"/>
          </ac:spMkLst>
        </pc:spChg>
        <pc:spChg chg="mod">
          <ac:chgData name="Inga Babicheva" userId="0f171498-083e-489f-aac5-c7d2c369acfe" providerId="ADAL" clId="{FEA556C3-AF63-41E7-A627-2D7759FC0001}" dt="2022-07-26T16:24:24.108" v="2972" actId="20577"/>
          <ac:spMkLst>
            <pc:docMk/>
            <pc:sldMk cId="4096517488" sldId="273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6T13:45:23.951" v="1136" actId="21"/>
        <pc:sldMkLst>
          <pc:docMk/>
          <pc:sldMk cId="1692673796" sldId="274"/>
        </pc:sldMkLst>
        <pc:spChg chg="mod">
          <ac:chgData name="Inga Babicheva" userId="0f171498-083e-489f-aac5-c7d2c369acfe" providerId="ADAL" clId="{FEA556C3-AF63-41E7-A627-2D7759FC0001}" dt="2022-07-26T13:42:13.307" v="867" actId="20577"/>
          <ac:spMkLst>
            <pc:docMk/>
            <pc:sldMk cId="1692673796" sldId="274"/>
            <ac:spMk id="2" creationId="{CBADF92F-4066-F747-AAEF-597A8340E927}"/>
          </ac:spMkLst>
        </pc:spChg>
        <pc:spChg chg="mod">
          <ac:chgData name="Inga Babicheva" userId="0f171498-083e-489f-aac5-c7d2c369acfe" providerId="ADAL" clId="{FEA556C3-AF63-41E7-A627-2D7759FC0001}" dt="2022-07-26T13:45:23.951" v="1136" actId="21"/>
          <ac:spMkLst>
            <pc:docMk/>
            <pc:sldMk cId="1692673796" sldId="274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7T06:31:52.958" v="6708" actId="13926"/>
        <pc:sldMkLst>
          <pc:docMk/>
          <pc:sldMk cId="3928006594" sldId="275"/>
        </pc:sldMkLst>
        <pc:spChg chg="mod">
          <ac:chgData name="Inga Babicheva" userId="0f171498-083e-489f-aac5-c7d2c369acfe" providerId="ADAL" clId="{FEA556C3-AF63-41E7-A627-2D7759FC0001}" dt="2022-07-27T06:31:52.958" v="6708" actId="13926"/>
          <ac:spMkLst>
            <pc:docMk/>
            <pc:sldMk cId="3928006594" sldId="275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7T06:42:32.032" v="6741" actId="20577"/>
        <pc:sldMkLst>
          <pc:docMk/>
          <pc:sldMk cId="2393477449" sldId="276"/>
        </pc:sldMkLst>
        <pc:spChg chg="mod">
          <ac:chgData name="Inga Babicheva" userId="0f171498-083e-489f-aac5-c7d2c369acfe" providerId="ADAL" clId="{FEA556C3-AF63-41E7-A627-2D7759FC0001}" dt="2022-07-26T14:41:07.785" v="1645" actId="20577"/>
          <ac:spMkLst>
            <pc:docMk/>
            <pc:sldMk cId="2393477449" sldId="276"/>
            <ac:spMk id="2" creationId="{CBADF92F-4066-F747-AAEF-597A8340E927}"/>
          </ac:spMkLst>
        </pc:spChg>
        <pc:spChg chg="mod">
          <ac:chgData name="Inga Babicheva" userId="0f171498-083e-489f-aac5-c7d2c369acfe" providerId="ADAL" clId="{FEA556C3-AF63-41E7-A627-2D7759FC0001}" dt="2022-07-27T06:42:32.032" v="6741" actId="20577"/>
          <ac:spMkLst>
            <pc:docMk/>
            <pc:sldMk cId="2393477449" sldId="276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6T16:25:49.254" v="2980" actId="20577"/>
        <pc:sldMkLst>
          <pc:docMk/>
          <pc:sldMk cId="3825821149" sldId="277"/>
        </pc:sldMkLst>
        <pc:spChg chg="mod">
          <ac:chgData name="Inga Babicheva" userId="0f171498-083e-489f-aac5-c7d2c369acfe" providerId="ADAL" clId="{FEA556C3-AF63-41E7-A627-2D7759FC0001}" dt="2022-07-26T16:25:49.254" v="2980" actId="20577"/>
          <ac:spMkLst>
            <pc:docMk/>
            <pc:sldMk cId="3825821149" sldId="277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7T07:48:33.168" v="7873" actId="20577"/>
        <pc:sldMkLst>
          <pc:docMk/>
          <pc:sldMk cId="1536355828" sldId="278"/>
        </pc:sldMkLst>
        <pc:spChg chg="mod">
          <ac:chgData name="Inga Babicheva" userId="0f171498-083e-489f-aac5-c7d2c369acfe" providerId="ADAL" clId="{FEA556C3-AF63-41E7-A627-2D7759FC0001}" dt="2022-07-26T15:33:16.980" v="2120" actId="20577"/>
          <ac:spMkLst>
            <pc:docMk/>
            <pc:sldMk cId="1536355828" sldId="278"/>
            <ac:spMk id="2" creationId="{CBADF92F-4066-F747-AAEF-597A8340E927}"/>
          </ac:spMkLst>
        </pc:spChg>
        <pc:spChg chg="mod">
          <ac:chgData name="Inga Babicheva" userId="0f171498-083e-489f-aac5-c7d2c369acfe" providerId="ADAL" clId="{FEA556C3-AF63-41E7-A627-2D7759FC0001}" dt="2022-07-27T07:48:33.168" v="7873" actId="20577"/>
          <ac:spMkLst>
            <pc:docMk/>
            <pc:sldMk cId="1536355828" sldId="278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7T07:48:04.879" v="7869" actId="20577"/>
        <pc:sldMkLst>
          <pc:docMk/>
          <pc:sldMk cId="449495268" sldId="279"/>
        </pc:sldMkLst>
        <pc:spChg chg="mod">
          <ac:chgData name="Inga Babicheva" userId="0f171498-083e-489f-aac5-c7d2c369acfe" providerId="ADAL" clId="{FEA556C3-AF63-41E7-A627-2D7759FC0001}" dt="2022-07-26T16:04:15.814" v="2713" actId="20577"/>
          <ac:spMkLst>
            <pc:docMk/>
            <pc:sldMk cId="449495268" sldId="279"/>
            <ac:spMk id="2" creationId="{CBADF92F-4066-F747-AAEF-597A8340E927}"/>
          </ac:spMkLst>
        </pc:spChg>
        <pc:spChg chg="mod">
          <ac:chgData name="Inga Babicheva" userId="0f171498-083e-489f-aac5-c7d2c369acfe" providerId="ADAL" clId="{FEA556C3-AF63-41E7-A627-2D7759FC0001}" dt="2022-07-27T07:48:04.879" v="7869" actId="20577"/>
          <ac:spMkLst>
            <pc:docMk/>
            <pc:sldMk cId="449495268" sldId="279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6T16:56:21.284" v="3899" actId="5793"/>
        <pc:sldMkLst>
          <pc:docMk/>
          <pc:sldMk cId="1663557743" sldId="280"/>
        </pc:sldMkLst>
        <pc:spChg chg="mod">
          <ac:chgData name="Inga Babicheva" userId="0f171498-083e-489f-aac5-c7d2c369acfe" providerId="ADAL" clId="{FEA556C3-AF63-41E7-A627-2D7759FC0001}" dt="2022-07-26T16:30:44.484" v="3178" actId="20577"/>
          <ac:spMkLst>
            <pc:docMk/>
            <pc:sldMk cId="1663557743" sldId="280"/>
            <ac:spMk id="2" creationId="{CBADF92F-4066-F747-AAEF-597A8340E927}"/>
          </ac:spMkLst>
        </pc:spChg>
        <pc:spChg chg="mod">
          <ac:chgData name="Inga Babicheva" userId="0f171498-083e-489f-aac5-c7d2c369acfe" providerId="ADAL" clId="{FEA556C3-AF63-41E7-A627-2D7759FC0001}" dt="2022-07-26T16:56:21.284" v="3899" actId="5793"/>
          <ac:spMkLst>
            <pc:docMk/>
            <pc:sldMk cId="1663557743" sldId="280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6T16:56:12.974" v="3896" actId="27636"/>
        <pc:sldMkLst>
          <pc:docMk/>
          <pc:sldMk cId="3122635600" sldId="281"/>
        </pc:sldMkLst>
        <pc:spChg chg="mod">
          <ac:chgData name="Inga Babicheva" userId="0f171498-083e-489f-aac5-c7d2c369acfe" providerId="ADAL" clId="{FEA556C3-AF63-41E7-A627-2D7759FC0001}" dt="2022-07-26T16:56:12.974" v="3896" actId="27636"/>
          <ac:spMkLst>
            <pc:docMk/>
            <pc:sldMk cId="3122635600" sldId="281"/>
            <ac:spMk id="3" creationId="{1A0C734C-9B4D-C345-AC15-366AD2B82FF9}"/>
          </ac:spMkLst>
        </pc:spChg>
      </pc:sldChg>
      <pc:sldChg chg="modSp add del mod">
        <pc:chgData name="Inga Babicheva" userId="0f171498-083e-489f-aac5-c7d2c369acfe" providerId="ADAL" clId="{FEA556C3-AF63-41E7-A627-2D7759FC0001}" dt="2022-07-26T16:57:23.761" v="3903" actId="2696"/>
        <pc:sldMkLst>
          <pc:docMk/>
          <pc:sldMk cId="4249043375" sldId="282"/>
        </pc:sldMkLst>
        <pc:spChg chg="mod">
          <ac:chgData name="Inga Babicheva" userId="0f171498-083e-489f-aac5-c7d2c369acfe" providerId="ADAL" clId="{FEA556C3-AF63-41E7-A627-2D7759FC0001}" dt="2022-07-26T16:56:37.615" v="3901" actId="20577"/>
          <ac:spMkLst>
            <pc:docMk/>
            <pc:sldMk cId="4249043375" sldId="282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6T17:03:16.347" v="4400" actId="113"/>
        <pc:sldMkLst>
          <pc:docMk/>
          <pc:sldMk cId="3988794464" sldId="283"/>
        </pc:sldMkLst>
        <pc:spChg chg="mod">
          <ac:chgData name="Inga Babicheva" userId="0f171498-083e-489f-aac5-c7d2c369acfe" providerId="ADAL" clId="{FEA556C3-AF63-41E7-A627-2D7759FC0001}" dt="2022-07-26T17:03:16.347" v="4400" actId="113"/>
          <ac:spMkLst>
            <pc:docMk/>
            <pc:sldMk cId="3988794464" sldId="283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6T17:24:54.650" v="5347" actId="113"/>
        <pc:sldMkLst>
          <pc:docMk/>
          <pc:sldMk cId="2802168006" sldId="284"/>
        </pc:sldMkLst>
        <pc:spChg chg="mod">
          <ac:chgData name="Inga Babicheva" userId="0f171498-083e-489f-aac5-c7d2c369acfe" providerId="ADAL" clId="{FEA556C3-AF63-41E7-A627-2D7759FC0001}" dt="2022-07-26T17:24:54.650" v="5347" actId="113"/>
          <ac:spMkLst>
            <pc:docMk/>
            <pc:sldMk cId="2802168006" sldId="284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6T17:30:18.984" v="5838" actId="20577"/>
        <pc:sldMkLst>
          <pc:docMk/>
          <pc:sldMk cId="3421935431" sldId="285"/>
        </pc:sldMkLst>
        <pc:spChg chg="mod">
          <ac:chgData name="Inga Babicheva" userId="0f171498-083e-489f-aac5-c7d2c369acfe" providerId="ADAL" clId="{FEA556C3-AF63-41E7-A627-2D7759FC0001}" dt="2022-07-26T17:30:18.984" v="5838" actId="20577"/>
          <ac:spMkLst>
            <pc:docMk/>
            <pc:sldMk cId="3421935431" sldId="285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7T04:59:13.726" v="6622" actId="113"/>
        <pc:sldMkLst>
          <pc:docMk/>
          <pc:sldMk cId="1776897055" sldId="286"/>
        </pc:sldMkLst>
        <pc:spChg chg="mod">
          <ac:chgData name="Inga Babicheva" userId="0f171498-083e-489f-aac5-c7d2c369acfe" providerId="ADAL" clId="{FEA556C3-AF63-41E7-A627-2D7759FC0001}" dt="2022-07-27T04:59:13.726" v="6622" actId="113"/>
          <ac:spMkLst>
            <pc:docMk/>
            <pc:sldMk cId="1776897055" sldId="286"/>
            <ac:spMk id="3" creationId="{1A0C734C-9B4D-C345-AC15-366AD2B82FF9}"/>
          </ac:spMkLst>
        </pc:spChg>
      </pc:sldChg>
      <pc:sldChg chg="modSp add del mod">
        <pc:chgData name="Inga Babicheva" userId="0f171498-083e-489f-aac5-c7d2c369acfe" providerId="ADAL" clId="{FEA556C3-AF63-41E7-A627-2D7759FC0001}" dt="2022-07-27T06:42:55.860" v="6742" actId="2696"/>
        <pc:sldMkLst>
          <pc:docMk/>
          <pc:sldMk cId="572157574" sldId="287"/>
        </pc:sldMkLst>
        <pc:spChg chg="mod">
          <ac:chgData name="Inga Babicheva" userId="0f171498-083e-489f-aac5-c7d2c369acfe" providerId="ADAL" clId="{FEA556C3-AF63-41E7-A627-2D7759FC0001}" dt="2022-07-27T04:57:40.443" v="6617" actId="13926"/>
          <ac:spMkLst>
            <pc:docMk/>
            <pc:sldMk cId="572157574" sldId="287"/>
            <ac:spMk id="2" creationId="{CBADF92F-4066-F747-AAEF-597A8340E927}"/>
          </ac:spMkLst>
        </pc:spChg>
      </pc:sldChg>
      <pc:sldChg chg="modSp add mod">
        <pc:chgData name="Inga Babicheva" userId="0f171498-083e-489f-aac5-c7d2c369acfe" providerId="ADAL" clId="{FEA556C3-AF63-41E7-A627-2D7759FC0001}" dt="2022-07-27T07:37:47.300" v="7748" actId="20577"/>
        <pc:sldMkLst>
          <pc:docMk/>
          <pc:sldMk cId="4034233390" sldId="287"/>
        </pc:sldMkLst>
        <pc:spChg chg="mod">
          <ac:chgData name="Inga Babicheva" userId="0f171498-083e-489f-aac5-c7d2c369acfe" providerId="ADAL" clId="{FEA556C3-AF63-41E7-A627-2D7759FC0001}" dt="2022-07-27T06:43:38.579" v="6754" actId="20577"/>
          <ac:spMkLst>
            <pc:docMk/>
            <pc:sldMk cId="4034233390" sldId="287"/>
            <ac:spMk id="2" creationId="{CBADF92F-4066-F747-AAEF-597A8340E927}"/>
          </ac:spMkLst>
        </pc:spChg>
        <pc:spChg chg="mod">
          <ac:chgData name="Inga Babicheva" userId="0f171498-083e-489f-aac5-c7d2c369acfe" providerId="ADAL" clId="{FEA556C3-AF63-41E7-A627-2D7759FC0001}" dt="2022-07-27T07:37:47.300" v="7748" actId="20577"/>
          <ac:spMkLst>
            <pc:docMk/>
            <pc:sldMk cId="4034233390" sldId="287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7T07:36:05.381" v="7729" actId="20577"/>
        <pc:sldMkLst>
          <pc:docMk/>
          <pc:sldMk cId="3021116913" sldId="288"/>
        </pc:sldMkLst>
        <pc:spChg chg="mod">
          <ac:chgData name="Inga Babicheva" userId="0f171498-083e-489f-aac5-c7d2c369acfe" providerId="ADAL" clId="{FEA556C3-AF63-41E7-A627-2D7759FC0001}" dt="2022-07-27T07:36:05.381" v="7729" actId="20577"/>
          <ac:spMkLst>
            <pc:docMk/>
            <pc:sldMk cId="3021116913" sldId="288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7T07:37:20.898" v="7744" actId="20577"/>
        <pc:sldMkLst>
          <pc:docMk/>
          <pc:sldMk cId="705171785" sldId="289"/>
        </pc:sldMkLst>
        <pc:spChg chg="mod">
          <ac:chgData name="Inga Babicheva" userId="0f171498-083e-489f-aac5-c7d2c369acfe" providerId="ADAL" clId="{FEA556C3-AF63-41E7-A627-2D7759FC0001}" dt="2022-07-27T07:37:20.898" v="7744" actId="20577"/>
          <ac:spMkLst>
            <pc:docMk/>
            <pc:sldMk cId="705171785" sldId="289"/>
            <ac:spMk id="3" creationId="{1A0C734C-9B4D-C345-AC15-366AD2B82FF9}"/>
          </ac:spMkLst>
        </pc:spChg>
      </pc:sldChg>
    </pc:docChg>
  </pc:docChgLst>
  <pc:docChgLst>
    <pc:chgData name="Inga Babicheva" userId="0f171498-083e-489f-aac5-c7d2c369acfe" providerId="ADAL" clId="{292BB6F9-8474-47F1-AA3D-545C591878E2}"/>
    <pc:docChg chg="undo custSel addSld delSld modSld">
      <pc:chgData name="Inga Babicheva" userId="0f171498-083e-489f-aac5-c7d2c369acfe" providerId="ADAL" clId="{292BB6F9-8474-47F1-AA3D-545C591878E2}" dt="2022-05-17T04:34:36.216" v="1114" actId="5793"/>
      <pc:docMkLst>
        <pc:docMk/>
      </pc:docMkLst>
      <pc:sldChg chg="modSp mod">
        <pc:chgData name="Inga Babicheva" userId="0f171498-083e-489f-aac5-c7d2c369acfe" providerId="ADAL" clId="{292BB6F9-8474-47F1-AA3D-545C591878E2}" dt="2022-05-17T03:31:57.877" v="61" actId="20577"/>
        <pc:sldMkLst>
          <pc:docMk/>
          <pc:sldMk cId="4256616555" sldId="256"/>
        </pc:sldMkLst>
        <pc:spChg chg="mod">
          <ac:chgData name="Inga Babicheva" userId="0f171498-083e-489f-aac5-c7d2c369acfe" providerId="ADAL" clId="{292BB6F9-8474-47F1-AA3D-545C591878E2}" dt="2022-05-17T03:31:43.356" v="54" actId="20577"/>
          <ac:spMkLst>
            <pc:docMk/>
            <pc:sldMk cId="4256616555" sldId="256"/>
            <ac:spMk id="2" creationId="{9DB86CB8-3653-644D-913F-B94CE3719F48}"/>
          </ac:spMkLst>
        </pc:spChg>
        <pc:spChg chg="mod">
          <ac:chgData name="Inga Babicheva" userId="0f171498-083e-489f-aac5-c7d2c369acfe" providerId="ADAL" clId="{292BB6F9-8474-47F1-AA3D-545C591878E2}" dt="2022-05-17T03:31:57.877" v="61" actId="20577"/>
          <ac:spMkLst>
            <pc:docMk/>
            <pc:sldMk cId="4256616555" sldId="256"/>
            <ac:spMk id="3" creationId="{EDAFBDA5-E298-3440-8BED-4395E0318CFA}"/>
          </ac:spMkLst>
        </pc:spChg>
      </pc:sldChg>
      <pc:sldChg chg="modSp mod">
        <pc:chgData name="Inga Babicheva" userId="0f171498-083e-489f-aac5-c7d2c369acfe" providerId="ADAL" clId="{292BB6F9-8474-47F1-AA3D-545C591878E2}" dt="2022-05-17T03:46:33.693" v="475" actId="20577"/>
        <pc:sldMkLst>
          <pc:docMk/>
          <pc:sldMk cId="2599966740" sldId="257"/>
        </pc:sldMkLst>
        <pc:spChg chg="mod">
          <ac:chgData name="Inga Babicheva" userId="0f171498-083e-489f-aac5-c7d2c369acfe" providerId="ADAL" clId="{292BB6F9-8474-47F1-AA3D-545C591878E2}" dt="2022-05-17T03:33:16.317" v="69" actId="20577"/>
          <ac:spMkLst>
            <pc:docMk/>
            <pc:sldMk cId="2599966740" sldId="257"/>
            <ac:spMk id="2" creationId="{CBADF92F-4066-F747-AAEF-597A8340E927}"/>
          </ac:spMkLst>
        </pc:spChg>
        <pc:spChg chg="mod">
          <ac:chgData name="Inga Babicheva" userId="0f171498-083e-489f-aac5-c7d2c369acfe" providerId="ADAL" clId="{292BB6F9-8474-47F1-AA3D-545C591878E2}" dt="2022-05-17T03:46:33.693" v="475" actId="20577"/>
          <ac:spMkLst>
            <pc:docMk/>
            <pc:sldMk cId="2599966740" sldId="257"/>
            <ac:spMk id="3" creationId="{1A0C734C-9B4D-C345-AC15-366AD2B82FF9}"/>
          </ac:spMkLst>
        </pc:spChg>
      </pc:sldChg>
      <pc:sldChg chg="modSp mod">
        <pc:chgData name="Inga Babicheva" userId="0f171498-083e-489f-aac5-c7d2c369acfe" providerId="ADAL" clId="{292BB6F9-8474-47F1-AA3D-545C591878E2}" dt="2022-05-17T04:34:36.216" v="1114" actId="5793"/>
        <pc:sldMkLst>
          <pc:docMk/>
          <pc:sldMk cId="1159270643" sldId="264"/>
        </pc:sldMkLst>
        <pc:spChg chg="mod">
          <ac:chgData name="Inga Babicheva" userId="0f171498-083e-489f-aac5-c7d2c369acfe" providerId="ADAL" clId="{292BB6F9-8474-47F1-AA3D-545C591878E2}" dt="2022-05-17T04:21:51.237" v="967" actId="20577"/>
          <ac:spMkLst>
            <pc:docMk/>
            <pc:sldMk cId="1159270643" sldId="264"/>
            <ac:spMk id="2" creationId="{CBADF92F-4066-F747-AAEF-597A8340E927}"/>
          </ac:spMkLst>
        </pc:spChg>
        <pc:spChg chg="mod">
          <ac:chgData name="Inga Babicheva" userId="0f171498-083e-489f-aac5-c7d2c369acfe" providerId="ADAL" clId="{292BB6F9-8474-47F1-AA3D-545C591878E2}" dt="2022-05-17T04:34:36.216" v="1114" actId="5793"/>
          <ac:spMkLst>
            <pc:docMk/>
            <pc:sldMk cId="1159270643" sldId="264"/>
            <ac:spMk id="3" creationId="{1A0C734C-9B4D-C345-AC15-366AD2B82FF9}"/>
          </ac:spMkLst>
        </pc:spChg>
      </pc:sldChg>
      <pc:sldChg chg="del">
        <pc:chgData name="Inga Babicheva" userId="0f171498-083e-489f-aac5-c7d2c369acfe" providerId="ADAL" clId="{292BB6F9-8474-47F1-AA3D-545C591878E2}" dt="2022-05-17T04:34:08.338" v="1105" actId="2696"/>
        <pc:sldMkLst>
          <pc:docMk/>
          <pc:sldMk cId="3672726186" sldId="265"/>
        </pc:sldMkLst>
      </pc:sldChg>
      <pc:sldChg chg="del">
        <pc:chgData name="Inga Babicheva" userId="0f171498-083e-489f-aac5-c7d2c369acfe" providerId="ADAL" clId="{292BB6F9-8474-47F1-AA3D-545C591878E2}" dt="2022-05-17T04:34:13.534" v="1106" actId="2696"/>
        <pc:sldMkLst>
          <pc:docMk/>
          <pc:sldMk cId="2107242302" sldId="266"/>
        </pc:sldMkLst>
      </pc:sldChg>
      <pc:sldChg chg="modSp add mod">
        <pc:chgData name="Inga Babicheva" userId="0f171498-083e-489f-aac5-c7d2c369acfe" providerId="ADAL" clId="{292BB6F9-8474-47F1-AA3D-545C591878E2}" dt="2022-05-17T03:49:32.529" v="512" actId="20577"/>
        <pc:sldMkLst>
          <pc:docMk/>
          <pc:sldMk cId="2512008238" sldId="267"/>
        </pc:sldMkLst>
        <pc:spChg chg="mod">
          <ac:chgData name="Inga Babicheva" userId="0f171498-083e-489f-aac5-c7d2c369acfe" providerId="ADAL" clId="{292BB6F9-8474-47F1-AA3D-545C591878E2}" dt="2022-05-17T03:49:32.529" v="512" actId="20577"/>
          <ac:spMkLst>
            <pc:docMk/>
            <pc:sldMk cId="2512008238" sldId="267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292BB6F9-8474-47F1-AA3D-545C591878E2}" dt="2022-05-17T04:16:48.985" v="803" actId="27636"/>
        <pc:sldMkLst>
          <pc:docMk/>
          <pc:sldMk cId="4259531013" sldId="268"/>
        </pc:sldMkLst>
        <pc:spChg chg="mod">
          <ac:chgData name="Inga Babicheva" userId="0f171498-083e-489f-aac5-c7d2c369acfe" providerId="ADAL" clId="{292BB6F9-8474-47F1-AA3D-545C591878E2}" dt="2022-05-17T03:49:55.290" v="527" actId="20577"/>
          <ac:spMkLst>
            <pc:docMk/>
            <pc:sldMk cId="4259531013" sldId="268"/>
            <ac:spMk id="2" creationId="{CBADF92F-4066-F747-AAEF-597A8340E927}"/>
          </ac:spMkLst>
        </pc:spChg>
        <pc:spChg chg="mod">
          <ac:chgData name="Inga Babicheva" userId="0f171498-083e-489f-aac5-c7d2c369acfe" providerId="ADAL" clId="{292BB6F9-8474-47F1-AA3D-545C591878E2}" dt="2022-05-17T04:16:48.985" v="803" actId="27636"/>
          <ac:spMkLst>
            <pc:docMk/>
            <pc:sldMk cId="4259531013" sldId="268"/>
            <ac:spMk id="3" creationId="{1A0C734C-9B4D-C345-AC15-366AD2B82FF9}"/>
          </ac:spMkLst>
        </pc:spChg>
      </pc:sldChg>
      <pc:sldChg chg="modSp mod">
        <pc:chgData name="Inga Babicheva" userId="0f171498-083e-489f-aac5-c7d2c369acfe" providerId="ADAL" clId="{292BB6F9-8474-47F1-AA3D-545C591878E2}" dt="2022-05-17T04:11:42.572" v="720" actId="20577"/>
        <pc:sldMkLst>
          <pc:docMk/>
          <pc:sldMk cId="3277681246" sldId="269"/>
        </pc:sldMkLst>
        <pc:spChg chg="mod">
          <ac:chgData name="Inga Babicheva" userId="0f171498-083e-489f-aac5-c7d2c369acfe" providerId="ADAL" clId="{292BB6F9-8474-47F1-AA3D-545C591878E2}" dt="2022-05-17T04:06:48.532" v="569" actId="20577"/>
          <ac:spMkLst>
            <pc:docMk/>
            <pc:sldMk cId="3277681246" sldId="269"/>
            <ac:spMk id="2" creationId="{CBADF92F-4066-F747-AAEF-597A8340E927}"/>
          </ac:spMkLst>
        </pc:spChg>
        <pc:spChg chg="mod">
          <ac:chgData name="Inga Babicheva" userId="0f171498-083e-489f-aac5-c7d2c369acfe" providerId="ADAL" clId="{292BB6F9-8474-47F1-AA3D-545C591878E2}" dt="2022-05-17T04:11:42.572" v="720" actId="20577"/>
          <ac:spMkLst>
            <pc:docMk/>
            <pc:sldMk cId="3277681246" sldId="269"/>
            <ac:spMk id="3" creationId="{1A0C734C-9B4D-C345-AC15-366AD2B82FF9}"/>
          </ac:spMkLst>
        </pc:spChg>
      </pc:sldChg>
      <pc:sldChg chg="modSp mod">
        <pc:chgData name="Inga Babicheva" userId="0f171498-083e-489f-aac5-c7d2c369acfe" providerId="ADAL" clId="{292BB6F9-8474-47F1-AA3D-545C591878E2}" dt="2022-05-17T04:20:06.753" v="874" actId="20577"/>
        <pc:sldMkLst>
          <pc:docMk/>
          <pc:sldMk cId="97312618" sldId="270"/>
        </pc:sldMkLst>
        <pc:spChg chg="mod">
          <ac:chgData name="Inga Babicheva" userId="0f171498-083e-489f-aac5-c7d2c369acfe" providerId="ADAL" clId="{292BB6F9-8474-47F1-AA3D-545C591878E2}" dt="2022-05-17T04:17:13.203" v="817" actId="20577"/>
          <ac:spMkLst>
            <pc:docMk/>
            <pc:sldMk cId="97312618" sldId="270"/>
            <ac:spMk id="2" creationId="{CBADF92F-4066-F747-AAEF-597A8340E927}"/>
          </ac:spMkLst>
        </pc:spChg>
        <pc:spChg chg="mod">
          <ac:chgData name="Inga Babicheva" userId="0f171498-083e-489f-aac5-c7d2c369acfe" providerId="ADAL" clId="{292BB6F9-8474-47F1-AA3D-545C591878E2}" dt="2022-05-17T04:20:06.753" v="874" actId="20577"/>
          <ac:spMkLst>
            <pc:docMk/>
            <pc:sldMk cId="97312618" sldId="270"/>
            <ac:spMk id="3" creationId="{1A0C734C-9B4D-C345-AC15-366AD2B82FF9}"/>
          </ac:spMkLst>
        </pc:spChg>
      </pc:sldChg>
    </pc:docChg>
  </pc:docChgLst>
  <pc:docChgLst>
    <pc:chgData name="Inga Babicheva" userId="0f171498-083e-489f-aac5-c7d2c369acfe" providerId="ADAL" clId="{FED6A80C-E087-4C6A-BF0D-F38CFE045355}"/>
    <pc:docChg chg="modSld">
      <pc:chgData name="Inga Babicheva" userId="0f171498-083e-489f-aac5-c7d2c369acfe" providerId="ADAL" clId="{FED6A80C-E087-4C6A-BF0D-F38CFE045355}" dt="2022-05-17T07:44:15.433" v="12" actId="20577"/>
      <pc:docMkLst>
        <pc:docMk/>
      </pc:docMkLst>
      <pc:sldChg chg="modSp mod">
        <pc:chgData name="Inga Babicheva" userId="0f171498-083e-489f-aac5-c7d2c369acfe" providerId="ADAL" clId="{FED6A80C-E087-4C6A-BF0D-F38CFE045355}" dt="2022-05-17T07:44:15.433" v="12" actId="20577"/>
        <pc:sldMkLst>
          <pc:docMk/>
          <pc:sldMk cId="1159270643" sldId="264"/>
        </pc:sldMkLst>
        <pc:spChg chg="mod">
          <ac:chgData name="Inga Babicheva" userId="0f171498-083e-489f-aac5-c7d2c369acfe" providerId="ADAL" clId="{FED6A80C-E087-4C6A-BF0D-F38CFE045355}" dt="2022-05-17T07:44:15.433" v="12" actId="20577"/>
          <ac:spMkLst>
            <pc:docMk/>
            <pc:sldMk cId="1159270643" sldId="264"/>
            <ac:spMk id="3" creationId="{1A0C734C-9B4D-C345-AC15-366AD2B82FF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C6321-96E0-405E-96F5-6852865C6C59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F1C1D-362C-4C57-8859-08AF23676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560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F1C1D-362C-4C57-8859-08AF23676D7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158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F1C1D-362C-4C57-8859-08AF23676D7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526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2289DC-5D40-8742-B358-B5C906D054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9897BB-544F-DB40-916D-E699BFE89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FFFDE2-8BE8-134F-8FBB-D25EA4B106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520A9D45-9B39-3042-BBBB-2649EECA1F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1802" y="460827"/>
            <a:ext cx="637103" cy="129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94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6A90407-D02D-9F49-8A2C-3443310CF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</p:spPr>
        <p:txBody>
          <a:bodyPr anchor="b"/>
          <a:lstStyle>
            <a:lvl1pPr algn="l">
              <a:defRPr sz="60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12AB11C-65A4-2C46-ACEE-025A020E41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87948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2289DC-5D40-8742-B358-B5C906D054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520A9D45-9B39-3042-BBBB-2649EECA1F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898" y="2190236"/>
            <a:ext cx="1218203" cy="247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82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CA5B008-0300-494D-8CC7-50F4AE8D4D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35618AC-FCE5-9545-A06C-F73B94FCF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972E17F-73DC-4E47-B357-39CB55DCC1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DEF2F31D-0BDC-F549-9C33-1362DE75CE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5308" y="456106"/>
            <a:ext cx="639857" cy="129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88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DEB64-C0C7-6C43-B1A2-51C21FE16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65FCF-499D-6E45-B3AF-F414ABF50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772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621F9-4398-B14F-B02F-EFA3BCAC7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7F5E4-EAD3-8B42-9885-D7319185C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82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09CEA-A734-4A44-92E3-56758F5C5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A4D1F-F0BD-8B43-9624-DE52BC95A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626995-C0D3-1C4D-B316-C55A678E7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25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3F0D6-21E2-AD40-ADB2-86E6C0E8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4DB3F4-A41E-B74E-81FF-2CE011381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FB1B4E-770D-634E-8CC9-C8F7CDB0E1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D713-21DD-7344-87D9-DD08DE310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333EC3E-0F82-FA49-928B-1093BF6A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1894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0183A-87FA-904B-B8FC-31D5F4DD7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5292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742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F9904-060E-9243-9D0A-72C1077A0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52638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642856-C495-1740-834F-9EEB4CA77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26381"/>
            <a:ext cx="3932237" cy="43426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0592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4C4D4-802E-2347-A4FC-6A9012223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5BFDC-A994-AD4B-8006-8BE297E19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3620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4DC307-33D6-2F4C-BE6C-9B3D37B57E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580322"/>
            <a:ext cx="6172200" cy="42807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6DAB67-A291-1945-B3C2-A6150D8EC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80322"/>
            <a:ext cx="3932237" cy="428866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6869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4537C3-8C67-D940-A567-1C8EDCF826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ED03D8C-1934-6041-89AB-D85CD623D8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898" y="2190236"/>
            <a:ext cx="1218203" cy="246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91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534BF-BA1E-1846-B924-657387788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AF2E7-0A7D-B14F-B007-ECC60D07A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056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5D329-20D7-5244-9816-8F4658486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CACC6-9DDE-4C42-87A0-EC6DDA6B67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77C9A-7AD3-FC4A-AE43-9DBECDB1F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228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136A5-4EC3-5D40-8022-46415D71F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5DD21-82F0-4347-AB80-2B2A91487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F27A1-F045-FD42-ACC3-1891D3FEA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A3B6B0-4677-8D4A-8F66-6FF3D4FC7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DF6565-EC61-5943-B590-EA91238FE2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863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60429-474A-124A-AF5F-D5EA76CE6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8750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715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3D3FB-3539-C04E-A4E7-3B6421E73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13089"/>
            <a:ext cx="6172200" cy="444796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EE39B9-1F22-3849-9230-C29893CEE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21027"/>
            <a:ext cx="3932237" cy="44479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1301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B74AB4-6D80-EB4B-AFBF-5CF857ED5C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62516"/>
            <a:ext cx="6172200" cy="43985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0D8A52-F304-1044-B776-671CDC89C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70454"/>
            <a:ext cx="3932237" cy="43985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8085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F910C77-33BF-D743-87B2-BC46CCA5DD8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11684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E6044D-1EB9-FF42-A7C9-DF535F40D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248478"/>
            <a:ext cx="10515600" cy="8105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8E220-7325-B14C-B1BB-009F2909E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6720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0C5D41-422B-A74A-B8CD-07AAB99638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276192" y="90901"/>
            <a:ext cx="485112" cy="9865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34E456-D499-AB47-AD23-1C93058AD751}"/>
              </a:ext>
            </a:extLst>
          </p:cNvPr>
          <p:cNvSpPr txBox="1"/>
          <p:nvPr userDrawn="1"/>
        </p:nvSpPr>
        <p:spPr>
          <a:xfrm>
            <a:off x="7820687" y="6513183"/>
            <a:ext cx="39458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tx1">
                    <a:alpha val="75000"/>
                  </a:schemeClr>
                </a:solidFill>
              </a:rPr>
              <a:t>UNITED NATIONS DEVELOPMENT PROGRAMME</a:t>
            </a:r>
          </a:p>
        </p:txBody>
      </p:sp>
    </p:spTree>
    <p:extLst>
      <p:ext uri="{BB962C8B-B14F-4D97-AF65-F5344CB8AC3E}">
        <p14:creationId xmlns:p14="http://schemas.microsoft.com/office/powerpoint/2010/main" val="4948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72" r:id="rId10"/>
    <p:sldLayoutId id="21474836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B126BB-C052-2B43-864C-1221AD1D486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1168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5A9E4-E614-D84D-9314-C67550366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D6AA1CD7-E794-3B4E-9D32-982B035D3E8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396870" y="92933"/>
            <a:ext cx="494011" cy="1000372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1958FA5-E4DB-B34C-9943-858EA1512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248478"/>
            <a:ext cx="10515600" cy="8105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070596-D987-644D-87F0-1FF9E4EF055A}"/>
              </a:ext>
            </a:extLst>
          </p:cNvPr>
          <p:cNvSpPr txBox="1"/>
          <p:nvPr userDrawn="1"/>
        </p:nvSpPr>
        <p:spPr>
          <a:xfrm>
            <a:off x="7820687" y="6513183"/>
            <a:ext cx="39458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tx1">
                    <a:alpha val="75000"/>
                  </a:schemeClr>
                </a:solidFill>
              </a:rPr>
              <a:t>UNITED NATIONS DEVELOPMENT PROGRAMME</a:t>
            </a:r>
          </a:p>
        </p:txBody>
      </p:sp>
    </p:spTree>
    <p:extLst>
      <p:ext uri="{BB962C8B-B14F-4D97-AF65-F5344CB8AC3E}">
        <p14:creationId xmlns:p14="http://schemas.microsoft.com/office/powerpoint/2010/main" val="365593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86CB8-3653-644D-913F-B94CE3719F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428" y="4480091"/>
            <a:ext cx="10831144" cy="1022224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Информация по сэкономленным средствам Проекта ПРООН\ГФ за 2021 - 2022 гг. и планируемой экономии до конца 2023 г.</a:t>
            </a:r>
            <a:br>
              <a:rPr lang="ru-RU" sz="4400" dirty="0"/>
            </a:br>
            <a:r>
              <a:rPr lang="ru-RU" sz="4400" dirty="0"/>
              <a:t>Предложения по использованию экономии</a:t>
            </a:r>
            <a:br>
              <a:rPr lang="ru-RU" sz="4400" dirty="0"/>
            </a:b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AFBDA5-E298-3440-8BED-4395E0318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2551" y="3965515"/>
            <a:ext cx="9246898" cy="2599672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И. Бабичева</a:t>
            </a:r>
          </a:p>
          <a:p>
            <a:pPr algn="ctr"/>
            <a:r>
              <a:rPr lang="ru-RU" sz="2000" dirty="0"/>
              <a:t>Координатор по ВИЧ и ТБ\Заместитель программного менеджера Проекта</a:t>
            </a:r>
          </a:p>
          <a:p>
            <a:pPr algn="ctr"/>
            <a:r>
              <a:rPr lang="ru-RU" sz="2000" dirty="0"/>
              <a:t>27.10.2022</a:t>
            </a:r>
          </a:p>
          <a:p>
            <a:pPr algn="ctr"/>
            <a:r>
              <a:rPr lang="ru-RU" sz="2000" dirty="0"/>
              <a:t>Заседание сектора по заявкам Комитета по ВИЧ и ТБ</a:t>
            </a:r>
          </a:p>
        </p:txBody>
      </p:sp>
    </p:spTree>
    <p:extLst>
      <p:ext uri="{BB962C8B-B14F-4D97-AF65-F5344CB8AC3E}">
        <p14:creationId xmlns:p14="http://schemas.microsoft.com/office/powerpoint/2010/main" val="4256616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407003"/>
            <a:ext cx="10515600" cy="810592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Предложения по использованию экономии</a:t>
            </a:r>
            <a:br>
              <a:rPr lang="ru-RU" sz="3600" dirty="0"/>
            </a:br>
            <a:r>
              <a:rPr lang="ru-RU" sz="3600" dirty="0"/>
              <a:t>Компонент ТБ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Запросы СП – </a:t>
            </a:r>
            <a:r>
              <a:rPr lang="en-US" b="1" dirty="0"/>
              <a:t>USD </a:t>
            </a:r>
            <a:r>
              <a:rPr lang="ru-RU" b="1" dirty="0"/>
              <a:t>360 500</a:t>
            </a:r>
          </a:p>
          <a:p>
            <a:r>
              <a:rPr lang="ru-RU" dirty="0"/>
              <a:t>УФ лампы – </a:t>
            </a:r>
            <a:r>
              <a:rPr lang="en-US" dirty="0"/>
              <a:t>USD</a:t>
            </a:r>
            <a:r>
              <a:rPr lang="ru-RU" dirty="0"/>
              <a:t> 300 000</a:t>
            </a:r>
          </a:p>
          <a:p>
            <a:r>
              <a:rPr lang="en-US" dirty="0"/>
              <a:t>IT </a:t>
            </a:r>
            <a:r>
              <a:rPr lang="ru-RU" dirty="0"/>
              <a:t>ООЦБТ – </a:t>
            </a:r>
            <a:r>
              <a:rPr lang="en-US" dirty="0"/>
              <a:t>USD </a:t>
            </a:r>
            <a:r>
              <a:rPr lang="ru-RU" dirty="0"/>
              <a:t>24 000</a:t>
            </a:r>
          </a:p>
          <a:p>
            <a:r>
              <a:rPr lang="ru-RU" dirty="0"/>
              <a:t>Информационные материалы, и т.д. Плюс центр – </a:t>
            </a:r>
            <a:r>
              <a:rPr lang="en-US" dirty="0"/>
              <a:t>USD </a:t>
            </a:r>
            <a:r>
              <a:rPr lang="ru-RU" dirty="0"/>
              <a:t>3 000</a:t>
            </a:r>
            <a:endParaRPr lang="en-US" dirty="0"/>
          </a:p>
          <a:p>
            <a:r>
              <a:rPr lang="ru-RU" dirty="0"/>
              <a:t>Мебель, оборудование для центра ТБ – </a:t>
            </a:r>
            <a:r>
              <a:rPr lang="en-US" dirty="0"/>
              <a:t>USD 1 </a:t>
            </a:r>
            <a:r>
              <a:rPr lang="ru-RU" dirty="0"/>
              <a:t>500</a:t>
            </a:r>
            <a:endParaRPr lang="en-US" dirty="0"/>
          </a:p>
          <a:p>
            <a:r>
              <a:rPr lang="ru-RU" dirty="0">
                <a:solidFill>
                  <a:srgbClr val="FF0000"/>
                </a:solidFill>
              </a:rPr>
              <a:t>Лестница для НОЦБТ – </a:t>
            </a:r>
            <a:r>
              <a:rPr lang="en-US" dirty="0">
                <a:solidFill>
                  <a:srgbClr val="FF0000"/>
                </a:solidFill>
              </a:rPr>
              <a:t>USD </a:t>
            </a:r>
            <a:r>
              <a:rPr lang="ru-RU" dirty="0">
                <a:solidFill>
                  <a:srgbClr val="FF0000"/>
                </a:solidFill>
              </a:rPr>
              <a:t>30 000</a:t>
            </a:r>
          </a:p>
          <a:p>
            <a:r>
              <a:rPr lang="ru-RU" dirty="0"/>
              <a:t>СИЗ для Кара-Балта – </a:t>
            </a:r>
            <a:r>
              <a:rPr lang="en-US" dirty="0"/>
              <a:t>USD </a:t>
            </a:r>
            <a:r>
              <a:rPr lang="ru-RU" dirty="0"/>
              <a:t>2 000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517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407003"/>
            <a:ext cx="10515600" cy="810592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Итоги</a:t>
            </a:r>
            <a:r>
              <a:rPr lang="en-US" sz="3600" dirty="0"/>
              <a:t> </a:t>
            </a:r>
            <a:r>
              <a:rPr lang="ru-RU" sz="3600" dirty="0"/>
              <a:t>основной грант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7595"/>
            <a:ext cx="10515600" cy="52334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Экономия </a:t>
            </a:r>
            <a:r>
              <a:rPr lang="de-DE" sz="2800" b="1" dirty="0"/>
              <a:t>USD 5 051 830, 48</a:t>
            </a:r>
            <a:endParaRPr lang="ru-RU" sz="2800" b="1" dirty="0"/>
          </a:p>
          <a:p>
            <a:pPr marL="0" indent="0">
              <a:buNone/>
            </a:pPr>
            <a:r>
              <a:rPr lang="ru-RU" dirty="0"/>
              <a:t>Сумма активностей</a:t>
            </a:r>
            <a:r>
              <a:rPr lang="en-US" sz="2800" dirty="0"/>
              <a:t> </a:t>
            </a:r>
            <a:r>
              <a:rPr lang="ru-RU" sz="2800" dirty="0"/>
              <a:t>к обязательному покрытию </a:t>
            </a:r>
            <a:r>
              <a:rPr lang="en-US" sz="2800" b="1" dirty="0"/>
              <a:t>USD</a:t>
            </a:r>
            <a:r>
              <a:rPr lang="ru-RU" sz="2800" b="1" dirty="0"/>
              <a:t> </a:t>
            </a:r>
            <a:r>
              <a:rPr lang="ru-RU" b="1" dirty="0"/>
              <a:t>2 586 721,</a:t>
            </a:r>
            <a:r>
              <a:rPr lang="ru-RU" sz="2800" b="1" dirty="0"/>
              <a:t>15</a:t>
            </a:r>
          </a:p>
          <a:p>
            <a:pPr marL="0" indent="0">
              <a:buNone/>
            </a:pPr>
            <a:r>
              <a:rPr lang="ru-RU" dirty="0"/>
              <a:t>Сумма запросов от СП </a:t>
            </a:r>
            <a:r>
              <a:rPr lang="en-US" sz="2800" b="1" dirty="0"/>
              <a:t>USD</a:t>
            </a:r>
            <a:r>
              <a:rPr lang="ru-RU" sz="2800" b="1" dirty="0"/>
              <a:t> 585 025,00</a:t>
            </a:r>
          </a:p>
          <a:p>
            <a:pPr marL="0" indent="0">
              <a:buNone/>
            </a:pPr>
            <a:r>
              <a:rPr lang="ru-RU" dirty="0"/>
              <a:t>Оставшаяся сумма для обсуждения  </a:t>
            </a:r>
            <a:r>
              <a:rPr lang="en-US" sz="2800" b="1" dirty="0"/>
              <a:t>USD</a:t>
            </a:r>
            <a:r>
              <a:rPr lang="ru-RU" sz="2800" b="1" dirty="0"/>
              <a:t> 1</a:t>
            </a:r>
            <a:r>
              <a:rPr lang="ru-RU" b="1" dirty="0"/>
              <a:t> 880 084, 33</a:t>
            </a:r>
            <a:endParaRPr lang="ru-RU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495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407003"/>
            <a:ext cx="10515600" cy="810592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Предложения по использованию экономии</a:t>
            </a:r>
            <a:br>
              <a:rPr lang="ru-RU" sz="3600" dirty="0"/>
            </a:br>
            <a:r>
              <a:rPr lang="ru-RU" sz="3600" dirty="0"/>
              <a:t>Компонент </a:t>
            </a:r>
            <a:r>
              <a:rPr lang="en-US" sz="3600" dirty="0"/>
              <a:t>C19RM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Закупка модульной лаборатории для улучшения доступа к диагностике и лечению ТБ в южном регионе (обязательство перед ГФ) - </a:t>
            </a:r>
            <a:r>
              <a:rPr lang="en-US" dirty="0"/>
              <a:t>USD 3</a:t>
            </a:r>
            <a:r>
              <a:rPr lang="ru-RU" dirty="0"/>
              <a:t>00 000</a:t>
            </a:r>
          </a:p>
          <a:p>
            <a:r>
              <a:rPr lang="ru-RU" dirty="0"/>
              <a:t>Дополнительная закупка для обсуждения (СИЗ, ЭТ, ПЦР тесты) - </a:t>
            </a:r>
            <a:r>
              <a:rPr lang="en-US" dirty="0"/>
              <a:t>USD 354</a:t>
            </a:r>
            <a:r>
              <a:rPr lang="ru-RU" dirty="0"/>
              <a:t> </a:t>
            </a:r>
            <a:r>
              <a:rPr lang="en-US" dirty="0"/>
              <a:t>334,76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673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911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Экономия </a:t>
            </a:r>
            <a:r>
              <a:rPr lang="en-US" dirty="0"/>
              <a:t>CRM 2.0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206"/>
            <a:ext cx="10515600" cy="48247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                        </a:t>
            </a:r>
            <a:endParaRPr lang="en-US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57E360C-DB8E-4F15-B08D-9A95A21596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791547"/>
              </p:ext>
            </p:extLst>
          </p:nvPr>
        </p:nvGraphicFramePr>
        <p:xfrm>
          <a:off x="419603" y="1380617"/>
          <a:ext cx="11066085" cy="50113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64761">
                  <a:extLst>
                    <a:ext uri="{9D8B030D-6E8A-4147-A177-3AD203B41FA5}">
                      <a16:colId xmlns:a16="http://schemas.microsoft.com/office/drawing/2014/main" val="2594260474"/>
                    </a:ext>
                  </a:extLst>
                </a:gridCol>
                <a:gridCol w="2167108">
                  <a:extLst>
                    <a:ext uri="{9D8B030D-6E8A-4147-A177-3AD203B41FA5}">
                      <a16:colId xmlns:a16="http://schemas.microsoft.com/office/drawing/2014/main" val="241087485"/>
                    </a:ext>
                  </a:extLst>
                </a:gridCol>
                <a:gridCol w="2167108">
                  <a:extLst>
                    <a:ext uri="{9D8B030D-6E8A-4147-A177-3AD203B41FA5}">
                      <a16:colId xmlns:a16="http://schemas.microsoft.com/office/drawing/2014/main" val="4040740985"/>
                    </a:ext>
                  </a:extLst>
                </a:gridCol>
                <a:gridCol w="2167108">
                  <a:extLst>
                    <a:ext uri="{9D8B030D-6E8A-4147-A177-3AD203B41FA5}">
                      <a16:colId xmlns:a16="http://schemas.microsoft.com/office/drawing/2014/main" val="3771465276"/>
                    </a:ext>
                  </a:extLst>
                </a:gridCol>
              </a:tblGrid>
              <a:tr h="141629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Компонент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Перерасход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USD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Экономия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USD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Итого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USD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4859121"/>
                  </a:ext>
                </a:extLst>
              </a:tr>
              <a:tr h="94883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Закупки ИМН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        67 754,71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     740 461,94 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     672 707,23 </a:t>
                      </a:r>
                      <a:endParaRPr lang="ru-RU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97587871"/>
                  </a:ext>
                </a:extLst>
              </a:tr>
              <a:tr h="94883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Закупки не ИМН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        92 464,27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       2 937,86 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      </a:t>
                      </a:r>
                      <a:r>
                        <a:rPr lang="ru-RU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89 526,41</a:t>
                      </a:r>
                      <a:endParaRPr lang="ru-RU" sz="2400" b="1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64682732"/>
                  </a:ext>
                </a:extLst>
              </a:tr>
              <a:tr h="94883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Программные мероприятия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        59 121,17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       130 275,12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       71 153,94</a:t>
                      </a:r>
                      <a:endParaRPr lang="ru-RU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20171850"/>
                  </a:ext>
                </a:extLst>
              </a:tr>
              <a:tr h="748496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2800" u="sng" strike="noStrike" dirty="0">
                          <a:effectLst/>
                        </a:rPr>
                        <a:t>Предполагаемая сумма экономии</a:t>
                      </a:r>
                      <a:endParaRPr lang="en-US" sz="28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8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sng" strike="noStrike" dirty="0">
                          <a:effectLst/>
                        </a:rPr>
                        <a:t> 654 334,76 </a:t>
                      </a:r>
                      <a:endParaRPr lang="ru-RU" sz="28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34318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9966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351219"/>
            <a:ext cx="10515600" cy="8105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Экономия основной грант</a:t>
            </a:r>
            <a:br>
              <a:rPr lang="ru-RU" dirty="0"/>
            </a:br>
            <a:r>
              <a:rPr lang="ru-RU" dirty="0"/>
              <a:t>ВИЧ компонент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1812"/>
            <a:ext cx="10515600" cy="52301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                         </a:t>
            </a:r>
            <a:endParaRPr lang="en-US" sz="1800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66C03990-1A3A-4357-AEBD-5B54A871F0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845701"/>
              </p:ext>
            </p:extLst>
          </p:nvPr>
        </p:nvGraphicFramePr>
        <p:xfrm>
          <a:off x="82193" y="1417834"/>
          <a:ext cx="11815281" cy="50889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8652">
                  <a:extLst>
                    <a:ext uri="{9D8B030D-6E8A-4147-A177-3AD203B41FA5}">
                      <a16:colId xmlns:a16="http://schemas.microsoft.com/office/drawing/2014/main" val="2283889039"/>
                    </a:ext>
                  </a:extLst>
                </a:gridCol>
                <a:gridCol w="2968090">
                  <a:extLst>
                    <a:ext uri="{9D8B030D-6E8A-4147-A177-3AD203B41FA5}">
                      <a16:colId xmlns:a16="http://schemas.microsoft.com/office/drawing/2014/main" val="1579613270"/>
                    </a:ext>
                  </a:extLst>
                </a:gridCol>
                <a:gridCol w="2303694">
                  <a:extLst>
                    <a:ext uri="{9D8B030D-6E8A-4147-A177-3AD203B41FA5}">
                      <a16:colId xmlns:a16="http://schemas.microsoft.com/office/drawing/2014/main" val="316150238"/>
                    </a:ext>
                  </a:extLst>
                </a:gridCol>
                <a:gridCol w="2804845">
                  <a:extLst>
                    <a:ext uri="{9D8B030D-6E8A-4147-A177-3AD203B41FA5}">
                      <a16:colId xmlns:a16="http://schemas.microsoft.com/office/drawing/2014/main" val="4130966137"/>
                    </a:ext>
                  </a:extLst>
                </a:gridCol>
              </a:tblGrid>
              <a:tr h="949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Компонент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Перерасход</a:t>
                      </a:r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USD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Экономия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USD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Итого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USD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17412380"/>
                  </a:ext>
                </a:extLst>
              </a:tr>
              <a:tr h="137996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Программные мероприятия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         646 118,06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        938 122,09 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       292 004,02 </a:t>
                      </a:r>
                      <a:endParaRPr lang="ru-RU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22838787"/>
                  </a:ext>
                </a:extLst>
              </a:tr>
              <a:tr h="137996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Закупки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         435 091,04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        952 092,01 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       517 000,97 </a:t>
                      </a:r>
                      <a:endParaRPr lang="ru-RU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11936149"/>
                  </a:ext>
                </a:extLst>
              </a:tr>
              <a:tr h="1379966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sng" strike="noStrike" dirty="0">
                          <a:effectLst/>
                        </a:rPr>
                        <a:t>Предполагаемая сумма экономии</a:t>
                      </a:r>
                      <a:endParaRPr lang="en-US" sz="2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u="sng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809 005,00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53358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7681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351219"/>
            <a:ext cx="10515600" cy="8105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Экономия основной грант</a:t>
            </a:r>
            <a:br>
              <a:rPr lang="ru-RU" dirty="0"/>
            </a:br>
            <a:r>
              <a:rPr lang="ru-RU" dirty="0"/>
              <a:t>ВИЧ компонент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1812"/>
            <a:ext cx="10515600" cy="523011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r>
              <a:rPr lang="ru-RU" sz="1800" dirty="0"/>
              <a:t>                         </a:t>
            </a:r>
            <a:endParaRPr lang="en-US" sz="1800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E260F7E-6C08-4A82-8374-98D1EE90F6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547059"/>
              </p:ext>
            </p:extLst>
          </p:nvPr>
        </p:nvGraphicFramePr>
        <p:xfrm>
          <a:off x="143838" y="1263719"/>
          <a:ext cx="11617466" cy="46850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6059">
                  <a:extLst>
                    <a:ext uri="{9D8B030D-6E8A-4147-A177-3AD203B41FA5}">
                      <a16:colId xmlns:a16="http://schemas.microsoft.com/office/drawing/2014/main" val="2514339759"/>
                    </a:ext>
                  </a:extLst>
                </a:gridCol>
                <a:gridCol w="2918397">
                  <a:extLst>
                    <a:ext uri="{9D8B030D-6E8A-4147-A177-3AD203B41FA5}">
                      <a16:colId xmlns:a16="http://schemas.microsoft.com/office/drawing/2014/main" val="3415396708"/>
                    </a:ext>
                  </a:extLst>
                </a:gridCol>
                <a:gridCol w="2553597">
                  <a:extLst>
                    <a:ext uri="{9D8B030D-6E8A-4147-A177-3AD203B41FA5}">
                      <a16:colId xmlns:a16="http://schemas.microsoft.com/office/drawing/2014/main" val="1074524"/>
                    </a:ext>
                  </a:extLst>
                </a:gridCol>
                <a:gridCol w="2469413">
                  <a:extLst>
                    <a:ext uri="{9D8B030D-6E8A-4147-A177-3AD203B41FA5}">
                      <a16:colId xmlns:a16="http://schemas.microsoft.com/office/drawing/2014/main" val="2672009029"/>
                    </a:ext>
                  </a:extLst>
                </a:gridCol>
              </a:tblGrid>
              <a:tr h="12071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Компонент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Перерасход</a:t>
                      </a:r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USD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Экономия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USD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Итого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USD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40251491"/>
                  </a:ext>
                </a:extLst>
              </a:tr>
              <a:tr h="173895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Каталитическое финансирование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167 999,89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67 373,97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ru-RU" sz="24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100 625,92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88824535"/>
                  </a:ext>
                </a:extLst>
              </a:tr>
              <a:tr h="1738958">
                <a:tc gridSpan="3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400" u="sng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Перерасход</a:t>
                      </a: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                        -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     63 318,19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2400" u="sng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100 625,92</a:t>
                      </a: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24728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2399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351219"/>
            <a:ext cx="10515600" cy="8105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Экономия основной грант</a:t>
            </a:r>
            <a:br>
              <a:rPr lang="ru-RU" dirty="0"/>
            </a:br>
            <a:r>
              <a:rPr lang="ru-RU" dirty="0"/>
              <a:t>ТБ компонент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1812"/>
            <a:ext cx="10515600" cy="523011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r>
              <a:rPr lang="ru-RU" sz="1800" dirty="0"/>
              <a:t>                         </a:t>
            </a:r>
            <a:endParaRPr lang="en-US" sz="1800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36BC7EE-E30F-4297-AA13-21330B991A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282898"/>
              </p:ext>
            </p:extLst>
          </p:nvPr>
        </p:nvGraphicFramePr>
        <p:xfrm>
          <a:off x="270589" y="1308846"/>
          <a:ext cx="11803225" cy="48588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9705">
                  <a:extLst>
                    <a:ext uri="{9D8B030D-6E8A-4147-A177-3AD203B41FA5}">
                      <a16:colId xmlns:a16="http://schemas.microsoft.com/office/drawing/2014/main" val="538663125"/>
                    </a:ext>
                  </a:extLst>
                </a:gridCol>
                <a:gridCol w="2963272">
                  <a:extLst>
                    <a:ext uri="{9D8B030D-6E8A-4147-A177-3AD203B41FA5}">
                      <a16:colId xmlns:a16="http://schemas.microsoft.com/office/drawing/2014/main" val="3433320524"/>
                    </a:ext>
                  </a:extLst>
                </a:gridCol>
                <a:gridCol w="2592863">
                  <a:extLst>
                    <a:ext uri="{9D8B030D-6E8A-4147-A177-3AD203B41FA5}">
                      <a16:colId xmlns:a16="http://schemas.microsoft.com/office/drawing/2014/main" val="625957573"/>
                    </a:ext>
                  </a:extLst>
                </a:gridCol>
                <a:gridCol w="2507385">
                  <a:extLst>
                    <a:ext uri="{9D8B030D-6E8A-4147-A177-3AD203B41FA5}">
                      <a16:colId xmlns:a16="http://schemas.microsoft.com/office/drawing/2014/main" val="4236210502"/>
                    </a:ext>
                  </a:extLst>
                </a:gridCol>
              </a:tblGrid>
              <a:tr h="13166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Компонент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Перерасход</a:t>
                      </a:r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USD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Экономия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USD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Итого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USD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35017667"/>
                  </a:ext>
                </a:extLst>
              </a:tr>
              <a:tr h="118075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Программные мероприятия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63 203,63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617 514,60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554 310,96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96994221"/>
                  </a:ext>
                </a:extLst>
              </a:tr>
              <a:tr h="118075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Закупки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853 142,64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4 642 283,07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3 789 140,44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46736984"/>
                  </a:ext>
                </a:extLst>
              </a:tr>
              <a:tr h="118075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sng" strike="noStrike" dirty="0">
                          <a:effectLst/>
                        </a:rPr>
                        <a:t>Предполагаемая сумма экономии</a:t>
                      </a:r>
                      <a:endParaRPr lang="en-US" sz="2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4 343 451,40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0252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8250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340946"/>
            <a:ext cx="10515600" cy="810592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Экономия основной грант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206"/>
            <a:ext cx="10515600" cy="4824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Всего экономия по 2 компонентам </a:t>
            </a:r>
            <a:r>
              <a:rPr lang="en-US" b="1" dirty="0"/>
              <a:t>USD </a:t>
            </a:r>
            <a:r>
              <a:rPr lang="ru-RU" b="1" dirty="0"/>
              <a:t>5 051 830, 48</a:t>
            </a:r>
          </a:p>
          <a:p>
            <a:pPr marL="0" indent="0">
              <a:buNone/>
            </a:pPr>
            <a:r>
              <a:rPr lang="ru-RU" dirty="0"/>
              <a:t>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12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340946"/>
            <a:ext cx="10515600" cy="8105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Потребности для обязательного покрытия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206"/>
            <a:ext cx="10515600" cy="4824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USD </a:t>
            </a:r>
            <a:r>
              <a:rPr lang="ru-RU" b="1" dirty="0"/>
              <a:t>2 586 721</a:t>
            </a:r>
            <a:r>
              <a:rPr lang="en-US" b="1" dirty="0"/>
              <a:t>,</a:t>
            </a:r>
            <a:r>
              <a:rPr lang="ru-RU" b="1" dirty="0"/>
              <a:t>15</a:t>
            </a:r>
            <a:endParaRPr lang="en-US" b="1" dirty="0"/>
          </a:p>
          <a:p>
            <a:r>
              <a:rPr lang="ru-RU" dirty="0"/>
              <a:t>Заработная плата штат Проекта, ежегодный аудит </a:t>
            </a:r>
            <a:r>
              <a:rPr lang="ru-RU" dirty="0" err="1"/>
              <a:t>суб</a:t>
            </a:r>
            <a:r>
              <a:rPr lang="ru-RU" dirty="0"/>
              <a:t>-получателей – </a:t>
            </a:r>
            <a:r>
              <a:rPr lang="en-US" b="1" dirty="0"/>
              <a:t>USD </a:t>
            </a:r>
            <a:r>
              <a:rPr lang="ru-RU" b="1" dirty="0"/>
              <a:t>620 364,15</a:t>
            </a:r>
          </a:p>
          <a:p>
            <a:r>
              <a:rPr lang="ru-RU" dirty="0"/>
              <a:t>Средства на встречи с СП Проекта </a:t>
            </a:r>
            <a:r>
              <a:rPr lang="ru-RU" b="1" dirty="0"/>
              <a:t>– </a:t>
            </a:r>
            <a:r>
              <a:rPr lang="en-US" b="1" dirty="0"/>
              <a:t>USD </a:t>
            </a:r>
            <a:r>
              <a:rPr lang="ru-RU" b="1" dirty="0"/>
              <a:t>30 000  </a:t>
            </a:r>
          </a:p>
          <a:p>
            <a:r>
              <a:rPr lang="ru-RU" dirty="0"/>
              <a:t>ДЭН –</a:t>
            </a:r>
            <a:r>
              <a:rPr lang="ru-RU" b="1" dirty="0"/>
              <a:t> </a:t>
            </a:r>
            <a:r>
              <a:rPr lang="en-US" b="1" dirty="0"/>
              <a:t>USD </a:t>
            </a:r>
            <a:r>
              <a:rPr lang="ru-RU" b="1" dirty="0"/>
              <a:t>58</a:t>
            </a:r>
            <a:r>
              <a:rPr lang="en-US" b="1" dirty="0"/>
              <a:t> 000 </a:t>
            </a:r>
            <a:r>
              <a:rPr lang="en-US" dirty="0"/>
              <a:t>(USD </a:t>
            </a:r>
            <a:r>
              <a:rPr lang="ru-RU" dirty="0"/>
              <a:t>5</a:t>
            </a:r>
            <a:r>
              <a:rPr lang="en-US" dirty="0"/>
              <a:t>0 000 </a:t>
            </a:r>
            <a:r>
              <a:rPr lang="ru-RU" dirty="0"/>
              <a:t>основной этап, </a:t>
            </a:r>
            <a:r>
              <a:rPr lang="en-US" dirty="0"/>
              <a:t>USD </a:t>
            </a:r>
            <a:r>
              <a:rPr lang="ru-RU" dirty="0"/>
              <a:t>8 000 </a:t>
            </a:r>
            <a:r>
              <a:rPr lang="ru-RU" dirty="0" err="1"/>
              <a:t>формативная</a:t>
            </a:r>
            <a:r>
              <a:rPr lang="ru-RU" dirty="0"/>
              <a:t> оценка</a:t>
            </a:r>
            <a:r>
              <a:rPr lang="en-US" dirty="0"/>
              <a:t>)</a:t>
            </a:r>
            <a:endParaRPr lang="ru-RU" dirty="0"/>
          </a:p>
          <a:p>
            <a:r>
              <a:rPr lang="ru-RU" dirty="0"/>
              <a:t>Цикл тренингов для лабораторных сотрудников службы СПИД  </a:t>
            </a:r>
            <a:r>
              <a:rPr lang="ru-RU" b="1" dirty="0"/>
              <a:t>- </a:t>
            </a:r>
            <a:r>
              <a:rPr lang="en-US" b="1" dirty="0"/>
              <a:t>USD </a:t>
            </a:r>
            <a:r>
              <a:rPr lang="ru-RU" b="1" dirty="0"/>
              <a:t> 30 000 </a:t>
            </a:r>
            <a:r>
              <a:rPr lang="ru-RU" dirty="0"/>
              <a:t>(компонент ВИЧ)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dirty="0"/>
              <a:t>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861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340946"/>
            <a:ext cx="10515600" cy="8105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Потребности для обязательного покрытия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206"/>
            <a:ext cx="10515600" cy="4824715"/>
          </a:xfrm>
        </p:spPr>
        <p:txBody>
          <a:bodyPr>
            <a:normAutofit/>
          </a:bodyPr>
          <a:lstStyle/>
          <a:p>
            <a:r>
              <a:rPr lang="ru-RU" dirty="0"/>
              <a:t>Мероприятия плана по улучшению достижения индикаторов гранта ГФ по ВИЧ (включая мероприятия по преодолению правовых барьеров) –</a:t>
            </a:r>
            <a:r>
              <a:rPr lang="ru-RU" b="1" dirty="0"/>
              <a:t> USD 832 000</a:t>
            </a:r>
          </a:p>
          <a:p>
            <a:r>
              <a:rPr lang="ru-RU" dirty="0"/>
              <a:t>Мероприятия плана по улучшению достижения программных индикаторов по компоненту ТБ – </a:t>
            </a:r>
            <a:r>
              <a:rPr lang="ru-RU" b="1" dirty="0"/>
              <a:t>USD 341 000</a:t>
            </a:r>
          </a:p>
          <a:p>
            <a:r>
              <a:rPr lang="ru-RU" dirty="0"/>
              <a:t>Мероприятия плана по расширению амбулаторного лечения – </a:t>
            </a:r>
            <a:r>
              <a:rPr lang="ru-RU" b="1" dirty="0"/>
              <a:t>675 357 USD 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dirty="0"/>
              <a:t>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238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407003"/>
            <a:ext cx="10515600" cy="810592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Предложения по использованию экономии</a:t>
            </a:r>
            <a:br>
              <a:rPr lang="ru-RU" sz="3600" dirty="0"/>
            </a:br>
            <a:r>
              <a:rPr lang="ru-RU" sz="3600" dirty="0"/>
              <a:t>Компонент ВИЧ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Запросы СП – </a:t>
            </a:r>
            <a:r>
              <a:rPr lang="en-US" b="1" dirty="0"/>
              <a:t>USD </a:t>
            </a:r>
            <a:r>
              <a:rPr lang="ru-RU" b="1" dirty="0"/>
              <a:t>224 525</a:t>
            </a:r>
          </a:p>
          <a:p>
            <a:r>
              <a:rPr lang="ru-RU" dirty="0"/>
              <a:t>ИППП сервис для ЛУИН - </a:t>
            </a:r>
            <a:r>
              <a:rPr lang="en-US" dirty="0"/>
              <a:t>USD </a:t>
            </a:r>
            <a:r>
              <a:rPr lang="ru-RU" dirty="0"/>
              <a:t>67 000</a:t>
            </a:r>
          </a:p>
          <a:p>
            <a:r>
              <a:rPr lang="ru-RU" dirty="0"/>
              <a:t>Мебель,</a:t>
            </a:r>
            <a:r>
              <a:rPr lang="en-US" dirty="0"/>
              <a:t> IT</a:t>
            </a:r>
            <a:r>
              <a:rPr lang="ru-RU" dirty="0"/>
              <a:t> оборудование, другое оборудование   НПО – </a:t>
            </a:r>
            <a:r>
              <a:rPr lang="en-US" dirty="0"/>
              <a:t>USD </a:t>
            </a:r>
            <a:r>
              <a:rPr lang="ru-RU" dirty="0"/>
              <a:t>24 040</a:t>
            </a:r>
          </a:p>
          <a:p>
            <a:r>
              <a:rPr lang="ru-RU" dirty="0"/>
              <a:t>Медицинская техника- </a:t>
            </a:r>
            <a:r>
              <a:rPr lang="en-US" dirty="0"/>
              <a:t>USD </a:t>
            </a:r>
            <a:r>
              <a:rPr lang="ru-RU" dirty="0"/>
              <a:t>2 500</a:t>
            </a:r>
          </a:p>
          <a:p>
            <a:r>
              <a:rPr lang="ru-RU" dirty="0"/>
              <a:t>Запрос от РЦ СПИД от 26.10.2022 – </a:t>
            </a:r>
            <a:r>
              <a:rPr lang="en-US" dirty="0"/>
              <a:t>USD</a:t>
            </a:r>
            <a:r>
              <a:rPr lang="ru-RU" dirty="0"/>
              <a:t> 130 986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270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DP">
      <a:dk1>
        <a:srgbClr val="0468B1"/>
      </a:dk1>
      <a:lt1>
        <a:srgbClr val="FFFFFF"/>
      </a:lt1>
      <a:dk2>
        <a:srgbClr val="44546A"/>
      </a:dk2>
      <a:lt2>
        <a:srgbClr val="E7E6E6"/>
      </a:lt2>
      <a:accent1>
        <a:srgbClr val="0468B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UNDP">
      <a:dk1>
        <a:srgbClr val="0468B1"/>
      </a:dk1>
      <a:lt1>
        <a:srgbClr val="FFFFFF"/>
      </a:lt1>
      <a:dk2>
        <a:srgbClr val="44546A"/>
      </a:dk2>
      <a:lt2>
        <a:srgbClr val="E7E6E6"/>
      </a:lt2>
      <a:accent1>
        <a:srgbClr val="0468B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EBAFB83A586EF4F94E7F07E84C3D94B" ma:contentTypeVersion="14" ma:contentTypeDescription="Создание документа." ma:contentTypeScope="" ma:versionID="2d06a2ba51d6aa37676db29f1cf76eeb">
  <xsd:schema xmlns:xsd="http://www.w3.org/2001/XMLSchema" xmlns:xs="http://www.w3.org/2001/XMLSchema" xmlns:p="http://schemas.microsoft.com/office/2006/metadata/properties" xmlns:ns2="0d090553-ac12-4b9f-ace9-08ae9ba49871" xmlns:ns3="b7c0ead1-1596-430a-9f15-fe6efc5e9c7f" targetNamespace="http://schemas.microsoft.com/office/2006/metadata/properties" ma:root="true" ma:fieldsID="ae254e4937aadf0b61392c43310ea288" ns2:_="" ns3:_="">
    <xsd:import namespace="0d090553-ac12-4b9f-ace9-08ae9ba49871"/>
    <xsd:import namespace="b7c0ead1-1596-430a-9f15-fe6efc5e9c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_Flow_SignoffStatus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090553-ac12-4b9f-ace9-08ae9ba498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0" nillable="true" ma:displayName="Состояние одобрения" ma:internalName="_x0024_Resources_x003a_core_x002c_Signoff_Status_x003b_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c0ead1-1596-430a-9f15-fe6efc5e9c7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0d090553-ac12-4b9f-ace9-08ae9ba49871" xsi:nil="true"/>
  </documentManagement>
</p:properties>
</file>

<file path=customXml/itemProps1.xml><?xml version="1.0" encoding="utf-8"?>
<ds:datastoreItem xmlns:ds="http://schemas.openxmlformats.org/officeDocument/2006/customXml" ds:itemID="{F741DC0A-1DCC-4F03-AFCC-17E26D6995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2226DD-37BA-40B2-9169-FD3CD1BF74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090553-ac12-4b9f-ace9-08ae9ba49871"/>
    <ds:schemaRef ds:uri="b7c0ead1-1596-430a-9f15-fe6efc5e9c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1504553-3E3C-4767-9D24-7D5707FBF882}">
  <ds:schemaRefs>
    <ds:schemaRef ds:uri="http://schemas.microsoft.com/office/2006/metadata/properties"/>
    <ds:schemaRef ds:uri="http://schemas.microsoft.com/office/infopath/2007/PartnerControls"/>
    <ds:schemaRef ds:uri="d6d9d182-1b51-4d13-91b7-4a83422f327c"/>
    <ds:schemaRef ds:uri="059678d3-0933-4798-85ce-4e8030ba05bc"/>
    <ds:schemaRef ds:uri="0d090553-ac12-4b9f-ace9-08ae9ba4987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1344</TotalTime>
  <Words>524</Words>
  <Application>Microsoft Office PowerPoint</Application>
  <PresentationFormat>Широкоэкранный</PresentationFormat>
  <Paragraphs>137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Office Theme</vt:lpstr>
      <vt:lpstr>Custom Design</vt:lpstr>
      <vt:lpstr>Информация по сэкономленным средствам Проекта ПРООН\ГФ за 2021 - 2022 гг. и планируемой экономии до конца 2023 г. Предложения по использованию экономии </vt:lpstr>
      <vt:lpstr>Экономия CRM 2.0</vt:lpstr>
      <vt:lpstr>Экономия основной грант ВИЧ компонент</vt:lpstr>
      <vt:lpstr>Экономия основной грант ВИЧ компонент</vt:lpstr>
      <vt:lpstr>Экономия основной грант ТБ компонент</vt:lpstr>
      <vt:lpstr>Экономия основной грант</vt:lpstr>
      <vt:lpstr>Потребности для обязательного покрытия</vt:lpstr>
      <vt:lpstr>Потребности для обязательного покрытия</vt:lpstr>
      <vt:lpstr>Предложения по использованию экономии Компонент ВИЧ</vt:lpstr>
      <vt:lpstr>Предложения по использованию экономии Компонент ТБ</vt:lpstr>
      <vt:lpstr>Итоги основной грант</vt:lpstr>
      <vt:lpstr>Предложения по использованию экономии Компонент C19RM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pragya mahendru</dc:creator>
  <cp:lastModifiedBy>Пользователь Windows</cp:lastModifiedBy>
  <cp:revision>39</cp:revision>
  <dcterms:created xsi:type="dcterms:W3CDTF">2020-05-07T16:23:44Z</dcterms:created>
  <dcterms:modified xsi:type="dcterms:W3CDTF">2022-11-09T08:57:09Z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f48c212f-6798-4e20-a56b-e8dbe132730e</vt:lpwstr>
  </property>
  <property fmtid="{D5CDD505-2E9C-101B-9397-08002B2CF9AE}" pid="3" name="ContentTypeId">
    <vt:lpwstr>0x0101004EBAFB83A586EF4F94E7F07E84C3D94B</vt:lpwstr>
  </property>
</Properties>
</file>