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</p:sldMasterIdLst>
  <p:sldIdLst>
    <p:sldId id="256" r:id="rId6"/>
    <p:sldId id="257" r:id="rId7"/>
    <p:sldId id="269" r:id="rId8"/>
    <p:sldId id="271" r:id="rId9"/>
    <p:sldId id="272" r:id="rId10"/>
    <p:sldId id="270" r:id="rId11"/>
    <p:sldId id="264" r:id="rId12"/>
    <p:sldId id="275" r:id="rId13"/>
    <p:sldId id="273" r:id="rId14"/>
    <p:sldId id="277" r:id="rId15"/>
    <p:sldId id="287" r:id="rId16"/>
    <p:sldId id="288" r:id="rId17"/>
    <p:sldId id="289" r:id="rId18"/>
    <p:sldId id="274" r:id="rId19"/>
    <p:sldId id="276" r:id="rId20"/>
    <p:sldId id="279" r:id="rId21"/>
    <p:sldId id="278" r:id="rId22"/>
    <p:sldId id="280" r:id="rId23"/>
    <p:sldId id="281" r:id="rId24"/>
    <p:sldId id="283" r:id="rId25"/>
    <p:sldId id="284" r:id="rId26"/>
    <p:sldId id="285" r:id="rId27"/>
    <p:sldId id="286" r:id="rId28"/>
    <p:sldId id="25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A556C3-AF63-41E7-A627-2D7759FC0001}" v="3" dt="2022-07-27T06:43:16.5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94"/>
  </p:normalViewPr>
  <p:slideViewPr>
    <p:cSldViewPr snapToGrid="0" snapToObjects="1">
      <p:cViewPr varScale="1">
        <p:scale>
          <a:sx n="83" d="100"/>
          <a:sy n="83" d="100"/>
        </p:scale>
        <p:origin x="67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a Babicheva" userId="0f171498-083e-489f-aac5-c7d2c369acfe" providerId="ADAL" clId="{292BB6F9-8474-47F1-AA3D-545C591878E2}"/>
    <pc:docChg chg="undo custSel addSld delSld modSld">
      <pc:chgData name="Inga Babicheva" userId="0f171498-083e-489f-aac5-c7d2c369acfe" providerId="ADAL" clId="{292BB6F9-8474-47F1-AA3D-545C591878E2}" dt="2022-05-17T04:34:36.216" v="1114" actId="5793"/>
      <pc:docMkLst>
        <pc:docMk/>
      </pc:docMkLst>
      <pc:sldChg chg="modSp mod">
        <pc:chgData name="Inga Babicheva" userId="0f171498-083e-489f-aac5-c7d2c369acfe" providerId="ADAL" clId="{292BB6F9-8474-47F1-AA3D-545C591878E2}" dt="2022-05-17T03:31:57.877" v="61" actId="20577"/>
        <pc:sldMkLst>
          <pc:docMk/>
          <pc:sldMk cId="4256616555" sldId="256"/>
        </pc:sldMkLst>
        <pc:spChg chg="mod">
          <ac:chgData name="Inga Babicheva" userId="0f171498-083e-489f-aac5-c7d2c369acfe" providerId="ADAL" clId="{292BB6F9-8474-47F1-AA3D-545C591878E2}" dt="2022-05-17T03:31:43.356" v="54" actId="20577"/>
          <ac:spMkLst>
            <pc:docMk/>
            <pc:sldMk cId="4256616555" sldId="256"/>
            <ac:spMk id="2" creationId="{9DB86CB8-3653-644D-913F-B94CE3719F48}"/>
          </ac:spMkLst>
        </pc:spChg>
        <pc:spChg chg="mod">
          <ac:chgData name="Inga Babicheva" userId="0f171498-083e-489f-aac5-c7d2c369acfe" providerId="ADAL" clId="{292BB6F9-8474-47F1-AA3D-545C591878E2}" dt="2022-05-17T03:31:57.877" v="61" actId="20577"/>
          <ac:spMkLst>
            <pc:docMk/>
            <pc:sldMk cId="4256616555" sldId="256"/>
            <ac:spMk id="3" creationId="{EDAFBDA5-E298-3440-8BED-4395E0318CFA}"/>
          </ac:spMkLst>
        </pc:spChg>
      </pc:sldChg>
      <pc:sldChg chg="modSp mod">
        <pc:chgData name="Inga Babicheva" userId="0f171498-083e-489f-aac5-c7d2c369acfe" providerId="ADAL" clId="{292BB6F9-8474-47F1-AA3D-545C591878E2}" dt="2022-05-17T03:46:33.693" v="475" actId="20577"/>
        <pc:sldMkLst>
          <pc:docMk/>
          <pc:sldMk cId="2599966740" sldId="257"/>
        </pc:sldMkLst>
        <pc:spChg chg="mod">
          <ac:chgData name="Inga Babicheva" userId="0f171498-083e-489f-aac5-c7d2c369acfe" providerId="ADAL" clId="{292BB6F9-8474-47F1-AA3D-545C591878E2}" dt="2022-05-17T03:33:16.317" v="69" actId="20577"/>
          <ac:spMkLst>
            <pc:docMk/>
            <pc:sldMk cId="2599966740" sldId="257"/>
            <ac:spMk id="2" creationId="{CBADF92F-4066-F747-AAEF-597A8340E927}"/>
          </ac:spMkLst>
        </pc:spChg>
        <pc:spChg chg="mod">
          <ac:chgData name="Inga Babicheva" userId="0f171498-083e-489f-aac5-c7d2c369acfe" providerId="ADAL" clId="{292BB6F9-8474-47F1-AA3D-545C591878E2}" dt="2022-05-17T03:46:33.693" v="475" actId="20577"/>
          <ac:spMkLst>
            <pc:docMk/>
            <pc:sldMk cId="2599966740" sldId="257"/>
            <ac:spMk id="3" creationId="{1A0C734C-9B4D-C345-AC15-366AD2B82FF9}"/>
          </ac:spMkLst>
        </pc:spChg>
      </pc:sldChg>
      <pc:sldChg chg="modSp mod">
        <pc:chgData name="Inga Babicheva" userId="0f171498-083e-489f-aac5-c7d2c369acfe" providerId="ADAL" clId="{292BB6F9-8474-47F1-AA3D-545C591878E2}" dt="2022-05-17T04:34:36.216" v="1114" actId="5793"/>
        <pc:sldMkLst>
          <pc:docMk/>
          <pc:sldMk cId="1159270643" sldId="264"/>
        </pc:sldMkLst>
        <pc:spChg chg="mod">
          <ac:chgData name="Inga Babicheva" userId="0f171498-083e-489f-aac5-c7d2c369acfe" providerId="ADAL" clId="{292BB6F9-8474-47F1-AA3D-545C591878E2}" dt="2022-05-17T04:21:51.237" v="967" actId="20577"/>
          <ac:spMkLst>
            <pc:docMk/>
            <pc:sldMk cId="1159270643" sldId="264"/>
            <ac:spMk id="2" creationId="{CBADF92F-4066-F747-AAEF-597A8340E927}"/>
          </ac:spMkLst>
        </pc:spChg>
        <pc:spChg chg="mod">
          <ac:chgData name="Inga Babicheva" userId="0f171498-083e-489f-aac5-c7d2c369acfe" providerId="ADAL" clId="{292BB6F9-8474-47F1-AA3D-545C591878E2}" dt="2022-05-17T04:34:36.216" v="1114" actId="5793"/>
          <ac:spMkLst>
            <pc:docMk/>
            <pc:sldMk cId="1159270643" sldId="264"/>
            <ac:spMk id="3" creationId="{1A0C734C-9B4D-C345-AC15-366AD2B82FF9}"/>
          </ac:spMkLst>
        </pc:spChg>
      </pc:sldChg>
      <pc:sldChg chg="del">
        <pc:chgData name="Inga Babicheva" userId="0f171498-083e-489f-aac5-c7d2c369acfe" providerId="ADAL" clId="{292BB6F9-8474-47F1-AA3D-545C591878E2}" dt="2022-05-17T04:34:08.338" v="1105" actId="2696"/>
        <pc:sldMkLst>
          <pc:docMk/>
          <pc:sldMk cId="3672726186" sldId="265"/>
        </pc:sldMkLst>
      </pc:sldChg>
      <pc:sldChg chg="del">
        <pc:chgData name="Inga Babicheva" userId="0f171498-083e-489f-aac5-c7d2c369acfe" providerId="ADAL" clId="{292BB6F9-8474-47F1-AA3D-545C591878E2}" dt="2022-05-17T04:34:13.534" v="1106" actId="2696"/>
        <pc:sldMkLst>
          <pc:docMk/>
          <pc:sldMk cId="2107242302" sldId="266"/>
        </pc:sldMkLst>
      </pc:sldChg>
      <pc:sldChg chg="modSp add mod">
        <pc:chgData name="Inga Babicheva" userId="0f171498-083e-489f-aac5-c7d2c369acfe" providerId="ADAL" clId="{292BB6F9-8474-47F1-AA3D-545C591878E2}" dt="2022-05-17T03:49:32.529" v="512" actId="20577"/>
        <pc:sldMkLst>
          <pc:docMk/>
          <pc:sldMk cId="2512008238" sldId="267"/>
        </pc:sldMkLst>
        <pc:spChg chg="mod">
          <ac:chgData name="Inga Babicheva" userId="0f171498-083e-489f-aac5-c7d2c369acfe" providerId="ADAL" clId="{292BB6F9-8474-47F1-AA3D-545C591878E2}" dt="2022-05-17T03:49:32.529" v="512" actId="20577"/>
          <ac:spMkLst>
            <pc:docMk/>
            <pc:sldMk cId="2512008238" sldId="267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292BB6F9-8474-47F1-AA3D-545C591878E2}" dt="2022-05-17T04:16:48.985" v="803" actId="27636"/>
        <pc:sldMkLst>
          <pc:docMk/>
          <pc:sldMk cId="4259531013" sldId="268"/>
        </pc:sldMkLst>
        <pc:spChg chg="mod">
          <ac:chgData name="Inga Babicheva" userId="0f171498-083e-489f-aac5-c7d2c369acfe" providerId="ADAL" clId="{292BB6F9-8474-47F1-AA3D-545C591878E2}" dt="2022-05-17T03:49:55.290" v="527" actId="20577"/>
          <ac:spMkLst>
            <pc:docMk/>
            <pc:sldMk cId="4259531013" sldId="268"/>
            <ac:spMk id="2" creationId="{CBADF92F-4066-F747-AAEF-597A8340E927}"/>
          </ac:spMkLst>
        </pc:spChg>
        <pc:spChg chg="mod">
          <ac:chgData name="Inga Babicheva" userId="0f171498-083e-489f-aac5-c7d2c369acfe" providerId="ADAL" clId="{292BB6F9-8474-47F1-AA3D-545C591878E2}" dt="2022-05-17T04:16:48.985" v="803" actId="27636"/>
          <ac:spMkLst>
            <pc:docMk/>
            <pc:sldMk cId="4259531013" sldId="268"/>
            <ac:spMk id="3" creationId="{1A0C734C-9B4D-C345-AC15-366AD2B82FF9}"/>
          </ac:spMkLst>
        </pc:spChg>
      </pc:sldChg>
      <pc:sldChg chg="modSp mod">
        <pc:chgData name="Inga Babicheva" userId="0f171498-083e-489f-aac5-c7d2c369acfe" providerId="ADAL" clId="{292BB6F9-8474-47F1-AA3D-545C591878E2}" dt="2022-05-17T04:11:42.572" v="720" actId="20577"/>
        <pc:sldMkLst>
          <pc:docMk/>
          <pc:sldMk cId="3277681246" sldId="269"/>
        </pc:sldMkLst>
        <pc:spChg chg="mod">
          <ac:chgData name="Inga Babicheva" userId="0f171498-083e-489f-aac5-c7d2c369acfe" providerId="ADAL" clId="{292BB6F9-8474-47F1-AA3D-545C591878E2}" dt="2022-05-17T04:06:48.532" v="569" actId="20577"/>
          <ac:spMkLst>
            <pc:docMk/>
            <pc:sldMk cId="3277681246" sldId="269"/>
            <ac:spMk id="2" creationId="{CBADF92F-4066-F747-AAEF-597A8340E927}"/>
          </ac:spMkLst>
        </pc:spChg>
        <pc:spChg chg="mod">
          <ac:chgData name="Inga Babicheva" userId="0f171498-083e-489f-aac5-c7d2c369acfe" providerId="ADAL" clId="{292BB6F9-8474-47F1-AA3D-545C591878E2}" dt="2022-05-17T04:11:42.572" v="720" actId="20577"/>
          <ac:spMkLst>
            <pc:docMk/>
            <pc:sldMk cId="3277681246" sldId="269"/>
            <ac:spMk id="3" creationId="{1A0C734C-9B4D-C345-AC15-366AD2B82FF9}"/>
          </ac:spMkLst>
        </pc:spChg>
      </pc:sldChg>
      <pc:sldChg chg="modSp mod">
        <pc:chgData name="Inga Babicheva" userId="0f171498-083e-489f-aac5-c7d2c369acfe" providerId="ADAL" clId="{292BB6F9-8474-47F1-AA3D-545C591878E2}" dt="2022-05-17T04:20:06.753" v="874" actId="20577"/>
        <pc:sldMkLst>
          <pc:docMk/>
          <pc:sldMk cId="97312618" sldId="270"/>
        </pc:sldMkLst>
        <pc:spChg chg="mod">
          <ac:chgData name="Inga Babicheva" userId="0f171498-083e-489f-aac5-c7d2c369acfe" providerId="ADAL" clId="{292BB6F9-8474-47F1-AA3D-545C591878E2}" dt="2022-05-17T04:17:13.203" v="817" actId="20577"/>
          <ac:spMkLst>
            <pc:docMk/>
            <pc:sldMk cId="97312618" sldId="270"/>
            <ac:spMk id="2" creationId="{CBADF92F-4066-F747-AAEF-597A8340E927}"/>
          </ac:spMkLst>
        </pc:spChg>
        <pc:spChg chg="mod">
          <ac:chgData name="Inga Babicheva" userId="0f171498-083e-489f-aac5-c7d2c369acfe" providerId="ADAL" clId="{292BB6F9-8474-47F1-AA3D-545C591878E2}" dt="2022-05-17T04:20:06.753" v="874" actId="20577"/>
          <ac:spMkLst>
            <pc:docMk/>
            <pc:sldMk cId="97312618" sldId="270"/>
            <ac:spMk id="3" creationId="{1A0C734C-9B4D-C345-AC15-366AD2B82FF9}"/>
          </ac:spMkLst>
        </pc:spChg>
      </pc:sldChg>
    </pc:docChg>
  </pc:docChgLst>
  <pc:docChgLst>
    <pc:chgData name="Inga Babicheva" userId="0f171498-083e-489f-aac5-c7d2c369acfe" providerId="ADAL" clId="{FED6A80C-E087-4C6A-BF0D-F38CFE045355}"/>
    <pc:docChg chg="modSld">
      <pc:chgData name="Inga Babicheva" userId="0f171498-083e-489f-aac5-c7d2c369acfe" providerId="ADAL" clId="{FED6A80C-E087-4C6A-BF0D-F38CFE045355}" dt="2022-05-17T07:44:15.433" v="12" actId="20577"/>
      <pc:docMkLst>
        <pc:docMk/>
      </pc:docMkLst>
      <pc:sldChg chg="modSp mod">
        <pc:chgData name="Inga Babicheva" userId="0f171498-083e-489f-aac5-c7d2c369acfe" providerId="ADAL" clId="{FED6A80C-E087-4C6A-BF0D-F38CFE045355}" dt="2022-05-17T07:44:15.433" v="12" actId="20577"/>
        <pc:sldMkLst>
          <pc:docMk/>
          <pc:sldMk cId="1159270643" sldId="264"/>
        </pc:sldMkLst>
        <pc:spChg chg="mod">
          <ac:chgData name="Inga Babicheva" userId="0f171498-083e-489f-aac5-c7d2c369acfe" providerId="ADAL" clId="{FED6A80C-E087-4C6A-BF0D-F38CFE045355}" dt="2022-05-17T07:44:15.433" v="12" actId="20577"/>
          <ac:spMkLst>
            <pc:docMk/>
            <pc:sldMk cId="1159270643" sldId="264"/>
            <ac:spMk id="3" creationId="{1A0C734C-9B4D-C345-AC15-366AD2B82FF9}"/>
          </ac:spMkLst>
        </pc:spChg>
      </pc:sldChg>
    </pc:docChg>
  </pc:docChgLst>
  <pc:docChgLst>
    <pc:chgData name="Inga Babicheva" userId="0f171498-083e-489f-aac5-c7d2c369acfe" providerId="ADAL" clId="{FEA556C3-AF63-41E7-A627-2D7759FC0001}"/>
    <pc:docChg chg="undo custSel addSld delSld modSld">
      <pc:chgData name="Inga Babicheva" userId="0f171498-083e-489f-aac5-c7d2c369acfe" providerId="ADAL" clId="{FEA556C3-AF63-41E7-A627-2D7759FC0001}" dt="2022-07-27T07:48:33.168" v="7873" actId="20577"/>
      <pc:docMkLst>
        <pc:docMk/>
      </pc:docMkLst>
      <pc:sldChg chg="modSp mod">
        <pc:chgData name="Inga Babicheva" userId="0f171498-083e-489f-aac5-c7d2c369acfe" providerId="ADAL" clId="{FEA556C3-AF63-41E7-A627-2D7759FC0001}" dt="2022-07-26T09:51:48.854" v="52" actId="1076"/>
        <pc:sldMkLst>
          <pc:docMk/>
          <pc:sldMk cId="4256616555" sldId="256"/>
        </pc:sldMkLst>
        <pc:spChg chg="mod">
          <ac:chgData name="Inga Babicheva" userId="0f171498-083e-489f-aac5-c7d2c369acfe" providerId="ADAL" clId="{FEA556C3-AF63-41E7-A627-2D7759FC0001}" dt="2022-07-26T09:51:48.854" v="52" actId="1076"/>
          <ac:spMkLst>
            <pc:docMk/>
            <pc:sldMk cId="4256616555" sldId="256"/>
            <ac:spMk id="2" creationId="{9DB86CB8-3653-644D-913F-B94CE3719F48}"/>
          </ac:spMkLst>
        </pc:spChg>
        <pc:spChg chg="mod">
          <ac:chgData name="Inga Babicheva" userId="0f171498-083e-489f-aac5-c7d2c369acfe" providerId="ADAL" clId="{FEA556C3-AF63-41E7-A627-2D7759FC0001}" dt="2022-07-26T09:51:23.171" v="13" actId="20577"/>
          <ac:spMkLst>
            <pc:docMk/>
            <pc:sldMk cId="4256616555" sldId="256"/>
            <ac:spMk id="3" creationId="{EDAFBDA5-E298-3440-8BED-4395E0318CFA}"/>
          </ac:spMkLst>
        </pc:spChg>
      </pc:sldChg>
      <pc:sldChg chg="modSp mod">
        <pc:chgData name="Inga Babicheva" userId="0f171498-083e-489f-aac5-c7d2c369acfe" providerId="ADAL" clId="{FEA556C3-AF63-41E7-A627-2D7759FC0001}" dt="2022-07-26T12:03:51.202" v="512" actId="13926"/>
        <pc:sldMkLst>
          <pc:docMk/>
          <pc:sldMk cId="2599966740" sldId="257"/>
        </pc:sldMkLst>
        <pc:spChg chg="mod">
          <ac:chgData name="Inga Babicheva" userId="0f171498-083e-489f-aac5-c7d2c369acfe" providerId="ADAL" clId="{FEA556C3-AF63-41E7-A627-2D7759FC0001}" dt="2022-07-26T12:03:51.202" v="512" actId="13926"/>
          <ac:spMkLst>
            <pc:docMk/>
            <pc:sldMk cId="2599966740" sldId="257"/>
            <ac:spMk id="3" creationId="{1A0C734C-9B4D-C345-AC15-366AD2B82FF9}"/>
          </ac:spMkLst>
        </pc:spChg>
      </pc:sldChg>
      <pc:sldChg chg="modSp mod">
        <pc:chgData name="Inga Babicheva" userId="0f171498-083e-489f-aac5-c7d2c369acfe" providerId="ADAL" clId="{FEA556C3-AF63-41E7-A627-2D7759FC0001}" dt="2022-07-27T06:26:18.438" v="6707" actId="13926"/>
        <pc:sldMkLst>
          <pc:docMk/>
          <pc:sldMk cId="1159270643" sldId="264"/>
        </pc:sldMkLst>
        <pc:spChg chg="mod">
          <ac:chgData name="Inga Babicheva" userId="0f171498-083e-489f-aac5-c7d2c369acfe" providerId="ADAL" clId="{FEA556C3-AF63-41E7-A627-2D7759FC0001}" dt="2022-07-26T13:41:29.980" v="856" actId="255"/>
          <ac:spMkLst>
            <pc:docMk/>
            <pc:sldMk cId="1159270643" sldId="264"/>
            <ac:spMk id="2" creationId="{CBADF92F-4066-F747-AAEF-597A8340E927}"/>
          </ac:spMkLst>
        </pc:spChg>
        <pc:spChg chg="mod">
          <ac:chgData name="Inga Babicheva" userId="0f171498-083e-489f-aac5-c7d2c369acfe" providerId="ADAL" clId="{FEA556C3-AF63-41E7-A627-2D7759FC0001}" dt="2022-07-27T06:26:18.438" v="6707" actId="13926"/>
          <ac:spMkLst>
            <pc:docMk/>
            <pc:sldMk cId="1159270643" sldId="264"/>
            <ac:spMk id="3" creationId="{1A0C734C-9B4D-C345-AC15-366AD2B82FF9}"/>
          </ac:spMkLst>
        </pc:spChg>
      </pc:sldChg>
      <pc:sldChg chg="modSp del mod">
        <pc:chgData name="Inga Babicheva" userId="0f171498-083e-489f-aac5-c7d2c369acfe" providerId="ADAL" clId="{FEA556C3-AF63-41E7-A627-2D7759FC0001}" dt="2022-07-26T12:03:59.555" v="513" actId="2696"/>
        <pc:sldMkLst>
          <pc:docMk/>
          <pc:sldMk cId="2512008238" sldId="267"/>
        </pc:sldMkLst>
        <pc:spChg chg="mod">
          <ac:chgData name="Inga Babicheva" userId="0f171498-083e-489f-aac5-c7d2c369acfe" providerId="ADAL" clId="{FEA556C3-AF63-41E7-A627-2D7759FC0001}" dt="2022-07-26T11:00:44.868" v="54" actId="13926"/>
          <ac:spMkLst>
            <pc:docMk/>
            <pc:sldMk cId="2512008238" sldId="267"/>
            <ac:spMk id="3" creationId="{1A0C734C-9B4D-C345-AC15-366AD2B82FF9}"/>
          </ac:spMkLst>
        </pc:spChg>
      </pc:sldChg>
      <pc:sldChg chg="modSp del mod">
        <pc:chgData name="Inga Babicheva" userId="0f171498-083e-489f-aac5-c7d2c369acfe" providerId="ADAL" clId="{FEA556C3-AF63-41E7-A627-2D7759FC0001}" dt="2022-07-26T11:28:47.836" v="419" actId="2696"/>
        <pc:sldMkLst>
          <pc:docMk/>
          <pc:sldMk cId="4259531013" sldId="268"/>
        </pc:sldMkLst>
        <pc:spChg chg="mod">
          <ac:chgData name="Inga Babicheva" userId="0f171498-083e-489f-aac5-c7d2c369acfe" providerId="ADAL" clId="{FEA556C3-AF63-41E7-A627-2D7759FC0001}" dt="2022-07-26T11:28:29.657" v="418" actId="20577"/>
          <ac:spMkLst>
            <pc:docMk/>
            <pc:sldMk cId="4259531013" sldId="268"/>
            <ac:spMk id="2" creationId="{CBADF92F-4066-F747-AAEF-597A8340E927}"/>
          </ac:spMkLst>
        </pc:spChg>
      </pc:sldChg>
      <pc:sldChg chg="modSp mod">
        <pc:chgData name="Inga Babicheva" userId="0f171498-083e-489f-aac5-c7d2c369acfe" providerId="ADAL" clId="{FEA556C3-AF63-41E7-A627-2D7759FC0001}" dt="2022-07-27T07:00:16.015" v="6843"/>
        <pc:sldMkLst>
          <pc:docMk/>
          <pc:sldMk cId="3277681246" sldId="269"/>
        </pc:sldMkLst>
        <pc:spChg chg="mod">
          <ac:chgData name="Inga Babicheva" userId="0f171498-083e-489f-aac5-c7d2c369acfe" providerId="ADAL" clId="{FEA556C3-AF63-41E7-A627-2D7759FC0001}" dt="2022-07-26T11:03:11.977" v="122" actId="1076"/>
          <ac:spMkLst>
            <pc:docMk/>
            <pc:sldMk cId="3277681246" sldId="269"/>
            <ac:spMk id="2" creationId="{CBADF92F-4066-F747-AAEF-597A8340E927}"/>
          </ac:spMkLst>
        </pc:spChg>
        <pc:spChg chg="mod">
          <ac:chgData name="Inga Babicheva" userId="0f171498-083e-489f-aac5-c7d2c369acfe" providerId="ADAL" clId="{FEA556C3-AF63-41E7-A627-2D7759FC0001}" dt="2022-07-27T07:00:16.015" v="6843"/>
          <ac:spMkLst>
            <pc:docMk/>
            <pc:sldMk cId="3277681246" sldId="269"/>
            <ac:spMk id="3" creationId="{1A0C734C-9B4D-C345-AC15-366AD2B82FF9}"/>
          </ac:spMkLst>
        </pc:spChg>
      </pc:sldChg>
      <pc:sldChg chg="modSp mod">
        <pc:chgData name="Inga Babicheva" userId="0f171498-083e-489f-aac5-c7d2c369acfe" providerId="ADAL" clId="{FEA556C3-AF63-41E7-A627-2D7759FC0001}" dt="2022-07-27T06:24:07.268" v="6706" actId="20577"/>
        <pc:sldMkLst>
          <pc:docMk/>
          <pc:sldMk cId="97312618" sldId="270"/>
        </pc:sldMkLst>
        <pc:spChg chg="mod">
          <ac:chgData name="Inga Babicheva" userId="0f171498-083e-489f-aac5-c7d2c369acfe" providerId="ADAL" clId="{FEA556C3-AF63-41E7-A627-2D7759FC0001}" dt="2022-07-26T12:19:12.029" v="772" actId="1076"/>
          <ac:spMkLst>
            <pc:docMk/>
            <pc:sldMk cId="97312618" sldId="270"/>
            <ac:spMk id="2" creationId="{CBADF92F-4066-F747-AAEF-597A8340E927}"/>
          </ac:spMkLst>
        </pc:spChg>
        <pc:spChg chg="mod">
          <ac:chgData name="Inga Babicheva" userId="0f171498-083e-489f-aac5-c7d2c369acfe" providerId="ADAL" clId="{FEA556C3-AF63-41E7-A627-2D7759FC0001}" dt="2022-07-27T06:24:07.268" v="6706" actId="20577"/>
          <ac:spMkLst>
            <pc:docMk/>
            <pc:sldMk cId="97312618" sldId="270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7T07:02:21.556" v="6857" actId="20577"/>
        <pc:sldMkLst>
          <pc:docMk/>
          <pc:sldMk cId="3592399020" sldId="271"/>
        </pc:sldMkLst>
        <pc:spChg chg="mod">
          <ac:chgData name="Inga Babicheva" userId="0f171498-083e-489f-aac5-c7d2c369acfe" providerId="ADAL" clId="{FEA556C3-AF63-41E7-A627-2D7759FC0001}" dt="2022-07-27T07:02:21.556" v="6857" actId="20577"/>
          <ac:spMkLst>
            <pc:docMk/>
            <pc:sldMk cId="3592399020" sldId="271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7T07:05:01.893" v="6883" actId="20577"/>
        <pc:sldMkLst>
          <pc:docMk/>
          <pc:sldMk cId="3078250255" sldId="272"/>
        </pc:sldMkLst>
        <pc:spChg chg="mod">
          <ac:chgData name="Inga Babicheva" userId="0f171498-083e-489f-aac5-c7d2c369acfe" providerId="ADAL" clId="{FEA556C3-AF63-41E7-A627-2D7759FC0001}" dt="2022-07-26T12:05:25.692" v="522" actId="20577"/>
          <ac:spMkLst>
            <pc:docMk/>
            <pc:sldMk cId="3078250255" sldId="272"/>
            <ac:spMk id="2" creationId="{CBADF92F-4066-F747-AAEF-597A8340E927}"/>
          </ac:spMkLst>
        </pc:spChg>
        <pc:spChg chg="mod">
          <ac:chgData name="Inga Babicheva" userId="0f171498-083e-489f-aac5-c7d2c369acfe" providerId="ADAL" clId="{FEA556C3-AF63-41E7-A627-2D7759FC0001}" dt="2022-07-27T07:05:01.893" v="6883" actId="20577"/>
          <ac:spMkLst>
            <pc:docMk/>
            <pc:sldMk cId="3078250255" sldId="272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6T16:24:24.108" v="2972" actId="20577"/>
        <pc:sldMkLst>
          <pc:docMk/>
          <pc:sldMk cId="4096517488" sldId="273"/>
        </pc:sldMkLst>
        <pc:spChg chg="mod">
          <ac:chgData name="Inga Babicheva" userId="0f171498-083e-489f-aac5-c7d2c369acfe" providerId="ADAL" clId="{FEA556C3-AF63-41E7-A627-2D7759FC0001}" dt="2022-07-26T13:41:59.975" v="861" actId="20577"/>
          <ac:spMkLst>
            <pc:docMk/>
            <pc:sldMk cId="4096517488" sldId="273"/>
            <ac:spMk id="2" creationId="{CBADF92F-4066-F747-AAEF-597A8340E927}"/>
          </ac:spMkLst>
        </pc:spChg>
        <pc:spChg chg="mod">
          <ac:chgData name="Inga Babicheva" userId="0f171498-083e-489f-aac5-c7d2c369acfe" providerId="ADAL" clId="{FEA556C3-AF63-41E7-A627-2D7759FC0001}" dt="2022-07-26T16:24:24.108" v="2972" actId="20577"/>
          <ac:spMkLst>
            <pc:docMk/>
            <pc:sldMk cId="4096517488" sldId="273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6T13:45:23.951" v="1136" actId="21"/>
        <pc:sldMkLst>
          <pc:docMk/>
          <pc:sldMk cId="1692673796" sldId="274"/>
        </pc:sldMkLst>
        <pc:spChg chg="mod">
          <ac:chgData name="Inga Babicheva" userId="0f171498-083e-489f-aac5-c7d2c369acfe" providerId="ADAL" clId="{FEA556C3-AF63-41E7-A627-2D7759FC0001}" dt="2022-07-26T13:42:13.307" v="867" actId="20577"/>
          <ac:spMkLst>
            <pc:docMk/>
            <pc:sldMk cId="1692673796" sldId="274"/>
            <ac:spMk id="2" creationId="{CBADF92F-4066-F747-AAEF-597A8340E927}"/>
          </ac:spMkLst>
        </pc:spChg>
        <pc:spChg chg="mod">
          <ac:chgData name="Inga Babicheva" userId="0f171498-083e-489f-aac5-c7d2c369acfe" providerId="ADAL" clId="{FEA556C3-AF63-41E7-A627-2D7759FC0001}" dt="2022-07-26T13:45:23.951" v="1136" actId="21"/>
          <ac:spMkLst>
            <pc:docMk/>
            <pc:sldMk cId="1692673796" sldId="274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7T06:31:52.958" v="6708" actId="13926"/>
        <pc:sldMkLst>
          <pc:docMk/>
          <pc:sldMk cId="3928006594" sldId="275"/>
        </pc:sldMkLst>
        <pc:spChg chg="mod">
          <ac:chgData name="Inga Babicheva" userId="0f171498-083e-489f-aac5-c7d2c369acfe" providerId="ADAL" clId="{FEA556C3-AF63-41E7-A627-2D7759FC0001}" dt="2022-07-27T06:31:52.958" v="6708" actId="13926"/>
          <ac:spMkLst>
            <pc:docMk/>
            <pc:sldMk cId="3928006594" sldId="275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7T06:42:32.032" v="6741" actId="20577"/>
        <pc:sldMkLst>
          <pc:docMk/>
          <pc:sldMk cId="2393477449" sldId="276"/>
        </pc:sldMkLst>
        <pc:spChg chg="mod">
          <ac:chgData name="Inga Babicheva" userId="0f171498-083e-489f-aac5-c7d2c369acfe" providerId="ADAL" clId="{FEA556C3-AF63-41E7-A627-2D7759FC0001}" dt="2022-07-26T14:41:07.785" v="1645" actId="20577"/>
          <ac:spMkLst>
            <pc:docMk/>
            <pc:sldMk cId="2393477449" sldId="276"/>
            <ac:spMk id="2" creationId="{CBADF92F-4066-F747-AAEF-597A8340E927}"/>
          </ac:spMkLst>
        </pc:spChg>
        <pc:spChg chg="mod">
          <ac:chgData name="Inga Babicheva" userId="0f171498-083e-489f-aac5-c7d2c369acfe" providerId="ADAL" clId="{FEA556C3-AF63-41E7-A627-2D7759FC0001}" dt="2022-07-27T06:42:32.032" v="6741" actId="20577"/>
          <ac:spMkLst>
            <pc:docMk/>
            <pc:sldMk cId="2393477449" sldId="276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6T16:25:49.254" v="2980" actId="20577"/>
        <pc:sldMkLst>
          <pc:docMk/>
          <pc:sldMk cId="3825821149" sldId="277"/>
        </pc:sldMkLst>
        <pc:spChg chg="mod">
          <ac:chgData name="Inga Babicheva" userId="0f171498-083e-489f-aac5-c7d2c369acfe" providerId="ADAL" clId="{FEA556C3-AF63-41E7-A627-2D7759FC0001}" dt="2022-07-26T16:25:49.254" v="2980" actId="20577"/>
          <ac:spMkLst>
            <pc:docMk/>
            <pc:sldMk cId="3825821149" sldId="277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7T07:48:33.168" v="7873" actId="20577"/>
        <pc:sldMkLst>
          <pc:docMk/>
          <pc:sldMk cId="1536355828" sldId="278"/>
        </pc:sldMkLst>
        <pc:spChg chg="mod">
          <ac:chgData name="Inga Babicheva" userId="0f171498-083e-489f-aac5-c7d2c369acfe" providerId="ADAL" clId="{FEA556C3-AF63-41E7-A627-2D7759FC0001}" dt="2022-07-26T15:33:16.980" v="2120" actId="20577"/>
          <ac:spMkLst>
            <pc:docMk/>
            <pc:sldMk cId="1536355828" sldId="278"/>
            <ac:spMk id="2" creationId="{CBADF92F-4066-F747-AAEF-597A8340E927}"/>
          </ac:spMkLst>
        </pc:spChg>
        <pc:spChg chg="mod">
          <ac:chgData name="Inga Babicheva" userId="0f171498-083e-489f-aac5-c7d2c369acfe" providerId="ADAL" clId="{FEA556C3-AF63-41E7-A627-2D7759FC0001}" dt="2022-07-27T07:48:33.168" v="7873" actId="20577"/>
          <ac:spMkLst>
            <pc:docMk/>
            <pc:sldMk cId="1536355828" sldId="278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7T07:48:04.879" v="7869" actId="20577"/>
        <pc:sldMkLst>
          <pc:docMk/>
          <pc:sldMk cId="449495268" sldId="279"/>
        </pc:sldMkLst>
        <pc:spChg chg="mod">
          <ac:chgData name="Inga Babicheva" userId="0f171498-083e-489f-aac5-c7d2c369acfe" providerId="ADAL" clId="{FEA556C3-AF63-41E7-A627-2D7759FC0001}" dt="2022-07-26T16:04:15.814" v="2713" actId="20577"/>
          <ac:spMkLst>
            <pc:docMk/>
            <pc:sldMk cId="449495268" sldId="279"/>
            <ac:spMk id="2" creationId="{CBADF92F-4066-F747-AAEF-597A8340E927}"/>
          </ac:spMkLst>
        </pc:spChg>
        <pc:spChg chg="mod">
          <ac:chgData name="Inga Babicheva" userId="0f171498-083e-489f-aac5-c7d2c369acfe" providerId="ADAL" clId="{FEA556C3-AF63-41E7-A627-2D7759FC0001}" dt="2022-07-27T07:48:04.879" v="7869" actId="20577"/>
          <ac:spMkLst>
            <pc:docMk/>
            <pc:sldMk cId="449495268" sldId="279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6T16:56:21.284" v="3899" actId="5793"/>
        <pc:sldMkLst>
          <pc:docMk/>
          <pc:sldMk cId="1663557743" sldId="280"/>
        </pc:sldMkLst>
        <pc:spChg chg="mod">
          <ac:chgData name="Inga Babicheva" userId="0f171498-083e-489f-aac5-c7d2c369acfe" providerId="ADAL" clId="{FEA556C3-AF63-41E7-A627-2D7759FC0001}" dt="2022-07-26T16:30:44.484" v="3178" actId="20577"/>
          <ac:spMkLst>
            <pc:docMk/>
            <pc:sldMk cId="1663557743" sldId="280"/>
            <ac:spMk id="2" creationId="{CBADF92F-4066-F747-AAEF-597A8340E927}"/>
          </ac:spMkLst>
        </pc:spChg>
        <pc:spChg chg="mod">
          <ac:chgData name="Inga Babicheva" userId="0f171498-083e-489f-aac5-c7d2c369acfe" providerId="ADAL" clId="{FEA556C3-AF63-41E7-A627-2D7759FC0001}" dt="2022-07-26T16:56:21.284" v="3899" actId="5793"/>
          <ac:spMkLst>
            <pc:docMk/>
            <pc:sldMk cId="1663557743" sldId="280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6T16:56:12.974" v="3896" actId="27636"/>
        <pc:sldMkLst>
          <pc:docMk/>
          <pc:sldMk cId="3122635600" sldId="281"/>
        </pc:sldMkLst>
        <pc:spChg chg="mod">
          <ac:chgData name="Inga Babicheva" userId="0f171498-083e-489f-aac5-c7d2c369acfe" providerId="ADAL" clId="{FEA556C3-AF63-41E7-A627-2D7759FC0001}" dt="2022-07-26T16:56:12.974" v="3896" actId="27636"/>
          <ac:spMkLst>
            <pc:docMk/>
            <pc:sldMk cId="3122635600" sldId="281"/>
            <ac:spMk id="3" creationId="{1A0C734C-9B4D-C345-AC15-366AD2B82FF9}"/>
          </ac:spMkLst>
        </pc:spChg>
      </pc:sldChg>
      <pc:sldChg chg="modSp add del mod">
        <pc:chgData name="Inga Babicheva" userId="0f171498-083e-489f-aac5-c7d2c369acfe" providerId="ADAL" clId="{FEA556C3-AF63-41E7-A627-2D7759FC0001}" dt="2022-07-26T16:57:23.761" v="3903" actId="2696"/>
        <pc:sldMkLst>
          <pc:docMk/>
          <pc:sldMk cId="4249043375" sldId="282"/>
        </pc:sldMkLst>
        <pc:spChg chg="mod">
          <ac:chgData name="Inga Babicheva" userId="0f171498-083e-489f-aac5-c7d2c369acfe" providerId="ADAL" clId="{FEA556C3-AF63-41E7-A627-2D7759FC0001}" dt="2022-07-26T16:56:37.615" v="3901" actId="20577"/>
          <ac:spMkLst>
            <pc:docMk/>
            <pc:sldMk cId="4249043375" sldId="282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6T17:03:16.347" v="4400" actId="113"/>
        <pc:sldMkLst>
          <pc:docMk/>
          <pc:sldMk cId="3988794464" sldId="283"/>
        </pc:sldMkLst>
        <pc:spChg chg="mod">
          <ac:chgData name="Inga Babicheva" userId="0f171498-083e-489f-aac5-c7d2c369acfe" providerId="ADAL" clId="{FEA556C3-AF63-41E7-A627-2D7759FC0001}" dt="2022-07-26T17:03:16.347" v="4400" actId="113"/>
          <ac:spMkLst>
            <pc:docMk/>
            <pc:sldMk cId="3988794464" sldId="283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6T17:24:54.650" v="5347" actId="113"/>
        <pc:sldMkLst>
          <pc:docMk/>
          <pc:sldMk cId="2802168006" sldId="284"/>
        </pc:sldMkLst>
        <pc:spChg chg="mod">
          <ac:chgData name="Inga Babicheva" userId="0f171498-083e-489f-aac5-c7d2c369acfe" providerId="ADAL" clId="{FEA556C3-AF63-41E7-A627-2D7759FC0001}" dt="2022-07-26T17:24:54.650" v="5347" actId="113"/>
          <ac:spMkLst>
            <pc:docMk/>
            <pc:sldMk cId="2802168006" sldId="284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6T17:30:18.984" v="5838" actId="20577"/>
        <pc:sldMkLst>
          <pc:docMk/>
          <pc:sldMk cId="3421935431" sldId="285"/>
        </pc:sldMkLst>
        <pc:spChg chg="mod">
          <ac:chgData name="Inga Babicheva" userId="0f171498-083e-489f-aac5-c7d2c369acfe" providerId="ADAL" clId="{FEA556C3-AF63-41E7-A627-2D7759FC0001}" dt="2022-07-26T17:30:18.984" v="5838" actId="20577"/>
          <ac:spMkLst>
            <pc:docMk/>
            <pc:sldMk cId="3421935431" sldId="285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7T04:59:13.726" v="6622" actId="113"/>
        <pc:sldMkLst>
          <pc:docMk/>
          <pc:sldMk cId="1776897055" sldId="286"/>
        </pc:sldMkLst>
        <pc:spChg chg="mod">
          <ac:chgData name="Inga Babicheva" userId="0f171498-083e-489f-aac5-c7d2c369acfe" providerId="ADAL" clId="{FEA556C3-AF63-41E7-A627-2D7759FC0001}" dt="2022-07-27T04:59:13.726" v="6622" actId="113"/>
          <ac:spMkLst>
            <pc:docMk/>
            <pc:sldMk cId="1776897055" sldId="286"/>
            <ac:spMk id="3" creationId="{1A0C734C-9B4D-C345-AC15-366AD2B82FF9}"/>
          </ac:spMkLst>
        </pc:spChg>
      </pc:sldChg>
      <pc:sldChg chg="modSp add del mod">
        <pc:chgData name="Inga Babicheva" userId="0f171498-083e-489f-aac5-c7d2c369acfe" providerId="ADAL" clId="{FEA556C3-AF63-41E7-A627-2D7759FC0001}" dt="2022-07-27T06:42:55.860" v="6742" actId="2696"/>
        <pc:sldMkLst>
          <pc:docMk/>
          <pc:sldMk cId="572157574" sldId="287"/>
        </pc:sldMkLst>
        <pc:spChg chg="mod">
          <ac:chgData name="Inga Babicheva" userId="0f171498-083e-489f-aac5-c7d2c369acfe" providerId="ADAL" clId="{FEA556C3-AF63-41E7-A627-2D7759FC0001}" dt="2022-07-27T04:57:40.443" v="6617" actId="13926"/>
          <ac:spMkLst>
            <pc:docMk/>
            <pc:sldMk cId="572157574" sldId="287"/>
            <ac:spMk id="2" creationId="{CBADF92F-4066-F747-AAEF-597A8340E927}"/>
          </ac:spMkLst>
        </pc:spChg>
      </pc:sldChg>
      <pc:sldChg chg="modSp add mod">
        <pc:chgData name="Inga Babicheva" userId="0f171498-083e-489f-aac5-c7d2c369acfe" providerId="ADAL" clId="{FEA556C3-AF63-41E7-A627-2D7759FC0001}" dt="2022-07-27T07:37:47.300" v="7748" actId="20577"/>
        <pc:sldMkLst>
          <pc:docMk/>
          <pc:sldMk cId="4034233390" sldId="287"/>
        </pc:sldMkLst>
        <pc:spChg chg="mod">
          <ac:chgData name="Inga Babicheva" userId="0f171498-083e-489f-aac5-c7d2c369acfe" providerId="ADAL" clId="{FEA556C3-AF63-41E7-A627-2D7759FC0001}" dt="2022-07-27T06:43:38.579" v="6754" actId="20577"/>
          <ac:spMkLst>
            <pc:docMk/>
            <pc:sldMk cId="4034233390" sldId="287"/>
            <ac:spMk id="2" creationId="{CBADF92F-4066-F747-AAEF-597A8340E927}"/>
          </ac:spMkLst>
        </pc:spChg>
        <pc:spChg chg="mod">
          <ac:chgData name="Inga Babicheva" userId="0f171498-083e-489f-aac5-c7d2c369acfe" providerId="ADAL" clId="{FEA556C3-AF63-41E7-A627-2D7759FC0001}" dt="2022-07-27T07:37:47.300" v="7748" actId="20577"/>
          <ac:spMkLst>
            <pc:docMk/>
            <pc:sldMk cId="4034233390" sldId="287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7T07:36:05.381" v="7729" actId="20577"/>
        <pc:sldMkLst>
          <pc:docMk/>
          <pc:sldMk cId="3021116913" sldId="288"/>
        </pc:sldMkLst>
        <pc:spChg chg="mod">
          <ac:chgData name="Inga Babicheva" userId="0f171498-083e-489f-aac5-c7d2c369acfe" providerId="ADAL" clId="{FEA556C3-AF63-41E7-A627-2D7759FC0001}" dt="2022-07-27T07:36:05.381" v="7729" actId="20577"/>
          <ac:spMkLst>
            <pc:docMk/>
            <pc:sldMk cId="3021116913" sldId="288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7T07:37:20.898" v="7744" actId="20577"/>
        <pc:sldMkLst>
          <pc:docMk/>
          <pc:sldMk cId="705171785" sldId="289"/>
        </pc:sldMkLst>
        <pc:spChg chg="mod">
          <ac:chgData name="Inga Babicheva" userId="0f171498-083e-489f-aac5-c7d2c369acfe" providerId="ADAL" clId="{FEA556C3-AF63-41E7-A627-2D7759FC0001}" dt="2022-07-27T07:37:20.898" v="7744" actId="20577"/>
          <ac:spMkLst>
            <pc:docMk/>
            <pc:sldMk cId="705171785" sldId="289"/>
            <ac:spMk id="3" creationId="{1A0C734C-9B4D-C345-AC15-366AD2B82FF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9897BB-544F-DB40-916D-E699BFE89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FFDE2-8BE8-134F-8FBB-D25EA4B106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1802" y="460827"/>
            <a:ext cx="637103" cy="129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9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6A90407-D02D-9F49-8A2C-3443310CF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12AB11C-65A4-2C46-ACEE-025A020E41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8794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7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82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A5B008-0300-494D-8CC7-50F4AE8D4D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35618AC-FCE5-9545-A06C-F73B94FCF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972E17F-73DC-4E47-B357-39CB55DCC1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DEF2F31D-0BDC-F549-9C33-1362DE75CE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5308" y="456106"/>
            <a:ext cx="639857" cy="129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88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DEB64-C0C7-6C43-B1A2-51C21FE16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65FCF-499D-6E45-B3AF-F414ABF50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772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621F9-4398-B14F-B02F-EFA3BCAC7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7F5E4-EAD3-8B42-9885-D7319185C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2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9CEA-A734-4A44-92E3-56758F5C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A4D1F-F0BD-8B43-9624-DE52BC95A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26995-C0D3-1C4D-B316-C55A678E7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25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3F0D6-21E2-AD40-ADB2-86E6C0E8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DB3F4-A41E-B74E-81FF-2CE011381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B1B4E-770D-634E-8CC9-C8F7CDB0E1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D713-21DD-7344-87D9-DD08DE310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33EC3E-0F82-FA49-928B-1093BF6A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1894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0183A-87FA-904B-B8FC-31D5F4DD7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5292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742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F9904-060E-9243-9D0A-72C1077A0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5263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42856-C495-1740-834F-9EEB4CA77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26381"/>
            <a:ext cx="3932237" cy="43426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059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4C4D4-802E-2347-A4FC-6A901222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5BFDC-A994-AD4B-8006-8BE297E19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3620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4DC307-33D6-2F4C-BE6C-9B3D37B57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80322"/>
            <a:ext cx="6172200" cy="42807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6DAB67-A291-1945-B3C2-A6150D8EC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80322"/>
            <a:ext cx="3932237" cy="42886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6869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4537C3-8C67-D940-A567-1C8EDCF82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ED03D8C-1934-6041-89AB-D85CD623D8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6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9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534BF-BA1E-1846-B924-657387788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AF2E7-0A7D-B14F-B007-ECC60D07A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5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5D329-20D7-5244-9816-8F465848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CACC6-9DDE-4C42-87A0-EC6DDA6B6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77C9A-7AD3-FC4A-AE43-9DBECDB1F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22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136A5-4EC3-5D40-8022-46415D71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5DD21-82F0-4347-AB80-2B2A91487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F27A1-F045-FD42-ACC3-1891D3FEA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A3B6B0-4677-8D4A-8F66-6FF3D4FC7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F6565-EC61-5943-B590-EA91238FE2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863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60429-474A-124A-AF5F-D5EA76CE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875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71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3D3FB-3539-C04E-A4E7-3B6421E73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13089"/>
            <a:ext cx="6172200" cy="44479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E39B9-1F22-3849-9230-C29893CEE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21027"/>
            <a:ext cx="3932237" cy="4447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130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B74AB4-6D80-EB4B-AFBF-5CF857ED5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62516"/>
            <a:ext cx="6172200" cy="43985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D8A52-F304-1044-B776-671CDC89C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70454"/>
            <a:ext cx="3932237" cy="43985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08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F910C77-33BF-D743-87B2-BC46CCA5DD8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E6044D-1EB9-FF42-A7C9-DF535F40D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8E220-7325-B14C-B1BB-009F2909E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720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0C5D41-422B-A74A-B8CD-07AAB99638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276192" y="90901"/>
            <a:ext cx="485112" cy="9865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34E456-D499-AB47-AD23-1C93058AD751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alpha val="75000"/>
                  </a:schemeClr>
                </a:solidFill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4948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2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B126BB-C052-2B43-864C-1221AD1D486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5A9E4-E614-D84D-9314-C67550366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D6AA1CD7-E794-3B4E-9D32-982B035D3E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96870" y="92933"/>
            <a:ext cx="494011" cy="1000372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1958FA5-E4DB-B34C-9943-858EA1512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070596-D987-644D-87F0-1FF9E4EF055A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alpha val="75000"/>
                  </a:schemeClr>
                </a:solidFill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365593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86CB8-3653-644D-913F-B94CE3719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428" y="4480091"/>
            <a:ext cx="10831144" cy="10222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Информация по сэкономленным средствам Проекта ПРООН\ГФ за 2021 - 2022 гг.</a:t>
            </a:r>
            <a:br>
              <a:rPr lang="ru-RU" dirty="0"/>
            </a:br>
            <a:r>
              <a:rPr lang="ru-RU" dirty="0"/>
              <a:t>Предложения по использованию экономии</a:t>
            </a:r>
            <a:br>
              <a:rPr lang="ru-RU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AFBDA5-E298-3440-8BED-4395E0318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0144" y="3934692"/>
            <a:ext cx="10280073" cy="292330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И. Бабичева</a:t>
            </a:r>
          </a:p>
          <a:p>
            <a:pPr algn="ctr"/>
            <a:r>
              <a:rPr lang="ru-RU" dirty="0"/>
              <a:t>Координатор по ВИЧ и ТБ\Заместитель программного менеджера Проекта</a:t>
            </a:r>
          </a:p>
          <a:p>
            <a:pPr algn="ctr"/>
            <a:r>
              <a:rPr lang="ru-RU" dirty="0"/>
              <a:t>Заседание Комитета по ВИЧ и ТБ</a:t>
            </a:r>
          </a:p>
          <a:p>
            <a:pPr algn="ctr"/>
            <a:r>
              <a:rPr lang="ru-RU" dirty="0"/>
              <a:t>27 июля 2022 г.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16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407003"/>
            <a:ext cx="10515600" cy="81059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Предложения по использованию экономии</a:t>
            </a:r>
            <a:br>
              <a:rPr lang="ru-RU" sz="3600" dirty="0"/>
            </a:br>
            <a:r>
              <a:rPr lang="ru-RU" sz="3600" dirty="0"/>
              <a:t>Компонент ТБ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Предложения ПРООН – </a:t>
            </a:r>
            <a:r>
              <a:rPr lang="en-US" b="1" dirty="0"/>
              <a:t>USD </a:t>
            </a:r>
            <a:r>
              <a:rPr lang="ru-RU" b="1" dirty="0"/>
              <a:t>395 000</a:t>
            </a:r>
          </a:p>
          <a:p>
            <a:r>
              <a:rPr lang="ru-RU" dirty="0"/>
              <a:t>Тренинги для НПО, медицинских работников – </a:t>
            </a:r>
            <a:r>
              <a:rPr lang="en-US" dirty="0"/>
              <a:t>USD</a:t>
            </a:r>
            <a:r>
              <a:rPr lang="ru-RU" dirty="0"/>
              <a:t> 40 000</a:t>
            </a:r>
          </a:p>
          <a:p>
            <a:r>
              <a:rPr lang="ru-RU" dirty="0"/>
              <a:t>Разработка нормативной базы для длительной выдачи ПТП – </a:t>
            </a:r>
            <a:r>
              <a:rPr lang="en-US" dirty="0"/>
              <a:t>USD </a:t>
            </a:r>
            <a:r>
              <a:rPr lang="ru-RU" dirty="0"/>
              <a:t>5 000</a:t>
            </a:r>
          </a:p>
          <a:p>
            <a:r>
              <a:rPr lang="ru-RU" dirty="0"/>
              <a:t>Центр временного пребывания для ТБ пациентов в г. Ош – </a:t>
            </a:r>
            <a:r>
              <a:rPr lang="en-US" dirty="0"/>
              <a:t>USD</a:t>
            </a:r>
            <a:r>
              <a:rPr lang="ru-RU" dirty="0"/>
              <a:t> 70 000</a:t>
            </a:r>
          </a:p>
          <a:p>
            <a:r>
              <a:rPr lang="ru-RU" dirty="0"/>
              <a:t>Закупка </a:t>
            </a:r>
            <a:r>
              <a:rPr lang="ru-RU" dirty="0" err="1"/>
              <a:t>рифапентина</a:t>
            </a:r>
            <a:r>
              <a:rPr lang="ru-RU" dirty="0"/>
              <a:t> для внедрения новых схем лечения чувствительного ТБ – </a:t>
            </a:r>
            <a:r>
              <a:rPr lang="en-US" dirty="0"/>
              <a:t>USD </a:t>
            </a:r>
            <a:r>
              <a:rPr lang="ru-RU" dirty="0"/>
              <a:t>250 000</a:t>
            </a:r>
          </a:p>
          <a:p>
            <a:r>
              <a:rPr lang="ru-RU" dirty="0" err="1"/>
              <a:t>Стади</a:t>
            </a:r>
            <a:r>
              <a:rPr lang="ru-RU" dirty="0"/>
              <a:t> тур для сотрудников медицинской службы ГСИН в Азербайджан – </a:t>
            </a:r>
            <a:r>
              <a:rPr lang="en-US" dirty="0"/>
              <a:t>USD </a:t>
            </a:r>
            <a:r>
              <a:rPr lang="ru-RU" dirty="0"/>
              <a:t>30 000</a:t>
            </a:r>
            <a:endParaRPr lang="en-US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821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407003"/>
            <a:ext cx="10515600" cy="81059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Предложения по использованию экономии</a:t>
            </a:r>
            <a:br>
              <a:rPr lang="ru-RU" sz="3600" dirty="0"/>
            </a:br>
            <a:r>
              <a:rPr lang="ru-RU" sz="3600" dirty="0"/>
              <a:t>Компонент ТБ</a:t>
            </a:r>
            <a:endParaRPr lang="en-US" sz="3600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7595"/>
            <a:ext cx="10515600" cy="52334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Национальный центр фтизиатрии – </a:t>
            </a:r>
            <a:r>
              <a:rPr lang="en-US" b="1" dirty="0"/>
              <a:t>USD 2 198 120</a:t>
            </a:r>
            <a:endParaRPr lang="ru-RU" b="1" dirty="0"/>
          </a:p>
          <a:p>
            <a:r>
              <a:rPr lang="ru-RU" dirty="0"/>
              <a:t> Усиление лабораторной службы для улучшения диагностики ТБ – </a:t>
            </a:r>
            <a:r>
              <a:rPr lang="en-US" dirty="0"/>
              <a:t>USD</a:t>
            </a:r>
            <a:r>
              <a:rPr lang="ru-RU" dirty="0"/>
              <a:t> 915 925 (</a:t>
            </a:r>
            <a:r>
              <a:rPr lang="ru-RU" dirty="0">
                <a:solidFill>
                  <a:srgbClr val="FF0000"/>
                </a:solidFill>
              </a:rPr>
              <a:t>картриджи </a:t>
            </a:r>
            <a:r>
              <a:rPr lang="en-US" dirty="0" err="1">
                <a:solidFill>
                  <a:srgbClr val="FF0000"/>
                </a:solidFill>
              </a:rPr>
              <a:t>Xpert</a:t>
            </a:r>
            <a:r>
              <a:rPr lang="en-US" dirty="0">
                <a:solidFill>
                  <a:srgbClr val="FF0000"/>
                </a:solidFill>
              </a:rPr>
              <a:t> MTB XDR</a:t>
            </a:r>
            <a:r>
              <a:rPr lang="ru-RU" dirty="0">
                <a:solidFill>
                  <a:srgbClr val="FF0000"/>
                </a:solidFill>
              </a:rPr>
              <a:t> 19 800</a:t>
            </a:r>
            <a:r>
              <a:rPr lang="ru-RU" dirty="0"/>
              <a:t>, замена модулей для существующих платформ 18 500, целевое секвенирование – реагенты, расходные материалы, сервисное обслуживание 330 000, </a:t>
            </a:r>
            <a:r>
              <a:rPr lang="ru-RU" dirty="0">
                <a:solidFill>
                  <a:srgbClr val="FF0000"/>
                </a:solidFill>
              </a:rPr>
              <a:t>дополнительный лабораторный модуль для РРЛ НЦФ 400 000</a:t>
            </a:r>
            <a:r>
              <a:rPr lang="ru-RU" dirty="0"/>
              <a:t>, новые 10 цветные </a:t>
            </a:r>
            <a:r>
              <a:rPr lang="en-US" dirty="0"/>
              <a:t>GeneXpert</a:t>
            </a:r>
            <a:r>
              <a:rPr lang="ru-RU" dirty="0"/>
              <a:t> 7 штук – 110 600, стабилизатор напряжения для системы вентиляции РРЛ НЦФ – 20 780</a:t>
            </a:r>
          </a:p>
          <a:p>
            <a:r>
              <a:rPr lang="ru-RU" sz="2800" dirty="0"/>
              <a:t>Оборудование для диагностики ТБ – </a:t>
            </a:r>
            <a:r>
              <a:rPr lang="en-US" sz="2800" dirty="0"/>
              <a:t>USD</a:t>
            </a:r>
            <a:r>
              <a:rPr lang="ru-RU" sz="2800" dirty="0"/>
              <a:t> 109 935 (генератор для КТ 25 000, </a:t>
            </a:r>
            <a:r>
              <a:rPr lang="ru-RU" dirty="0"/>
              <a:t>р</a:t>
            </a:r>
            <a:r>
              <a:rPr lang="ru-RU" sz="2800" dirty="0"/>
              <a:t>еконструкция помещения для КТ 21 735, 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sz="2800" dirty="0">
                <a:solidFill>
                  <a:srgbClr val="FF0000"/>
                </a:solidFill>
              </a:rPr>
              <a:t>бучение специалистов работе на КТ и цифровых рентген-аппаратах 10 000</a:t>
            </a:r>
            <a:r>
              <a:rPr lang="ru-RU" sz="2800" dirty="0"/>
              <a:t>, </a:t>
            </a:r>
            <a:r>
              <a:rPr lang="ru-RU" dirty="0">
                <a:solidFill>
                  <a:srgbClr val="FF0000"/>
                </a:solidFill>
              </a:rPr>
              <a:t>р</a:t>
            </a:r>
            <a:r>
              <a:rPr lang="ru-RU" sz="2800" dirty="0">
                <a:solidFill>
                  <a:srgbClr val="FF0000"/>
                </a:solidFill>
              </a:rPr>
              <a:t>емонтные работы рентген-кабинета НЦФ для установки цифрового рентген-аппарата 23 200, установка цифрового рентгенологического аппарата для Нарынского, Таласского и Иссык-Кульского ОЦБТ 30 000)</a:t>
            </a:r>
          </a:p>
          <a:p>
            <a:endParaRPr lang="ru-RU" sz="2800" b="1" dirty="0"/>
          </a:p>
          <a:p>
            <a:endParaRPr lang="ru-RU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233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407003"/>
            <a:ext cx="10515600" cy="81059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Предложения по использованию экономии</a:t>
            </a:r>
            <a:br>
              <a:rPr lang="ru-RU" sz="3600" dirty="0"/>
            </a:br>
            <a:r>
              <a:rPr lang="ru-RU" sz="3600" dirty="0"/>
              <a:t>Компонент ТБ</a:t>
            </a:r>
            <a:endParaRPr lang="en-US" sz="3600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7595"/>
            <a:ext cx="10515600" cy="52334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Национальный центр фтизиатрии</a:t>
            </a:r>
          </a:p>
          <a:p>
            <a:r>
              <a:rPr lang="ru-RU" sz="2800" dirty="0"/>
              <a:t>Лечение ТБ – </a:t>
            </a:r>
            <a:r>
              <a:rPr lang="en-US" sz="2800" dirty="0"/>
              <a:t>USD</a:t>
            </a:r>
            <a:r>
              <a:rPr lang="ru-RU" sz="2800" dirty="0"/>
              <a:t> 421 010 (</a:t>
            </a:r>
            <a:r>
              <a:rPr lang="ru-RU" sz="2800" dirty="0">
                <a:solidFill>
                  <a:srgbClr val="FF0000"/>
                </a:solidFill>
              </a:rPr>
              <a:t>проведение отопления в модульном аптечном складе 5 350</a:t>
            </a:r>
            <a:r>
              <a:rPr lang="ru-RU" sz="2800" dirty="0"/>
              <a:t>, водоснабжения в комнате для персонала, </a:t>
            </a:r>
            <a:r>
              <a:rPr lang="ru-RU" sz="2800" dirty="0">
                <a:solidFill>
                  <a:srgbClr val="FF0000"/>
                </a:solidFill>
              </a:rPr>
              <a:t>установка вытяжной вентиляции без </a:t>
            </a:r>
            <a:r>
              <a:rPr lang="ru-RU" sz="2800" dirty="0" err="1">
                <a:solidFill>
                  <a:srgbClr val="FF0000"/>
                </a:solidFill>
              </a:rPr>
              <a:t>хепо</a:t>
            </a:r>
            <a:r>
              <a:rPr lang="ru-RU" sz="2800" dirty="0">
                <a:solidFill>
                  <a:srgbClr val="FF0000"/>
                </a:solidFill>
              </a:rPr>
              <a:t>-фильтров в модульном аптечном складе 15 000</a:t>
            </a:r>
            <a:r>
              <a:rPr lang="ru-RU" sz="2800" dirty="0"/>
              <a:t>, проводка кислородной трубы от отделения ОЛТ № 1 до кислородной станции НЦФ 660, аппарат жидкостной хроматографии и масс-спектрометрии (HPLS-MS), обслуживание, реактивы 400 000)</a:t>
            </a:r>
          </a:p>
          <a:p>
            <a:r>
              <a:rPr lang="ru-RU" dirty="0">
                <a:solidFill>
                  <a:srgbClr val="FF0000"/>
                </a:solidFill>
              </a:rPr>
              <a:t>Инфекционный контроль – </a:t>
            </a:r>
            <a:r>
              <a:rPr lang="en-US" dirty="0">
                <a:solidFill>
                  <a:srgbClr val="FF0000"/>
                </a:solidFill>
              </a:rPr>
              <a:t>USD</a:t>
            </a:r>
            <a:r>
              <a:rPr lang="ru-RU" dirty="0">
                <a:solidFill>
                  <a:srgbClr val="FF0000"/>
                </a:solidFill>
              </a:rPr>
              <a:t> 127 250 </a:t>
            </a:r>
            <a:r>
              <a:rPr lang="ru-RU" dirty="0"/>
              <a:t>(ремонтные работы по вытяжной вентиляционной системе НЦФ приобретение средств для инфекционного контроля для областных ЦБТ 102 250, дезкамеры для НЦФ 20 000, специалист по оценке технической спецификации оборудований и соответствующих помещений 5 000)</a:t>
            </a:r>
            <a:endParaRPr lang="ru-RU" sz="2800" dirty="0"/>
          </a:p>
          <a:p>
            <a:endParaRPr lang="ru-RU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116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407003"/>
            <a:ext cx="10515600" cy="81059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Предложения по использованию экономии</a:t>
            </a:r>
            <a:br>
              <a:rPr lang="ru-RU" sz="3600" dirty="0"/>
            </a:br>
            <a:r>
              <a:rPr lang="ru-RU" sz="3600" dirty="0"/>
              <a:t>Компонент ТБ</a:t>
            </a:r>
            <a:endParaRPr lang="en-US" sz="3600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7595"/>
            <a:ext cx="10515600" cy="52334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Национальный центр фтизиатрии</a:t>
            </a:r>
          </a:p>
          <a:p>
            <a:r>
              <a:rPr lang="ru-RU" sz="2800" dirty="0"/>
              <a:t>Медико-информационная система – </a:t>
            </a:r>
            <a:r>
              <a:rPr lang="en-US" sz="2800" dirty="0"/>
              <a:t>USD </a:t>
            </a:r>
            <a:r>
              <a:rPr lang="ru-RU" sz="2800" dirty="0"/>
              <a:t>157 000 (замена полного пакета компьютерной техники и принтера МФУ для регионов, принтеры штрих кода 79 000, картриджи 12 000, установка видеонаблюдения 18 000, прокладка интернет структурированной кабельной системы локальной вычислительной сети 12 000,дигитайзер для оцифровки рентген снимков с целью загрузки в формате DICOM ТБ МИС для Иссык-Кульского и Чуйского ОЦБТ 36 000)</a:t>
            </a:r>
          </a:p>
          <a:p>
            <a:r>
              <a:rPr lang="ru-RU" dirty="0"/>
              <a:t>Д</a:t>
            </a:r>
            <a:r>
              <a:rPr lang="ru-RU" sz="2800" dirty="0"/>
              <a:t>иагностика и гистологическая верификации внелегочного ТБ – </a:t>
            </a:r>
            <a:r>
              <a:rPr lang="en-US" sz="2800" dirty="0"/>
              <a:t>USD</a:t>
            </a:r>
            <a:r>
              <a:rPr lang="ru-RU" sz="2800" dirty="0"/>
              <a:t> 467 000 (электрохирургический высокочастотный (ЭХВЧ) аппарата DT 2 шт.  9 600, механогидравлический операционный стол 2 000, </a:t>
            </a:r>
            <a:r>
              <a:rPr lang="ru-RU" sz="2800" dirty="0" err="1"/>
              <a:t>отсасыватель</a:t>
            </a:r>
            <a:r>
              <a:rPr lang="ru-RU" sz="2800" dirty="0"/>
              <a:t> хирургический 2 шт. 400, аппараты для диагностики внелегочной локализации ТБ: цистоскоп, </a:t>
            </a:r>
            <a:r>
              <a:rPr lang="ru-RU" sz="2800" dirty="0" err="1"/>
              <a:t>лапароскоп</a:t>
            </a:r>
            <a:r>
              <a:rPr lang="ru-RU" sz="2800" dirty="0"/>
              <a:t>, </a:t>
            </a:r>
            <a:r>
              <a:rPr lang="ru-RU" sz="2800" dirty="0" err="1"/>
              <a:t>торакоскоп</a:t>
            </a:r>
            <a:r>
              <a:rPr lang="ru-RU" sz="2800" dirty="0"/>
              <a:t> 400 000, набор инструментов хирургических операционный большой для легочной хирургии 55 000)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171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407003"/>
            <a:ext cx="10515600" cy="81059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Предложения по использованию экономии</a:t>
            </a:r>
            <a:br>
              <a:rPr lang="ru-RU" sz="3600" dirty="0"/>
            </a:br>
            <a:r>
              <a:rPr lang="ru-RU" sz="3600" dirty="0"/>
              <a:t>Компонент </a:t>
            </a:r>
            <a:r>
              <a:rPr lang="en-US" sz="3600" dirty="0"/>
              <a:t>C19RM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Закупка модульной лаборатории для улучшения доступа к диагностике и лечению ТБ в южном регионе (обязательство перед ГФ) - </a:t>
            </a:r>
            <a:r>
              <a:rPr lang="en-US" dirty="0"/>
              <a:t>USD </a:t>
            </a:r>
            <a:r>
              <a:rPr lang="ru-RU" dirty="0"/>
              <a:t>500 000</a:t>
            </a:r>
          </a:p>
          <a:p>
            <a:r>
              <a:rPr lang="ru-RU" dirty="0"/>
              <a:t>Дополнительная закупка СИЗ, ЭТ, ПЦР тестов - </a:t>
            </a:r>
            <a:r>
              <a:rPr lang="en-US" dirty="0"/>
              <a:t>USD </a:t>
            </a:r>
            <a:r>
              <a:rPr lang="ru-RU" dirty="0"/>
              <a:t>107 000</a:t>
            </a:r>
          </a:p>
          <a:p>
            <a:endParaRPr lang="ru-RU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673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407003"/>
            <a:ext cx="10515600" cy="81059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Ранее одобрены СКК 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Дополнительные мероприятия по преодолению правовых барьеров - </a:t>
            </a:r>
            <a:r>
              <a:rPr lang="en-US" dirty="0"/>
              <a:t>USD </a:t>
            </a:r>
            <a:r>
              <a:rPr lang="ru-RU" dirty="0"/>
              <a:t>150 000</a:t>
            </a:r>
            <a:r>
              <a:rPr lang="en-US" dirty="0"/>
              <a:t> (</a:t>
            </a:r>
            <a:r>
              <a:rPr lang="ru-RU" dirty="0"/>
              <a:t>в равных долях из обоих компонентов, по </a:t>
            </a:r>
            <a:r>
              <a:rPr lang="en-US" dirty="0"/>
              <a:t>USD </a:t>
            </a:r>
            <a:r>
              <a:rPr lang="ru-RU" dirty="0"/>
              <a:t>75</a:t>
            </a:r>
            <a:r>
              <a:rPr lang="en-US" dirty="0"/>
              <a:t> </a:t>
            </a:r>
            <a:r>
              <a:rPr lang="ru-RU" dirty="0"/>
              <a:t>000</a:t>
            </a:r>
            <a:r>
              <a:rPr lang="en-US" dirty="0"/>
              <a:t>)</a:t>
            </a:r>
            <a:endParaRPr lang="ru-RU" dirty="0"/>
          </a:p>
          <a:p>
            <a:r>
              <a:rPr lang="ru-RU" dirty="0"/>
              <a:t>2 сайта активного выявления случаев ТБ – Ош, Ошская область, </a:t>
            </a:r>
            <a:r>
              <a:rPr lang="ru-RU" dirty="0" err="1"/>
              <a:t>Ыссык-Кульская</a:t>
            </a:r>
            <a:r>
              <a:rPr lang="ru-RU" dirty="0"/>
              <a:t> область </a:t>
            </a:r>
            <a:r>
              <a:rPr lang="en-US" dirty="0"/>
              <a:t>USD </a:t>
            </a:r>
            <a:r>
              <a:rPr lang="ru-RU" dirty="0"/>
              <a:t>120 000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477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407003"/>
            <a:ext cx="10515600" cy="81059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Итоги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7595"/>
            <a:ext cx="10515600" cy="52334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Компонент ВИЧ </a:t>
            </a:r>
          </a:p>
          <a:p>
            <a:r>
              <a:rPr lang="ru-RU" dirty="0"/>
              <a:t> Экономия </a:t>
            </a:r>
            <a:r>
              <a:rPr lang="en-US" sz="2800" b="1" dirty="0"/>
              <a:t>USD</a:t>
            </a:r>
            <a:r>
              <a:rPr lang="ru-RU" sz="2800" b="1" dirty="0"/>
              <a:t> 5</a:t>
            </a:r>
            <a:r>
              <a:rPr lang="en-US" sz="2800" b="1" dirty="0"/>
              <a:t>36</a:t>
            </a:r>
            <a:r>
              <a:rPr lang="ru-RU" sz="2800" b="1" dirty="0"/>
              <a:t>,</a:t>
            </a:r>
            <a:r>
              <a:rPr lang="en-US" sz="2800" b="1" dirty="0"/>
              <a:t>522</a:t>
            </a:r>
            <a:r>
              <a:rPr lang="ru-RU" sz="2800" b="1" dirty="0"/>
              <a:t>.</a:t>
            </a:r>
            <a:r>
              <a:rPr lang="en-US" sz="2800" b="1" dirty="0"/>
              <a:t>20</a:t>
            </a:r>
            <a:endParaRPr lang="ru-RU" sz="2800" b="1" dirty="0"/>
          </a:p>
          <a:p>
            <a:r>
              <a:rPr lang="ru-RU" dirty="0"/>
              <a:t>Сумма предложенных активностей</a:t>
            </a:r>
            <a:r>
              <a:rPr lang="en-US" sz="2800" dirty="0"/>
              <a:t> </a:t>
            </a:r>
            <a:r>
              <a:rPr lang="en-US" sz="2800" b="1" dirty="0"/>
              <a:t>USD</a:t>
            </a:r>
            <a:r>
              <a:rPr lang="ru-RU" sz="2800" b="1" dirty="0"/>
              <a:t> </a:t>
            </a:r>
            <a:r>
              <a:rPr lang="ru-RU" b="1" dirty="0"/>
              <a:t>591</a:t>
            </a:r>
            <a:r>
              <a:rPr lang="ru-RU" sz="2800" b="1" dirty="0"/>
              <a:t>,370.15</a:t>
            </a:r>
          </a:p>
          <a:p>
            <a:r>
              <a:rPr lang="ru-RU" sz="2800" b="1" dirty="0"/>
              <a:t>Не достаточно для покрытия всех запросов </a:t>
            </a:r>
            <a:r>
              <a:rPr lang="en-US" sz="2800" b="1" dirty="0"/>
              <a:t>USD</a:t>
            </a:r>
            <a:r>
              <a:rPr lang="ru-RU" sz="2800" b="1" dirty="0"/>
              <a:t> </a:t>
            </a:r>
            <a:r>
              <a:rPr lang="en-US" sz="2800" b="1" dirty="0"/>
              <a:t>5</a:t>
            </a:r>
            <a:r>
              <a:rPr lang="ru-RU" sz="2800" b="1" dirty="0"/>
              <a:t>4</a:t>
            </a:r>
            <a:r>
              <a:rPr lang="en-US" b="1" dirty="0"/>
              <a:t>, 847.95</a:t>
            </a:r>
            <a:endParaRPr lang="ru-RU" sz="2800" b="1" dirty="0"/>
          </a:p>
          <a:p>
            <a:pPr marL="0" indent="0">
              <a:buNone/>
            </a:pPr>
            <a:r>
              <a:rPr lang="ru-RU" b="1" dirty="0"/>
              <a:t>Компонент ТБ</a:t>
            </a:r>
          </a:p>
          <a:p>
            <a:r>
              <a:rPr lang="ru-RU" dirty="0"/>
              <a:t>Экономия </a:t>
            </a:r>
            <a:r>
              <a:rPr lang="en-US" sz="2800" b="1" dirty="0"/>
              <a:t>USD</a:t>
            </a:r>
            <a:r>
              <a:rPr lang="ru-RU" sz="2800" b="1" dirty="0"/>
              <a:t> 2,291,202.98</a:t>
            </a:r>
          </a:p>
          <a:p>
            <a:r>
              <a:rPr lang="ru-RU" dirty="0"/>
              <a:t>Сумма предложенных активностей</a:t>
            </a:r>
            <a:r>
              <a:rPr lang="en-US" sz="2800" dirty="0"/>
              <a:t> </a:t>
            </a:r>
            <a:r>
              <a:rPr lang="en-US" sz="2800" b="1" dirty="0"/>
              <a:t>USD</a:t>
            </a:r>
            <a:r>
              <a:rPr lang="ru-RU" sz="2800" b="1" dirty="0"/>
              <a:t> 3,425,950.15</a:t>
            </a:r>
          </a:p>
          <a:p>
            <a:r>
              <a:rPr lang="ru-RU" sz="2800" b="1" dirty="0"/>
              <a:t>Не достаточно для покрытия всех запросов </a:t>
            </a:r>
            <a:r>
              <a:rPr lang="en-US" sz="2800" b="1" dirty="0"/>
              <a:t>USD</a:t>
            </a:r>
            <a:r>
              <a:rPr lang="ru-RU" sz="2800" b="1" dirty="0"/>
              <a:t> </a:t>
            </a:r>
            <a:r>
              <a:rPr lang="en-US" sz="2800" b="1" dirty="0"/>
              <a:t>1,134,747.17</a:t>
            </a:r>
            <a:endParaRPr lang="ru-RU" sz="2800" b="1" dirty="0"/>
          </a:p>
          <a:p>
            <a:endParaRPr lang="ru-RU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495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407003"/>
            <a:ext cx="10515600" cy="81059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Прогресс по работе с ЦРЗ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Планируется заключение соглашения с </a:t>
            </a:r>
            <a:r>
              <a:rPr lang="ru-RU" dirty="0" err="1"/>
              <a:t>ЦРЗи</a:t>
            </a:r>
            <a:r>
              <a:rPr lang="ru-RU" dirty="0"/>
              <a:t> МТ с 4 квартала 2022 г.</a:t>
            </a:r>
          </a:p>
          <a:p>
            <a:pPr marL="0" indent="0">
              <a:buNone/>
            </a:pPr>
            <a:r>
              <a:rPr lang="ru-RU" dirty="0"/>
              <a:t>2 направления</a:t>
            </a:r>
          </a:p>
          <a:p>
            <a:r>
              <a:rPr lang="ru-RU" dirty="0"/>
              <a:t> Решение вопросов, отраженных в предыдущих оценках потенциала (найм экспертов)</a:t>
            </a:r>
          </a:p>
          <a:p>
            <a:r>
              <a:rPr lang="ru-RU" dirty="0"/>
              <a:t>Управление СП с января 2023 г. (РЦ СПИД, НЦФ, РЦН)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355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407003"/>
            <a:ext cx="10515600" cy="81059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Письмо по результатам работы Проекта в 2021 г.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7595"/>
            <a:ext cx="10515600" cy="52334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Получено 30 июня 2022 г.</a:t>
            </a:r>
          </a:p>
          <a:p>
            <a:r>
              <a:rPr lang="ru-RU" dirty="0"/>
              <a:t>2 рейтинга – </a:t>
            </a:r>
            <a:r>
              <a:rPr lang="ru-RU" b="1" dirty="0"/>
              <a:t>программный С</a:t>
            </a:r>
            <a:r>
              <a:rPr lang="ru-RU" dirty="0"/>
              <a:t> (прежний </a:t>
            </a:r>
            <a:r>
              <a:rPr lang="en-US" dirty="0"/>
              <a:t>B1</a:t>
            </a:r>
            <a:r>
              <a:rPr lang="ru-RU" dirty="0"/>
              <a:t>), </a:t>
            </a:r>
            <a:r>
              <a:rPr lang="ru-RU" b="1" dirty="0"/>
              <a:t>финансовый 3</a:t>
            </a:r>
            <a:r>
              <a:rPr lang="ru-RU" dirty="0"/>
              <a:t> – средний уровень исполнения</a:t>
            </a:r>
          </a:p>
          <a:p>
            <a:r>
              <a:rPr lang="ru-RU" dirty="0"/>
              <a:t>Общий уровень выполнения индикаторов – 84% (из 16 индикаторов 5 выполнены на 100%</a:t>
            </a:r>
            <a:r>
              <a:rPr lang="en-US" dirty="0"/>
              <a:t> </a:t>
            </a:r>
            <a:r>
              <a:rPr lang="ru-RU" dirty="0"/>
              <a:t>и более, 3 - на 90-99%, 5 – 60-89% , 2 – 30-59% , 1 – менее 30%)</a:t>
            </a:r>
          </a:p>
          <a:p>
            <a:r>
              <a:rPr lang="ru-RU" dirty="0"/>
              <a:t>Финансовый рейтинг – использование средств гранта ниже 84%</a:t>
            </a: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3557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407003"/>
            <a:ext cx="10515600" cy="81059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Письмо по результатам работы Проекта в 2021 г.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7595"/>
            <a:ext cx="10515600" cy="52334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Меры по отслеживанию рабочего плана - </a:t>
            </a:r>
            <a:r>
              <a:rPr lang="ru-RU" b="1" dirty="0"/>
              <a:t>рейтинг С</a:t>
            </a:r>
            <a:r>
              <a:rPr lang="ru-RU" dirty="0"/>
              <a:t> (67%)</a:t>
            </a:r>
          </a:p>
          <a:p>
            <a:r>
              <a:rPr lang="ru-RU" dirty="0"/>
              <a:t>Выполнены 2, связанные с активностями по преодолению правовых барьеров</a:t>
            </a:r>
          </a:p>
          <a:p>
            <a:r>
              <a:rPr lang="ru-RU" b="1" dirty="0"/>
              <a:t>Не выполнены 2 – улучшение доступа к своевременной и качественной диагностике ТБ в южном регионе (оценено как начато) и исполнение плана по расширению амбулаторного лечения  (оценено как начато)</a:t>
            </a:r>
            <a:endParaRPr lang="en-US" b="1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2635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Экономия </a:t>
            </a:r>
            <a:r>
              <a:rPr lang="en-US" dirty="0"/>
              <a:t>CRM 2.0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206"/>
            <a:ext cx="10515600" cy="4824715"/>
          </a:xfrm>
        </p:spPr>
        <p:txBody>
          <a:bodyPr>
            <a:normAutofit/>
          </a:bodyPr>
          <a:lstStyle/>
          <a:p>
            <a:r>
              <a:rPr lang="ru-RU" sz="4100" dirty="0"/>
              <a:t>Экономия </a:t>
            </a:r>
            <a:r>
              <a:rPr lang="en-US" sz="4100" dirty="0"/>
              <a:t>USD 607,000 </a:t>
            </a:r>
            <a:r>
              <a:rPr lang="ru-RU" sz="4100" dirty="0"/>
              <a:t>преимущественно за счет закупок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966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407003"/>
            <a:ext cx="10515600" cy="81059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Письмо по результатам работы Проекта в 2021 г.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7595"/>
            <a:ext cx="10515600" cy="52334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Действия, которые должны быть предприняты:</a:t>
            </a:r>
          </a:p>
          <a:p>
            <a:r>
              <a:rPr lang="ru-RU" dirty="0"/>
              <a:t>Разработать реалистичный и </a:t>
            </a:r>
            <a:r>
              <a:rPr lang="ru-RU" dirty="0" err="1"/>
              <a:t>забюджетированный</a:t>
            </a:r>
            <a:r>
              <a:rPr lang="ru-RU" dirty="0"/>
              <a:t> планы, одобренные национальными программами, которые позволят вернуться к положительным трендам предыдущих лет и позволят достигать целей, принятых страной во время подачи заявки – </a:t>
            </a:r>
            <a:r>
              <a:rPr lang="ru-RU" b="1" dirty="0"/>
              <a:t>к 1 октября 2022 г.</a:t>
            </a:r>
          </a:p>
          <a:p>
            <a:r>
              <a:rPr lang="ru-RU" dirty="0"/>
              <a:t>Инициировать страновой диалог по разработке функциональных стратегий для достижения глобальных целей по ВИЧ и ТБ для подготовки новой страновой заявки -</a:t>
            </a:r>
            <a:r>
              <a:rPr lang="ru-RU" b="1" dirty="0"/>
              <a:t>к 1 октября 2022 г.</a:t>
            </a:r>
          </a:p>
          <a:p>
            <a:r>
              <a:rPr lang="ru-RU" dirty="0"/>
              <a:t> 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8794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407003"/>
            <a:ext cx="10515600" cy="81059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Письмо по результатам работы Проекта в 2021 г.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7595"/>
            <a:ext cx="10515600" cy="52334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Действия, которые должны быть предприняты:</a:t>
            </a:r>
          </a:p>
          <a:p>
            <a:r>
              <a:rPr lang="ru-RU" dirty="0"/>
              <a:t>Устранить задержку с выполнением 2 мер по отслеживанию рабочего плана, предоставить технический отчет о промежуточном прогрессе выполнения и последующих действиях по обеспечению достижения поставленных целей к концу гранта -  </a:t>
            </a:r>
            <a:r>
              <a:rPr lang="ru-RU" b="1" dirty="0"/>
              <a:t>к 1 октября 2022 г.</a:t>
            </a:r>
          </a:p>
          <a:p>
            <a:r>
              <a:rPr lang="ru-RU" dirty="0"/>
              <a:t>Провести возможный </a:t>
            </a:r>
            <a:r>
              <a:rPr lang="ru-RU" dirty="0" err="1"/>
              <a:t>репрограмминг</a:t>
            </a:r>
            <a:r>
              <a:rPr lang="ru-RU" dirty="0"/>
              <a:t> сэкономленных средств прямо направленный на меры по достижению индикаторов и мер по отслеживанию рабочего плана, в том числе выявление новых случаев ТБ и ВИЧ, постановка новых пациентов на лечение, увеличение количества МСМ, получающих ДКП, увеличение количества клиентов метадоновой программы, сокращение ТБ коек и пребывания пациентов в стационаре, достижение следующих этапов улучшения диагностики ТБ в южном регионе страны и т.д. </a:t>
            </a:r>
            <a:r>
              <a:rPr lang="ru-RU" b="1" dirty="0"/>
              <a:t>– к моменту, когда будет ясен вопрос с выплатой страховой суммы по складу, ориентировочно к 1 ноября 2022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168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407003"/>
            <a:ext cx="10515600" cy="81059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Письмо по результатам работы Проекта в 2021 г.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6976"/>
            <a:ext cx="10515600" cy="52334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Мероприятия по реализации рекомендованных действий:</a:t>
            </a:r>
          </a:p>
          <a:p>
            <a:r>
              <a:rPr lang="ru-RU" dirty="0"/>
              <a:t>Проведен ряд встреч с партнерами, на которых выявлены направления действий</a:t>
            </a:r>
          </a:p>
          <a:p>
            <a:r>
              <a:rPr lang="ru-RU" dirty="0"/>
              <a:t>Планируется проведение дальнейших консультативных встреч по разработке планов, которые будут широко обсуждены, одобрены Национальными программами, направлены в ГФ к требуемому дедлайну</a:t>
            </a:r>
          </a:p>
          <a:p>
            <a:r>
              <a:rPr lang="ru-RU" dirty="0"/>
              <a:t>На ближайшем заседании СКК инициировать создание Рабочей группы по подготовке заявки или на данном этапе по проведению национального диалога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1935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407003"/>
            <a:ext cx="10515600" cy="81059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Письмо по результатам работы Проекта в 2021 г.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7595"/>
            <a:ext cx="10515600" cy="52334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Мероприятия по реализации рекомендованных действий:</a:t>
            </a:r>
          </a:p>
          <a:p>
            <a:r>
              <a:rPr lang="ru-RU" b="1" dirty="0"/>
              <a:t>На данном заседании повторно поддержать закупку лабораторного модуля для лаборатории ООЦБТ и обратиться к МЗ КР для выпуска повторного письма-подтверждения</a:t>
            </a:r>
          </a:p>
          <a:p>
            <a:r>
              <a:rPr lang="ru-RU" dirty="0"/>
              <a:t>Переработать\обновить направленный в ГФ План по расширению амбулаторного лечения, утвердить, как минимум, на уровне НЦФ и направить в ГФ или включить данные мероприятия в качестве раздела основного плана</a:t>
            </a:r>
          </a:p>
          <a:p>
            <a:r>
              <a:rPr lang="ru-RU" dirty="0"/>
              <a:t>Одобрить предложенный на данном заседании </a:t>
            </a:r>
            <a:r>
              <a:rPr lang="ru-RU" dirty="0" err="1"/>
              <a:t>репрограмминг</a:t>
            </a:r>
            <a:r>
              <a:rPr lang="ru-RU" dirty="0"/>
              <a:t>, незадействованные средства (частично или полностью) сохранить для бюджетирования мероприятий планов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6897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911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351219"/>
            <a:ext cx="10515600" cy="810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Экономия основной грант</a:t>
            </a:r>
            <a:br>
              <a:rPr lang="ru-RU" dirty="0"/>
            </a:br>
            <a:r>
              <a:rPr lang="ru-RU" dirty="0"/>
              <a:t>ВИЧ компонент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812"/>
            <a:ext cx="10515600" cy="52301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/>
              <a:t>Программа</a:t>
            </a:r>
          </a:p>
          <a:p>
            <a:r>
              <a:rPr lang="ru-RU" sz="3200" dirty="0"/>
              <a:t>Экономия </a:t>
            </a:r>
            <a:r>
              <a:rPr lang="en-US" sz="3200" dirty="0"/>
              <a:t>USD  676,493.52 </a:t>
            </a:r>
            <a:endParaRPr lang="ru-RU" sz="3200" dirty="0"/>
          </a:p>
          <a:p>
            <a:r>
              <a:rPr lang="ru-RU" sz="3200" dirty="0"/>
              <a:t>Перерасход </a:t>
            </a:r>
            <a:r>
              <a:rPr lang="en-US" sz="3200" dirty="0"/>
              <a:t>USD 433,928.33</a:t>
            </a:r>
            <a:endParaRPr lang="ru-RU" sz="3200" dirty="0"/>
          </a:p>
          <a:p>
            <a:r>
              <a:rPr lang="ru-RU" sz="3200" b="1" dirty="0"/>
              <a:t>ИТОГО </a:t>
            </a:r>
            <a:r>
              <a:rPr lang="en-US" sz="3200" b="1" dirty="0"/>
              <a:t>USD </a:t>
            </a:r>
            <a:r>
              <a:rPr lang="ru-RU" sz="3200" b="1" dirty="0"/>
              <a:t>241,652.09  </a:t>
            </a:r>
          </a:p>
          <a:p>
            <a:pPr marL="0" indent="0">
              <a:buNone/>
            </a:pPr>
            <a:endParaRPr lang="ru-RU" sz="3200" b="1" dirty="0"/>
          </a:p>
          <a:p>
            <a:pPr marL="0" indent="0">
              <a:buNone/>
            </a:pPr>
            <a:r>
              <a:rPr lang="ru-RU" sz="3200" b="1" dirty="0"/>
              <a:t>Закупки </a:t>
            </a:r>
          </a:p>
          <a:p>
            <a:r>
              <a:rPr lang="ru-RU" sz="3200" dirty="0"/>
              <a:t>Экономия </a:t>
            </a:r>
            <a:r>
              <a:rPr lang="en-US" sz="3200" dirty="0"/>
              <a:t>USD</a:t>
            </a:r>
            <a:r>
              <a:rPr lang="ru-RU" sz="3200" dirty="0"/>
              <a:t> 565,951.78  </a:t>
            </a:r>
          </a:p>
          <a:p>
            <a:r>
              <a:rPr lang="ru-RU" sz="3200" dirty="0"/>
              <a:t>Перерасход </a:t>
            </a:r>
            <a:r>
              <a:rPr lang="en-US" sz="3200" dirty="0"/>
              <a:t>USD</a:t>
            </a:r>
            <a:r>
              <a:rPr lang="ru-RU" sz="3200" dirty="0"/>
              <a:t> 271,081.67</a:t>
            </a:r>
          </a:p>
          <a:p>
            <a:r>
              <a:rPr lang="ru-RU" sz="3200" b="1" dirty="0"/>
              <a:t>ИТОГО</a:t>
            </a:r>
            <a:r>
              <a:rPr lang="en-US" sz="3200" b="1" dirty="0"/>
              <a:t> USD 294,870.11  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                        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77681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351219"/>
            <a:ext cx="10515600" cy="810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Экономия основной грант</a:t>
            </a:r>
            <a:br>
              <a:rPr lang="ru-RU" dirty="0"/>
            </a:br>
            <a:r>
              <a:rPr lang="ru-RU" dirty="0"/>
              <a:t>ВИЧ компонент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812"/>
            <a:ext cx="10515600" cy="52301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/>
              <a:t>Министерство здравоохранения</a:t>
            </a:r>
          </a:p>
          <a:p>
            <a:r>
              <a:rPr lang="ru-RU" sz="3200" dirty="0"/>
              <a:t>Временная экономия </a:t>
            </a:r>
            <a:r>
              <a:rPr lang="en-US" sz="3200" dirty="0"/>
              <a:t>USD 59,071.65 </a:t>
            </a:r>
            <a:r>
              <a:rPr lang="ru-RU" sz="3200" dirty="0"/>
              <a:t>(будет использована до конца гранта)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endParaRPr lang="ru-RU" sz="3200" dirty="0"/>
          </a:p>
          <a:p>
            <a:pPr marL="0" indent="0">
              <a:buNone/>
            </a:pPr>
            <a:r>
              <a:rPr lang="ru-RU" sz="3200" b="1" dirty="0"/>
              <a:t>Каталитическое финансирование</a:t>
            </a:r>
          </a:p>
          <a:p>
            <a:r>
              <a:rPr lang="ru-RU" sz="3200" dirty="0"/>
              <a:t>Экономия USD  47,903.34 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              </a:t>
            </a:r>
          </a:p>
          <a:p>
            <a:r>
              <a:rPr lang="ru-RU" sz="3200" dirty="0"/>
              <a:t>Перерасход USD  76,057.39</a:t>
            </a:r>
          </a:p>
          <a:p>
            <a:r>
              <a:rPr lang="ru-RU" sz="3200" b="1" dirty="0"/>
              <a:t>ИТОГО  - USD 28,154.05</a:t>
            </a:r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ru-RU" sz="3200" b="1" dirty="0"/>
              <a:t>Всего по компоненту ВИЧ –</a:t>
            </a:r>
            <a:r>
              <a:rPr lang="en-US" sz="3200" b="1" dirty="0"/>
              <a:t> USD</a:t>
            </a:r>
            <a:r>
              <a:rPr lang="ru-RU" sz="3200" b="1" dirty="0"/>
              <a:t> 536,522.20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1800" dirty="0"/>
              <a:t>                        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92399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351219"/>
            <a:ext cx="10515600" cy="810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Экономия основной грант</a:t>
            </a:r>
            <a:br>
              <a:rPr lang="ru-RU" dirty="0"/>
            </a:br>
            <a:r>
              <a:rPr lang="ru-RU" dirty="0"/>
              <a:t>ТБ компонент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812"/>
            <a:ext cx="10515600" cy="52301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/>
              <a:t>ТБ программа</a:t>
            </a:r>
          </a:p>
          <a:p>
            <a:r>
              <a:rPr lang="ru-RU" sz="3200" dirty="0"/>
              <a:t>Экономия </a:t>
            </a:r>
            <a:r>
              <a:rPr lang="en-US" sz="3200" dirty="0"/>
              <a:t>USD   362,807.57   </a:t>
            </a:r>
            <a:endParaRPr lang="ru-RU" sz="3200" dirty="0"/>
          </a:p>
          <a:p>
            <a:r>
              <a:rPr lang="ru-RU" sz="3200" dirty="0"/>
              <a:t>Перерасход USD  45,923.86</a:t>
            </a:r>
          </a:p>
          <a:p>
            <a:r>
              <a:rPr lang="ru-RU" sz="3200" b="1" dirty="0"/>
              <a:t>ИТОГО  - USD  316,883.71   </a:t>
            </a:r>
          </a:p>
          <a:p>
            <a:pPr marL="0" indent="0">
              <a:buNone/>
            </a:pPr>
            <a:r>
              <a:rPr lang="ru-RU" sz="3200" b="1" dirty="0"/>
              <a:t>ТБ закупки</a:t>
            </a:r>
          </a:p>
          <a:p>
            <a:r>
              <a:rPr lang="ru-RU" sz="3200" dirty="0"/>
              <a:t>Экономия USD  2,538,059.66 </a:t>
            </a:r>
          </a:p>
          <a:p>
            <a:r>
              <a:rPr lang="ru-RU" sz="3200" dirty="0"/>
              <a:t>Перерасход USD  563,740.40</a:t>
            </a:r>
          </a:p>
          <a:p>
            <a:r>
              <a:rPr lang="ru-RU" sz="3200" b="1" dirty="0"/>
              <a:t>ИТОГО  - USD  1,974,319.27  </a:t>
            </a:r>
            <a:endParaRPr lang="ru-RU" sz="3200" dirty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ru-RU" sz="3200" b="1" dirty="0"/>
              <a:t>Всего по компоненту ТБ –</a:t>
            </a:r>
            <a:r>
              <a:rPr lang="en-US" sz="3200" b="1" dirty="0"/>
              <a:t> USD</a:t>
            </a:r>
            <a:r>
              <a:rPr lang="ru-RU" sz="3200" b="1" dirty="0"/>
              <a:t> 2,291,202.98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1800" dirty="0"/>
              <a:t>                        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7825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340946"/>
            <a:ext cx="10515600" cy="810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Потребности для обязательного покрытия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206"/>
            <a:ext cx="10515600" cy="4824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Заработная плата штат Проекта – </a:t>
            </a:r>
            <a:r>
              <a:rPr lang="en-US" b="1" dirty="0"/>
              <a:t>USD </a:t>
            </a:r>
            <a:r>
              <a:rPr lang="ru-RU" b="1" dirty="0"/>
              <a:t>513,660.30 (в равных долях из обоих компонентов, по </a:t>
            </a:r>
            <a:r>
              <a:rPr lang="en-US" b="1" dirty="0"/>
              <a:t>USD </a:t>
            </a:r>
            <a:r>
              <a:rPr lang="ru-RU" b="1" dirty="0"/>
              <a:t>256 830.15)</a:t>
            </a:r>
            <a:endParaRPr lang="en-US" b="1" dirty="0"/>
          </a:p>
          <a:p>
            <a:pPr marL="0" indent="0">
              <a:buNone/>
            </a:pPr>
            <a:r>
              <a:rPr lang="ru-RU" b="1" dirty="0"/>
              <a:t>Мероприятия по каталитическому финансированию - </a:t>
            </a:r>
            <a:r>
              <a:rPr lang="en-US" b="1" dirty="0"/>
              <a:t>USD 22,684.15</a:t>
            </a:r>
            <a:r>
              <a:rPr lang="ru-RU" b="1" dirty="0"/>
              <a:t> (в равных долях из обоих компонентов, по </a:t>
            </a:r>
            <a:r>
              <a:rPr lang="en-US" b="1" dirty="0"/>
              <a:t>USD </a:t>
            </a:r>
            <a:r>
              <a:rPr lang="ru-RU" b="1" dirty="0"/>
              <a:t>14 077.03)</a:t>
            </a:r>
            <a:endParaRPr lang="en-US" b="1" dirty="0"/>
          </a:p>
          <a:p>
            <a:pPr marL="0" indent="0">
              <a:buNone/>
            </a:pPr>
            <a:r>
              <a:rPr lang="ru-RU" b="1" dirty="0"/>
              <a:t>ДЭН – </a:t>
            </a:r>
            <a:r>
              <a:rPr lang="en-US" b="1" dirty="0"/>
              <a:t>USD 38 000 (USD 30 000 </a:t>
            </a:r>
            <a:r>
              <a:rPr lang="ru-RU" b="1" dirty="0"/>
              <a:t>основной этап, </a:t>
            </a:r>
            <a:r>
              <a:rPr lang="en-US" b="1" dirty="0"/>
              <a:t>USD </a:t>
            </a:r>
            <a:r>
              <a:rPr lang="ru-RU" b="1" dirty="0"/>
              <a:t>8 000 </a:t>
            </a:r>
            <a:r>
              <a:rPr lang="ru-RU" b="1" dirty="0" err="1"/>
              <a:t>формативная</a:t>
            </a:r>
            <a:r>
              <a:rPr lang="ru-RU" b="1" dirty="0"/>
              <a:t> оценка</a:t>
            </a:r>
            <a:r>
              <a:rPr lang="en-US" b="1" dirty="0"/>
              <a:t>)</a:t>
            </a:r>
            <a:r>
              <a:rPr lang="ru-RU" b="1" dirty="0"/>
              <a:t> – компонент ВИЧ</a:t>
            </a:r>
          </a:p>
          <a:p>
            <a:pPr marL="0" indent="0">
              <a:buNone/>
            </a:pPr>
            <a:r>
              <a:rPr lang="ru-RU" b="1" dirty="0"/>
              <a:t>Цикл тренингов для лабораторных сотрудников службы СПИД  - </a:t>
            </a:r>
            <a:r>
              <a:rPr lang="en-US" b="1" dirty="0"/>
              <a:t>USD </a:t>
            </a:r>
            <a:r>
              <a:rPr lang="ru-RU" b="1" dirty="0"/>
              <a:t> 30 000 – компонент ВИЧ</a:t>
            </a:r>
          </a:p>
          <a:p>
            <a:pPr marL="0" indent="0">
              <a:buNone/>
            </a:pPr>
            <a:r>
              <a:rPr lang="ru-RU" dirty="0"/>
              <a:t>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12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407003"/>
            <a:ext cx="10515600" cy="81059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Предложения по использованию экономии</a:t>
            </a:r>
            <a:br>
              <a:rPr lang="ru-RU" sz="3600" dirty="0"/>
            </a:br>
            <a:r>
              <a:rPr lang="ru-RU" sz="3600" dirty="0"/>
              <a:t>Компонент ВИЧ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Запросы СП – </a:t>
            </a:r>
            <a:r>
              <a:rPr lang="en-US" b="1" dirty="0"/>
              <a:t>USD 6</a:t>
            </a:r>
            <a:r>
              <a:rPr lang="ru-RU" b="1" dirty="0"/>
              <a:t>1 540</a:t>
            </a:r>
          </a:p>
          <a:p>
            <a:r>
              <a:rPr lang="ru-RU" dirty="0"/>
              <a:t>ИППП сервис для ЛУИН - </a:t>
            </a:r>
            <a:r>
              <a:rPr lang="en-US" dirty="0"/>
              <a:t>USD </a:t>
            </a:r>
            <a:r>
              <a:rPr lang="ru-RU" dirty="0"/>
              <a:t>35 000</a:t>
            </a:r>
          </a:p>
          <a:p>
            <a:r>
              <a:rPr lang="ru-RU" dirty="0"/>
              <a:t>Мебель НПО – </a:t>
            </a:r>
            <a:r>
              <a:rPr lang="en-US" dirty="0"/>
              <a:t>USD </a:t>
            </a:r>
            <a:r>
              <a:rPr lang="ru-RU" dirty="0"/>
              <a:t>10 540</a:t>
            </a:r>
          </a:p>
          <a:p>
            <a:r>
              <a:rPr lang="en-US" dirty="0"/>
              <a:t>IT</a:t>
            </a:r>
            <a:r>
              <a:rPr lang="ru-RU" dirty="0"/>
              <a:t> оборудование, другое оборудование – </a:t>
            </a:r>
            <a:r>
              <a:rPr lang="en-US" dirty="0"/>
              <a:t>USD</a:t>
            </a:r>
            <a:r>
              <a:rPr lang="ru-RU" dirty="0"/>
              <a:t> 13 500</a:t>
            </a:r>
          </a:p>
          <a:p>
            <a:r>
              <a:rPr lang="ru-RU" dirty="0"/>
              <a:t>Медицинская техника- </a:t>
            </a:r>
            <a:r>
              <a:rPr lang="en-US" dirty="0"/>
              <a:t>USD </a:t>
            </a:r>
            <a:r>
              <a:rPr lang="ru-RU" dirty="0"/>
              <a:t>2 500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270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407003"/>
            <a:ext cx="10515600" cy="81059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Предложения по использованию экономии</a:t>
            </a:r>
            <a:br>
              <a:rPr lang="ru-RU" sz="3600" dirty="0"/>
            </a:br>
            <a:r>
              <a:rPr lang="ru-RU" sz="3600" dirty="0"/>
              <a:t>Компонент ВИЧ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Предложения ПРООН – </a:t>
            </a:r>
            <a:r>
              <a:rPr lang="en-US" b="1" dirty="0"/>
              <a:t>USD</a:t>
            </a:r>
            <a:r>
              <a:rPr lang="ru-RU" b="1" dirty="0"/>
              <a:t> </a:t>
            </a:r>
            <a:r>
              <a:rPr lang="en-US" b="1" dirty="0"/>
              <a:t>1</a:t>
            </a:r>
            <a:r>
              <a:rPr lang="ru-RU" b="1" dirty="0"/>
              <a:t>30</a:t>
            </a:r>
            <a:r>
              <a:rPr lang="en-US" b="1" dirty="0"/>
              <a:t> </a:t>
            </a:r>
            <a:r>
              <a:rPr lang="ru-RU" b="1" dirty="0"/>
              <a:t>000</a:t>
            </a:r>
          </a:p>
          <a:p>
            <a:r>
              <a:rPr lang="ru-RU" dirty="0"/>
              <a:t>Тренинги для НПО, медицинских сотрудников - </a:t>
            </a:r>
            <a:r>
              <a:rPr lang="en-US" dirty="0"/>
              <a:t>USD </a:t>
            </a:r>
            <a:r>
              <a:rPr lang="ru-RU" dirty="0"/>
              <a:t>80 000</a:t>
            </a:r>
          </a:p>
          <a:p>
            <a:r>
              <a:rPr lang="ru-RU" dirty="0"/>
              <a:t>Бупренорфин – </a:t>
            </a:r>
            <a:r>
              <a:rPr lang="en-US" dirty="0"/>
              <a:t>USD</a:t>
            </a:r>
            <a:r>
              <a:rPr lang="ru-RU" dirty="0"/>
              <a:t> 50 000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06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407003"/>
            <a:ext cx="10515600" cy="81059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Предложения по использованию экономии</a:t>
            </a:r>
            <a:br>
              <a:rPr lang="ru-RU" sz="3600" dirty="0"/>
            </a:br>
            <a:r>
              <a:rPr lang="ru-RU" sz="3600" dirty="0"/>
              <a:t>Компонент ТБ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Запросы СП – </a:t>
            </a:r>
            <a:r>
              <a:rPr lang="en-US" b="1" dirty="0"/>
              <a:t>USD </a:t>
            </a:r>
            <a:r>
              <a:rPr lang="ru-RU" b="1" dirty="0"/>
              <a:t>381 000</a:t>
            </a:r>
          </a:p>
          <a:p>
            <a:r>
              <a:rPr lang="ru-RU" dirty="0"/>
              <a:t>УФ лампы – </a:t>
            </a:r>
            <a:r>
              <a:rPr lang="en-US" dirty="0"/>
              <a:t>USD</a:t>
            </a:r>
            <a:r>
              <a:rPr lang="ru-RU" dirty="0"/>
              <a:t> 300 000</a:t>
            </a:r>
          </a:p>
          <a:p>
            <a:r>
              <a:rPr lang="en-US" dirty="0"/>
              <a:t>IT </a:t>
            </a:r>
            <a:r>
              <a:rPr lang="ru-RU" dirty="0"/>
              <a:t>ООЦБТ, ГЦБТ – </a:t>
            </a:r>
            <a:r>
              <a:rPr lang="en-US" dirty="0"/>
              <a:t>USD </a:t>
            </a:r>
            <a:r>
              <a:rPr lang="ru-RU" dirty="0"/>
              <a:t>43 000</a:t>
            </a:r>
          </a:p>
          <a:p>
            <a:r>
              <a:rPr lang="ru-RU" dirty="0"/>
              <a:t>Информационные материалы, и т.д. Плюс центр – </a:t>
            </a:r>
            <a:r>
              <a:rPr lang="en-US" dirty="0"/>
              <a:t>USD </a:t>
            </a:r>
            <a:r>
              <a:rPr lang="ru-RU" dirty="0"/>
              <a:t>5000</a:t>
            </a:r>
            <a:endParaRPr lang="en-US" dirty="0"/>
          </a:p>
          <a:p>
            <a:r>
              <a:rPr lang="ru-RU" dirty="0"/>
              <a:t>Мебель, оборудование для центра ТБ – </a:t>
            </a:r>
            <a:r>
              <a:rPr lang="en-US" dirty="0"/>
              <a:t>USD 1 000</a:t>
            </a:r>
          </a:p>
          <a:p>
            <a:r>
              <a:rPr lang="ru-RU" dirty="0"/>
              <a:t>Лестница для НОЦБТ – </a:t>
            </a:r>
            <a:r>
              <a:rPr lang="en-US" dirty="0"/>
              <a:t>USD </a:t>
            </a:r>
            <a:r>
              <a:rPr lang="ru-RU" dirty="0"/>
              <a:t>30 000</a:t>
            </a:r>
          </a:p>
          <a:p>
            <a:r>
              <a:rPr lang="ru-RU" dirty="0"/>
              <a:t>СИЗ для Кара-Балта – </a:t>
            </a:r>
            <a:r>
              <a:rPr lang="en-US" dirty="0"/>
              <a:t>USD </a:t>
            </a:r>
            <a:r>
              <a:rPr lang="ru-RU" dirty="0"/>
              <a:t>2 000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517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EBAFB83A586EF4F94E7F07E84C3D94B" ma:contentTypeVersion="14" ma:contentTypeDescription="Создание документа." ma:contentTypeScope="" ma:versionID="2d06a2ba51d6aa37676db29f1cf76eeb">
  <xsd:schema xmlns:xsd="http://www.w3.org/2001/XMLSchema" xmlns:xs="http://www.w3.org/2001/XMLSchema" xmlns:p="http://schemas.microsoft.com/office/2006/metadata/properties" xmlns:ns2="0d090553-ac12-4b9f-ace9-08ae9ba49871" xmlns:ns3="b7c0ead1-1596-430a-9f15-fe6efc5e9c7f" targetNamespace="http://schemas.microsoft.com/office/2006/metadata/properties" ma:root="true" ma:fieldsID="ae254e4937aadf0b61392c43310ea288" ns2:_="" ns3:_="">
    <xsd:import namespace="0d090553-ac12-4b9f-ace9-08ae9ba49871"/>
    <xsd:import namespace="b7c0ead1-1596-430a-9f15-fe6efc5e9c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_Flow_SignoffStatus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90553-ac12-4b9f-ace9-08ae9ba498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0" nillable="true" ma:displayName="Состояние одобрения" ma:internalName="_x0024_Resources_x003a_core_x002c_Signoff_Status_x003b_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c0ead1-1596-430a-9f15-fe6efc5e9c7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0d090553-ac12-4b9f-ace9-08ae9ba49871" xsi:nil="true"/>
  </documentManagement>
</p:properties>
</file>

<file path=customXml/itemProps1.xml><?xml version="1.0" encoding="utf-8"?>
<ds:datastoreItem xmlns:ds="http://schemas.openxmlformats.org/officeDocument/2006/customXml" ds:itemID="{AD2226DD-37BA-40B2-9169-FD3CD1BF74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090553-ac12-4b9f-ace9-08ae9ba49871"/>
    <ds:schemaRef ds:uri="b7c0ead1-1596-430a-9f15-fe6efc5e9c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41DC0A-1DCC-4F03-AFCC-17E26D6995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504553-3E3C-4767-9D24-7D5707FBF882}">
  <ds:schemaRefs>
    <ds:schemaRef ds:uri="http://schemas.microsoft.com/office/2006/metadata/properties"/>
    <ds:schemaRef ds:uri="http://schemas.microsoft.com/office/infopath/2007/PartnerControls"/>
    <ds:schemaRef ds:uri="d6d9d182-1b51-4d13-91b7-4a83422f327c"/>
    <ds:schemaRef ds:uri="059678d3-0933-4798-85ce-4e8030ba05bc"/>
    <ds:schemaRef ds:uri="0d090553-ac12-4b9f-ace9-08ae9ba4987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1478</Words>
  <Application>Microsoft Office PowerPoint</Application>
  <PresentationFormat>Широкоэкранный</PresentationFormat>
  <Paragraphs>166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Office Theme</vt:lpstr>
      <vt:lpstr>Custom Design</vt:lpstr>
      <vt:lpstr>Информация по сэкономленным средствам Проекта ПРООН\ГФ за 2021 - 2022 гг. Предложения по использованию экономии </vt:lpstr>
      <vt:lpstr>Экономия CRM 2.0</vt:lpstr>
      <vt:lpstr>Экономия основной грант ВИЧ компонент</vt:lpstr>
      <vt:lpstr>Экономия основной грант ВИЧ компонент</vt:lpstr>
      <vt:lpstr>Экономия основной грант ТБ компонент</vt:lpstr>
      <vt:lpstr>Потребности для обязательного покрытия</vt:lpstr>
      <vt:lpstr>Предложения по использованию экономии Компонент ВИЧ</vt:lpstr>
      <vt:lpstr>Предложения по использованию экономии Компонент ВИЧ</vt:lpstr>
      <vt:lpstr>Предложения по использованию экономии Компонент ТБ</vt:lpstr>
      <vt:lpstr>Предложения по использованию экономии Компонент ТБ</vt:lpstr>
      <vt:lpstr>Предложения по использованию экономии Компонент ТБ</vt:lpstr>
      <vt:lpstr>Предложения по использованию экономии Компонент ТБ</vt:lpstr>
      <vt:lpstr>Предложения по использованию экономии Компонент ТБ</vt:lpstr>
      <vt:lpstr>Предложения по использованию экономии Компонент C19RM</vt:lpstr>
      <vt:lpstr>Ранее одобрены СКК </vt:lpstr>
      <vt:lpstr>Итоги</vt:lpstr>
      <vt:lpstr>Прогресс по работе с ЦРЗ</vt:lpstr>
      <vt:lpstr>Письмо по результатам работы Проекта в 2021 г.</vt:lpstr>
      <vt:lpstr>Письмо по результатам работы Проекта в 2021 г.</vt:lpstr>
      <vt:lpstr>Письмо по результатам работы Проекта в 2021 г.</vt:lpstr>
      <vt:lpstr>Письмо по результатам работы Проекта в 2021 г.</vt:lpstr>
      <vt:lpstr>Письмо по результатам работы Проекта в 2021 г.</vt:lpstr>
      <vt:lpstr>Письмо по результатам работы Проекта в 2021 г.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pragya mahendru</dc:creator>
  <cp:lastModifiedBy>Пользователь Windows</cp:lastModifiedBy>
  <cp:revision>24</cp:revision>
  <dcterms:created xsi:type="dcterms:W3CDTF">2020-05-07T16:23:44Z</dcterms:created>
  <dcterms:modified xsi:type="dcterms:W3CDTF">2022-11-01T04:38:06Z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f48c212f-6798-4e20-a56b-e8dbe132730e</vt:lpwstr>
  </property>
  <property fmtid="{D5CDD505-2E9C-101B-9397-08002B2CF9AE}" pid="3" name="ContentTypeId">
    <vt:lpwstr>0x0101004EBAFB83A586EF4F94E7F07E84C3D94B</vt:lpwstr>
  </property>
</Properties>
</file>