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1" r:id="rId6"/>
  </p:sldMasterIdLst>
  <p:notesMasterIdLst>
    <p:notesMasterId r:id="rId17"/>
  </p:notesMasterIdLst>
  <p:sldIdLst>
    <p:sldId id="256" r:id="rId7"/>
    <p:sldId id="439" r:id="rId8"/>
    <p:sldId id="462" r:id="rId9"/>
    <p:sldId id="463" r:id="rId10"/>
    <p:sldId id="487" r:id="rId11"/>
    <p:sldId id="477" r:id="rId12"/>
    <p:sldId id="464" r:id="rId13"/>
    <p:sldId id="478" r:id="rId14"/>
    <p:sldId id="480" r:id="rId15"/>
    <p:sldId id="4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ACBB11DE-4FA4-4D63-AC32-345BBB0EC3B9}"/>
    <pc:docChg chg="undo custSel addSld delSld modSld">
      <pc:chgData name="Inga Babicheva" userId="0f171498-083e-489f-aac5-c7d2c369acfe" providerId="ADAL" clId="{ACBB11DE-4FA4-4D63-AC32-345BBB0EC3B9}" dt="2021-05-31T17:54:58.763" v="464" actId="14100"/>
      <pc:docMkLst>
        <pc:docMk/>
      </pc:docMkLst>
      <pc:sldChg chg="modSp mod">
        <pc:chgData name="Inga Babicheva" userId="0f171498-083e-489f-aac5-c7d2c369acfe" providerId="ADAL" clId="{ACBB11DE-4FA4-4D63-AC32-345BBB0EC3B9}" dt="2021-05-31T16:36:52.306" v="18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ACBB11DE-4FA4-4D63-AC32-345BBB0EC3B9}" dt="2021-05-31T16:36:36.361" v="1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ACBB11DE-4FA4-4D63-AC32-345BBB0EC3B9}" dt="2021-05-31T16:36:52.306" v="18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599966740" sldId="257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4171911372" sldId="258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305984114" sldId="259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201940173" sldId="260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3748062706" sldId="261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1415325540" sldId="262"/>
        </pc:sldMkLst>
      </pc:sldChg>
      <pc:sldChg chg="del">
        <pc:chgData name="Inga Babicheva" userId="0f171498-083e-489f-aac5-c7d2c369acfe" providerId="ADAL" clId="{ACBB11DE-4FA4-4D63-AC32-345BBB0EC3B9}" dt="2021-05-31T17:52:52.074" v="462" actId="2696"/>
        <pc:sldMkLst>
          <pc:docMk/>
          <pc:sldMk cId="2693414296" sldId="263"/>
        </pc:sldMkLst>
      </pc:sldChg>
      <pc:sldChg chg="modSp mod">
        <pc:chgData name="Inga Babicheva" userId="0f171498-083e-489f-aac5-c7d2c369acfe" providerId="ADAL" clId="{ACBB11DE-4FA4-4D63-AC32-345BBB0EC3B9}" dt="2021-05-31T16:39:23.086" v="45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ACBB11DE-4FA4-4D63-AC32-345BBB0EC3B9}" dt="2021-05-31T16:39:23.086" v="45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46:20.904" v="95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ACBB11DE-4FA4-4D63-AC32-345BBB0EC3B9}" dt="2021-05-31T16:46:20.904" v="95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6:51:50.372" v="138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ACBB11DE-4FA4-4D63-AC32-345BBB0EC3B9}" dt="2021-05-31T16:51:50.372" v="138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1:07.384" v="151" actId="108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ACBB11DE-4FA4-4D63-AC32-345BBB0EC3B9}" dt="2021-05-31T17:01:07.384" v="151" actId="108"/>
          <ac:graphicFrameMkLst>
            <pc:docMk/>
            <pc:sldMk cId="1113781502" sldId="464"/>
            <ac:graphicFrameMk id="4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09:35.345" v="235" actId="20577"/>
        <pc:sldMkLst>
          <pc:docMk/>
          <pc:sldMk cId="2698236099" sldId="466"/>
        </pc:sldMkLst>
        <pc:spChg chg="mod">
          <ac:chgData name="Inga Babicheva" userId="0f171498-083e-489f-aac5-c7d2c369acfe" providerId="ADAL" clId="{ACBB11DE-4FA4-4D63-AC32-345BBB0EC3B9}" dt="2021-05-31T17:09:35.345" v="235" actId="20577"/>
          <ac:spMkLst>
            <pc:docMk/>
            <pc:sldMk cId="2698236099" sldId="466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26:38.762" v="427" actId="20577"/>
        <pc:sldMkLst>
          <pc:docMk/>
          <pc:sldMk cId="4170446710" sldId="470"/>
        </pc:sldMkLst>
        <pc:spChg chg="mod">
          <ac:chgData name="Inga Babicheva" userId="0f171498-083e-489f-aac5-c7d2c369acfe" providerId="ADAL" clId="{ACBB11DE-4FA4-4D63-AC32-345BBB0EC3B9}" dt="2021-05-31T17:26:38.762" v="427" actId="20577"/>
          <ac:spMkLst>
            <pc:docMk/>
            <pc:sldMk cId="4170446710" sldId="470"/>
            <ac:spMk id="3" creationId="{00000000-0000-0000-0000-000000000000}"/>
          </ac:spMkLst>
        </pc:spChg>
      </pc:sldChg>
      <pc:sldChg chg="del">
        <pc:chgData name="Inga Babicheva" userId="0f171498-083e-489f-aac5-c7d2c369acfe" providerId="ADAL" clId="{ACBB11DE-4FA4-4D63-AC32-345BBB0EC3B9}" dt="2021-05-31T17:52:21.383" v="458" actId="2696"/>
        <pc:sldMkLst>
          <pc:docMk/>
          <pc:sldMk cId="559632761" sldId="473"/>
        </pc:sldMkLst>
      </pc:sldChg>
      <pc:sldChg chg="del">
        <pc:chgData name="Inga Babicheva" userId="0f171498-083e-489f-aac5-c7d2c369acfe" providerId="ADAL" clId="{ACBB11DE-4FA4-4D63-AC32-345BBB0EC3B9}" dt="2021-05-31T17:52:24.280" v="459" actId="2696"/>
        <pc:sldMkLst>
          <pc:docMk/>
          <pc:sldMk cId="414267612" sldId="474"/>
        </pc:sldMkLst>
      </pc:sldChg>
      <pc:sldChg chg="del">
        <pc:chgData name="Inga Babicheva" userId="0f171498-083e-489f-aac5-c7d2c369acfe" providerId="ADAL" clId="{ACBB11DE-4FA4-4D63-AC32-345BBB0EC3B9}" dt="2021-05-31T17:52:27.241" v="460" actId="2696"/>
        <pc:sldMkLst>
          <pc:docMk/>
          <pc:sldMk cId="1212968169" sldId="475"/>
        </pc:sldMkLst>
      </pc:sldChg>
      <pc:sldChg chg="del">
        <pc:chgData name="Inga Babicheva" userId="0f171498-083e-489f-aac5-c7d2c369acfe" providerId="ADAL" clId="{ACBB11DE-4FA4-4D63-AC32-345BBB0EC3B9}" dt="2021-05-31T17:52:30.583" v="461" actId="2696"/>
        <pc:sldMkLst>
          <pc:docMk/>
          <pc:sldMk cId="1227313837" sldId="476"/>
        </pc:sldMkLst>
      </pc:sldChg>
      <pc:sldChg chg="modSp mod">
        <pc:chgData name="Inga Babicheva" userId="0f171498-083e-489f-aac5-c7d2c369acfe" providerId="ADAL" clId="{ACBB11DE-4FA4-4D63-AC32-345BBB0EC3B9}" dt="2021-05-31T16:50:01.764" v="121"/>
        <pc:sldMkLst>
          <pc:docMk/>
          <pc:sldMk cId="1920915725" sldId="477"/>
        </pc:sldMkLst>
        <pc:spChg chg="mod">
          <ac:chgData name="Inga Babicheva" userId="0f171498-083e-489f-aac5-c7d2c369acfe" providerId="ADAL" clId="{ACBB11DE-4FA4-4D63-AC32-345BBB0EC3B9}" dt="2021-05-31T16:50:01.764" v="121"/>
          <ac:spMkLst>
            <pc:docMk/>
            <pc:sldMk cId="1920915725" sldId="477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ACBB11DE-4FA4-4D63-AC32-345BBB0EC3B9}" dt="2021-05-31T17:02:00.064" v="155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ACBB11DE-4FA4-4D63-AC32-345BBB0EC3B9}" dt="2021-05-31T17:02:00.064" v="155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20:38.012" v="376" actId="255"/>
        <pc:sldMkLst>
          <pc:docMk/>
          <pc:sldMk cId="2296208901" sldId="479"/>
        </pc:sldMkLst>
        <pc:spChg chg="mod">
          <ac:chgData name="Inga Babicheva" userId="0f171498-083e-489f-aac5-c7d2c369acfe" providerId="ADAL" clId="{ACBB11DE-4FA4-4D63-AC32-345BBB0EC3B9}" dt="2021-05-31T17:20:38.012" v="376" actId="255"/>
          <ac:spMkLst>
            <pc:docMk/>
            <pc:sldMk cId="2296208901" sldId="479"/>
            <ac:spMk id="3" creationId="{00000000-0000-0000-0000-000000000000}"/>
          </ac:spMkLst>
        </pc:spChg>
      </pc:sldChg>
      <pc:sldChg chg="modSp add mod">
        <pc:chgData name="Inga Babicheva" userId="0f171498-083e-489f-aac5-c7d2c369acfe" providerId="ADAL" clId="{ACBB11DE-4FA4-4D63-AC32-345BBB0EC3B9}" dt="2021-05-31T17:05:48.865" v="178" actId="20577"/>
        <pc:sldMkLst>
          <pc:docMk/>
          <pc:sldMk cId="551219992" sldId="480"/>
        </pc:sldMkLst>
        <pc:graphicFrameChg chg="mod modGraphic">
          <ac:chgData name="Inga Babicheva" userId="0f171498-083e-489f-aac5-c7d2c369acfe" providerId="ADAL" clId="{ACBB11DE-4FA4-4D63-AC32-345BBB0EC3B9}" dt="2021-05-31T17:05:48.865" v="178" actId="20577"/>
          <ac:graphicFrameMkLst>
            <pc:docMk/>
            <pc:sldMk cId="551219992" sldId="480"/>
            <ac:graphicFrameMk id="6" creationId="{00000000-0000-0000-0000-000000000000}"/>
          </ac:graphicFrameMkLst>
        </pc:graphicFrameChg>
      </pc:sldChg>
      <pc:sldChg chg="modSp mod">
        <pc:chgData name="Inga Babicheva" userId="0f171498-083e-489f-aac5-c7d2c369acfe" providerId="ADAL" clId="{ACBB11DE-4FA4-4D63-AC32-345BBB0EC3B9}" dt="2021-05-31T17:34:40.869" v="428" actId="1076"/>
        <pc:sldMkLst>
          <pc:docMk/>
          <pc:sldMk cId="3168795249" sldId="481"/>
        </pc:sldMkLst>
        <pc:picChg chg="mod">
          <ac:chgData name="Inga Babicheva" userId="0f171498-083e-489f-aac5-c7d2c369acfe" providerId="ADAL" clId="{ACBB11DE-4FA4-4D63-AC32-345BBB0EC3B9}" dt="2021-05-31T17:34:40.869" v="428" actId="1076"/>
          <ac:picMkLst>
            <pc:docMk/>
            <pc:sldMk cId="3168795249" sldId="481"/>
            <ac:picMk id="4" creationId="{6B70CA58-A1F6-4939-8EC6-760C70317F21}"/>
          </ac:picMkLst>
        </pc:picChg>
      </pc:sldChg>
      <pc:sldChg chg="addSp delSp modSp add mod">
        <pc:chgData name="Inga Babicheva" userId="0f171498-083e-489f-aac5-c7d2c369acfe" providerId="ADAL" clId="{ACBB11DE-4FA4-4D63-AC32-345BBB0EC3B9}" dt="2021-05-31T17:49:46.090" v="439" actId="14100"/>
        <pc:sldMkLst>
          <pc:docMk/>
          <pc:sldMk cId="2530491908" sldId="485"/>
        </pc:sldMkLst>
        <pc:spChg chg="add del mod">
          <ac:chgData name="Inga Babicheva" userId="0f171498-083e-489f-aac5-c7d2c369acfe" providerId="ADAL" clId="{ACBB11DE-4FA4-4D63-AC32-345BBB0EC3B9}" dt="2021-05-31T17:49:31.038" v="433"/>
          <ac:spMkLst>
            <pc:docMk/>
            <pc:sldMk cId="2530491908" sldId="485"/>
            <ac:spMk id="4" creationId="{0407342F-929F-4165-A597-2060ADB1B58C}"/>
          </ac:spMkLst>
        </pc:spChg>
        <pc:picChg chg="add mod">
          <ac:chgData name="Inga Babicheva" userId="0f171498-083e-489f-aac5-c7d2c369acfe" providerId="ADAL" clId="{ACBB11DE-4FA4-4D63-AC32-345BBB0EC3B9}" dt="2021-05-31T17:49:46.090" v="439" actId="14100"/>
          <ac:picMkLst>
            <pc:docMk/>
            <pc:sldMk cId="2530491908" sldId="485"/>
            <ac:picMk id="6" creationId="{7D1CE3E1-3A53-4057-BFA5-E28A694353D1}"/>
          </ac:picMkLst>
        </pc:picChg>
        <pc:picChg chg="del mod">
          <ac:chgData name="Inga Babicheva" userId="0f171498-083e-489f-aac5-c7d2c369acfe" providerId="ADAL" clId="{ACBB11DE-4FA4-4D63-AC32-345BBB0EC3B9}" dt="2021-05-31T17:38:32.409" v="432" actId="21"/>
          <ac:picMkLst>
            <pc:docMk/>
            <pc:sldMk cId="2530491908" sldId="485"/>
            <ac:picMk id="7" creationId="{168627D0-5392-49EC-ABCD-35A1DC43F0DC}"/>
          </ac:picMkLst>
        </pc:picChg>
      </pc:sldChg>
      <pc:sldChg chg="addSp delSp modSp new mod">
        <pc:chgData name="Inga Babicheva" userId="0f171498-083e-489f-aac5-c7d2c369acfe" providerId="ADAL" clId="{ACBB11DE-4FA4-4D63-AC32-345BBB0EC3B9}" dt="2021-05-31T17:54:58.763" v="464" actId="14100"/>
        <pc:sldMkLst>
          <pc:docMk/>
          <pc:sldMk cId="1045715648" sldId="486"/>
        </pc:sldMkLst>
        <pc:spChg chg="mod">
          <ac:chgData name="Inga Babicheva" userId="0f171498-083e-489f-aac5-c7d2c369acfe" providerId="ADAL" clId="{ACBB11DE-4FA4-4D63-AC32-345BBB0EC3B9}" dt="2021-05-31T17:50:32.947" v="452" actId="255"/>
          <ac:spMkLst>
            <pc:docMk/>
            <pc:sldMk cId="1045715648" sldId="486"/>
            <ac:spMk id="2" creationId="{B5639449-23F7-4142-A054-25D8641E72CE}"/>
          </ac:spMkLst>
        </pc:spChg>
        <pc:spChg chg="del">
          <ac:chgData name="Inga Babicheva" userId="0f171498-083e-489f-aac5-c7d2c369acfe" providerId="ADAL" clId="{ACBB11DE-4FA4-4D63-AC32-345BBB0EC3B9}" dt="2021-05-31T17:51:59.130" v="453"/>
          <ac:spMkLst>
            <pc:docMk/>
            <pc:sldMk cId="1045715648" sldId="486"/>
            <ac:spMk id="3" creationId="{6182C8E5-E615-4554-801A-A39FEFEF5E83}"/>
          </ac:spMkLst>
        </pc:spChg>
        <pc:picChg chg="add mod">
          <ac:chgData name="Inga Babicheva" userId="0f171498-083e-489f-aac5-c7d2c369acfe" providerId="ADAL" clId="{ACBB11DE-4FA4-4D63-AC32-345BBB0EC3B9}" dt="2021-05-31T17:54:58.763" v="464" actId="14100"/>
          <ac:picMkLst>
            <pc:docMk/>
            <pc:sldMk cId="1045715648" sldId="486"/>
            <ac:picMk id="4" creationId="{3982988E-9232-45F0-A9AA-AA5D377C204F}"/>
          </ac:picMkLst>
        </pc:picChg>
      </pc:sldChg>
    </pc:docChg>
  </pc:docChgLst>
  <pc:docChgLst>
    <pc:chgData name="Inga Babicheva" userId="0f171498-083e-489f-aac5-c7d2c369acfe" providerId="ADAL" clId="{8291588F-F92E-4236-811D-28B729AEFCB1}"/>
    <pc:docChg chg="custSel addSld delSld modSld">
      <pc:chgData name="Inga Babicheva" userId="0f171498-083e-489f-aac5-c7d2c369acfe" providerId="ADAL" clId="{8291588F-F92E-4236-811D-28B729AEFCB1}" dt="2021-06-08T14:39:16.073" v="2599" actId="20577"/>
      <pc:docMkLst>
        <pc:docMk/>
      </pc:docMkLst>
      <pc:sldChg chg="modSp mod">
        <pc:chgData name="Inga Babicheva" userId="0f171498-083e-489f-aac5-c7d2c369acfe" providerId="ADAL" clId="{8291588F-F92E-4236-811D-28B729AEFCB1}" dt="2021-06-01T02:43:05.521" v="90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8291588F-F92E-4236-811D-28B729AEFCB1}" dt="2021-06-01T02:43:05.521" v="90" actId="20577"/>
          <ac:spMkLst>
            <pc:docMk/>
            <pc:sldMk cId="4256616555" sldId="256"/>
            <ac:spMk id="2" creationId="{9DB86CB8-3653-644D-913F-B94CE3719F48}"/>
          </ac:spMkLst>
        </pc:spChg>
      </pc:sldChg>
      <pc:sldChg chg="modSp mod">
        <pc:chgData name="Inga Babicheva" userId="0f171498-083e-489f-aac5-c7d2c369acfe" providerId="ADAL" clId="{8291588F-F92E-4236-811D-28B729AEFCB1}" dt="2021-06-07T15:28:37.501" v="550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8291588F-F92E-4236-811D-28B729AEFCB1}" dt="2021-06-07T15:28:37.501" v="550" actId="20577"/>
          <ac:spMkLst>
            <pc:docMk/>
            <pc:sldMk cId="1592355451" sldId="439"/>
            <ac:spMk id="2" creationId="{00000000-0000-0000-0000-000000000000}"/>
          </ac:spMkLst>
        </pc:spChg>
        <pc:spChg chg="mod">
          <ac:chgData name="Inga Babicheva" userId="0f171498-083e-489f-aac5-c7d2c369acfe" providerId="ADAL" clId="{8291588F-F92E-4236-811D-28B729AEFCB1}" dt="2021-06-07T15:28:17.892" v="535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8291588F-F92E-4236-811D-28B729AEFCB1}" dt="2021-06-07T16:00:56.817" v="987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8291588F-F92E-4236-811D-28B729AEFCB1}" dt="2021-06-07T15:29:14.406" v="588" actId="20577"/>
          <ac:spMkLst>
            <pc:docMk/>
            <pc:sldMk cId="4117775169" sldId="462"/>
            <ac:spMk id="2" creationId="{00000000-0000-0000-0000-000000000000}"/>
          </ac:spMkLst>
        </pc:spChg>
        <pc:spChg chg="mod">
          <ac:chgData name="Inga Babicheva" userId="0f171498-083e-489f-aac5-c7d2c369acfe" providerId="ADAL" clId="{8291588F-F92E-4236-811D-28B729AEFCB1}" dt="2021-06-07T16:00:56.817" v="987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 mod">
        <pc:chgData name="Inga Babicheva" userId="0f171498-083e-489f-aac5-c7d2c369acfe" providerId="ADAL" clId="{8291588F-F92E-4236-811D-28B729AEFCB1}" dt="2021-06-07T16:12:04.771" v="1895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8291588F-F92E-4236-811D-28B729AEFCB1}" dt="2021-06-07T16:01:12.293" v="989" actId="27636"/>
          <ac:spMkLst>
            <pc:docMk/>
            <pc:sldMk cId="1943473494" sldId="463"/>
            <ac:spMk id="2" creationId="{00000000-0000-0000-0000-000000000000}"/>
          </ac:spMkLst>
        </pc:spChg>
        <pc:spChg chg="mod">
          <ac:chgData name="Inga Babicheva" userId="0f171498-083e-489f-aac5-c7d2c369acfe" providerId="ADAL" clId="{8291588F-F92E-4236-811D-28B729AEFCB1}" dt="2021-06-07T16:12:04.771" v="1895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 mod">
        <pc:chgData name="Inga Babicheva" userId="0f171498-083e-489f-aac5-c7d2c369acfe" providerId="ADAL" clId="{8291588F-F92E-4236-811D-28B729AEFCB1}" dt="2021-06-07T16:14:16.273" v="2089" actId="20577"/>
        <pc:sldMkLst>
          <pc:docMk/>
          <pc:sldMk cId="1113781502" sldId="464"/>
        </pc:sldMkLst>
        <pc:spChg chg="mod">
          <ac:chgData name="Inga Babicheva" userId="0f171498-083e-489f-aac5-c7d2c369acfe" providerId="ADAL" clId="{8291588F-F92E-4236-811D-28B729AEFCB1}" dt="2021-06-07T16:10:25.585" v="1743" actId="20577"/>
          <ac:spMkLst>
            <pc:docMk/>
            <pc:sldMk cId="1113781502" sldId="464"/>
            <ac:spMk id="2" creationId="{00000000-0000-0000-0000-000000000000}"/>
          </ac:spMkLst>
        </pc:spChg>
        <pc:spChg chg="add mod">
          <ac:chgData name="Inga Babicheva" userId="0f171498-083e-489f-aac5-c7d2c369acfe" providerId="ADAL" clId="{8291588F-F92E-4236-811D-28B729AEFCB1}" dt="2021-06-07T16:14:16.273" v="2089" actId="20577"/>
          <ac:spMkLst>
            <pc:docMk/>
            <pc:sldMk cId="1113781502" sldId="464"/>
            <ac:spMk id="6" creationId="{89388E75-6196-4E66-ABF1-2946AEE92013}"/>
          </ac:spMkLst>
        </pc:spChg>
        <pc:graphicFrameChg chg="del modGraphic">
          <ac:chgData name="Inga Babicheva" userId="0f171498-083e-489f-aac5-c7d2c369acfe" providerId="ADAL" clId="{8291588F-F92E-4236-811D-28B729AEFCB1}" dt="2021-06-07T16:10:14.516" v="1725" actId="21"/>
          <ac:graphicFrameMkLst>
            <pc:docMk/>
            <pc:sldMk cId="1113781502" sldId="464"/>
            <ac:graphicFrameMk id="4" creationId="{00000000-0000-0000-0000-000000000000}"/>
          </ac:graphicFrameMkLst>
        </pc:graphicFrameChg>
      </pc:sldChg>
      <pc:sldChg chg="del">
        <pc:chgData name="Inga Babicheva" userId="0f171498-083e-489f-aac5-c7d2c369acfe" providerId="ADAL" clId="{8291588F-F92E-4236-811D-28B729AEFCB1}" dt="2021-06-07T16:18:51.522" v="2476" actId="2696"/>
        <pc:sldMkLst>
          <pc:docMk/>
          <pc:sldMk cId="2698236099" sldId="466"/>
        </pc:sldMkLst>
      </pc:sldChg>
      <pc:sldChg chg="del">
        <pc:chgData name="Inga Babicheva" userId="0f171498-083e-489f-aac5-c7d2c369acfe" providerId="ADAL" clId="{8291588F-F92E-4236-811D-28B729AEFCB1}" dt="2021-06-07T16:18:51.522" v="2476" actId="2696"/>
        <pc:sldMkLst>
          <pc:docMk/>
          <pc:sldMk cId="4182782529" sldId="467"/>
        </pc:sldMkLst>
      </pc:sldChg>
      <pc:sldChg chg="del">
        <pc:chgData name="Inga Babicheva" userId="0f171498-083e-489f-aac5-c7d2c369acfe" providerId="ADAL" clId="{8291588F-F92E-4236-811D-28B729AEFCB1}" dt="2021-06-07T16:18:51.522" v="2476" actId="2696"/>
        <pc:sldMkLst>
          <pc:docMk/>
          <pc:sldMk cId="1381020997" sldId="469"/>
        </pc:sldMkLst>
      </pc:sldChg>
      <pc:sldChg chg="del">
        <pc:chgData name="Inga Babicheva" userId="0f171498-083e-489f-aac5-c7d2c369acfe" providerId="ADAL" clId="{8291588F-F92E-4236-811D-28B729AEFCB1}" dt="2021-06-07T16:18:51.522" v="2476" actId="2696"/>
        <pc:sldMkLst>
          <pc:docMk/>
          <pc:sldMk cId="4170446710" sldId="470"/>
        </pc:sldMkLst>
      </pc:sldChg>
      <pc:sldChg chg="modSp mod">
        <pc:chgData name="Inga Babicheva" userId="0f171498-083e-489f-aac5-c7d2c369acfe" providerId="ADAL" clId="{8291588F-F92E-4236-811D-28B729AEFCB1}" dt="2021-06-07T16:10:32.590" v="1752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8291588F-F92E-4236-811D-28B729AEFCB1}" dt="2021-06-07T16:10:32.590" v="1752" actId="20577"/>
          <ac:spMkLst>
            <pc:docMk/>
            <pc:sldMk cId="1920915725" sldId="477"/>
            <ac:spMk id="2" creationId="{00000000-0000-0000-0000-000000000000}"/>
          </ac:spMkLst>
        </pc:spChg>
        <pc:spChg chg="mod">
          <ac:chgData name="Inga Babicheva" userId="0f171498-083e-489f-aac5-c7d2c369acfe" providerId="ADAL" clId="{8291588F-F92E-4236-811D-28B729AEFCB1}" dt="2021-06-07T16:09:53.353" v="1723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addSp delSp modSp mod">
        <pc:chgData name="Inga Babicheva" userId="0f171498-083e-489f-aac5-c7d2c369acfe" providerId="ADAL" clId="{8291588F-F92E-4236-811D-28B729AEFCB1}" dt="2021-06-07T16:24:11.989" v="2511" actId="20577"/>
        <pc:sldMkLst>
          <pc:docMk/>
          <pc:sldMk cId="2404869455" sldId="478"/>
        </pc:sldMkLst>
        <pc:spChg chg="mod">
          <ac:chgData name="Inga Babicheva" userId="0f171498-083e-489f-aac5-c7d2c369acfe" providerId="ADAL" clId="{8291588F-F92E-4236-811D-28B729AEFCB1}" dt="2021-06-07T16:14:38.155" v="2099" actId="20577"/>
          <ac:spMkLst>
            <pc:docMk/>
            <pc:sldMk cId="2404869455" sldId="478"/>
            <ac:spMk id="2" creationId="{00000000-0000-0000-0000-000000000000}"/>
          </ac:spMkLst>
        </pc:spChg>
        <pc:spChg chg="add mod">
          <ac:chgData name="Inga Babicheva" userId="0f171498-083e-489f-aac5-c7d2c369acfe" providerId="ADAL" clId="{8291588F-F92E-4236-811D-28B729AEFCB1}" dt="2021-06-07T16:24:11.989" v="2511" actId="20577"/>
          <ac:spMkLst>
            <pc:docMk/>
            <pc:sldMk cId="2404869455" sldId="478"/>
            <ac:spMk id="4" creationId="{B442226D-8395-4F2F-B12C-28C5DF3826E0}"/>
          </ac:spMkLst>
        </pc:spChg>
        <pc:graphicFrameChg chg="del">
          <ac:chgData name="Inga Babicheva" userId="0f171498-083e-489f-aac5-c7d2c369acfe" providerId="ADAL" clId="{8291588F-F92E-4236-811D-28B729AEFCB1}" dt="2021-06-07T16:14:43.816" v="2100" actId="21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del">
        <pc:chgData name="Inga Babicheva" userId="0f171498-083e-489f-aac5-c7d2c369acfe" providerId="ADAL" clId="{8291588F-F92E-4236-811D-28B729AEFCB1}" dt="2021-06-07T16:18:51.522" v="2476" actId="2696"/>
        <pc:sldMkLst>
          <pc:docMk/>
          <pc:sldMk cId="2296208901" sldId="479"/>
        </pc:sldMkLst>
      </pc:sldChg>
      <pc:sldChg chg="addSp delSp modSp mod">
        <pc:chgData name="Inga Babicheva" userId="0f171498-083e-489f-aac5-c7d2c369acfe" providerId="ADAL" clId="{8291588F-F92E-4236-811D-28B729AEFCB1}" dt="2021-06-08T14:39:16.073" v="2599" actId="20577"/>
        <pc:sldMkLst>
          <pc:docMk/>
          <pc:sldMk cId="551219992" sldId="480"/>
        </pc:sldMkLst>
        <pc:spChg chg="mod">
          <ac:chgData name="Inga Babicheva" userId="0f171498-083e-489f-aac5-c7d2c369acfe" providerId="ADAL" clId="{8291588F-F92E-4236-811D-28B729AEFCB1}" dt="2021-06-07T16:18:32.752" v="2475" actId="27636"/>
          <ac:spMkLst>
            <pc:docMk/>
            <pc:sldMk cId="551219992" sldId="480"/>
            <ac:spMk id="2" creationId="{00000000-0000-0000-0000-000000000000}"/>
          </ac:spMkLst>
        </pc:spChg>
        <pc:spChg chg="add mod">
          <ac:chgData name="Inga Babicheva" userId="0f171498-083e-489f-aac5-c7d2c369acfe" providerId="ADAL" clId="{8291588F-F92E-4236-811D-28B729AEFCB1}" dt="2021-06-08T14:39:16.073" v="2599" actId="20577"/>
          <ac:spMkLst>
            <pc:docMk/>
            <pc:sldMk cId="551219992" sldId="480"/>
            <ac:spMk id="4" creationId="{D5A30B07-BCF5-4CD9-A64F-9E11913B26AE}"/>
          </ac:spMkLst>
        </pc:spChg>
        <pc:graphicFrameChg chg="del">
          <ac:chgData name="Inga Babicheva" userId="0f171498-083e-489f-aac5-c7d2c369acfe" providerId="ADAL" clId="{8291588F-F92E-4236-811D-28B729AEFCB1}" dt="2021-06-07T16:18:06.624" v="2473" actId="21"/>
          <ac:graphicFrameMkLst>
            <pc:docMk/>
            <pc:sldMk cId="551219992" sldId="480"/>
            <ac:graphicFrameMk id="6" creationId="{00000000-0000-0000-0000-000000000000}"/>
          </ac:graphicFrameMkLst>
        </pc:graphicFrameChg>
      </pc:sldChg>
      <pc:sldChg chg="del">
        <pc:chgData name="Inga Babicheva" userId="0f171498-083e-489f-aac5-c7d2c369acfe" providerId="ADAL" clId="{8291588F-F92E-4236-811D-28B729AEFCB1}" dt="2021-06-07T16:19:06.355" v="2477" actId="2696"/>
        <pc:sldMkLst>
          <pc:docMk/>
          <pc:sldMk cId="3168795249" sldId="481"/>
        </pc:sldMkLst>
      </pc:sldChg>
      <pc:sldChg chg="del">
        <pc:chgData name="Inga Babicheva" userId="0f171498-083e-489f-aac5-c7d2c369acfe" providerId="ADAL" clId="{8291588F-F92E-4236-811D-28B729AEFCB1}" dt="2021-06-07T16:19:06.355" v="2477" actId="2696"/>
        <pc:sldMkLst>
          <pc:docMk/>
          <pc:sldMk cId="1321032258" sldId="482"/>
        </pc:sldMkLst>
      </pc:sldChg>
      <pc:sldChg chg="del">
        <pc:chgData name="Inga Babicheva" userId="0f171498-083e-489f-aac5-c7d2c369acfe" providerId="ADAL" clId="{8291588F-F92E-4236-811D-28B729AEFCB1}" dt="2021-06-07T16:19:06.355" v="2477" actId="2696"/>
        <pc:sldMkLst>
          <pc:docMk/>
          <pc:sldMk cId="1406465452" sldId="483"/>
        </pc:sldMkLst>
      </pc:sldChg>
      <pc:sldChg chg="del">
        <pc:chgData name="Inga Babicheva" userId="0f171498-083e-489f-aac5-c7d2c369acfe" providerId="ADAL" clId="{8291588F-F92E-4236-811D-28B729AEFCB1}" dt="2021-06-07T16:19:06.355" v="2477" actId="2696"/>
        <pc:sldMkLst>
          <pc:docMk/>
          <pc:sldMk cId="2467966919" sldId="484"/>
        </pc:sldMkLst>
      </pc:sldChg>
      <pc:sldChg chg="del">
        <pc:chgData name="Inga Babicheva" userId="0f171498-083e-489f-aac5-c7d2c369acfe" providerId="ADAL" clId="{8291588F-F92E-4236-811D-28B729AEFCB1}" dt="2021-06-07T16:19:06.355" v="2477" actId="2696"/>
        <pc:sldMkLst>
          <pc:docMk/>
          <pc:sldMk cId="2530491908" sldId="485"/>
        </pc:sldMkLst>
      </pc:sldChg>
      <pc:sldChg chg="del">
        <pc:chgData name="Inga Babicheva" userId="0f171498-083e-489f-aac5-c7d2c369acfe" providerId="ADAL" clId="{8291588F-F92E-4236-811D-28B729AEFCB1}" dt="2021-06-07T16:19:12.653" v="2478" actId="2696"/>
        <pc:sldMkLst>
          <pc:docMk/>
          <pc:sldMk cId="1045715648" sldId="486"/>
        </pc:sldMkLst>
      </pc:sldChg>
      <pc:sldChg chg="modSp add mod">
        <pc:chgData name="Inga Babicheva" userId="0f171498-083e-489f-aac5-c7d2c369acfe" providerId="ADAL" clId="{8291588F-F92E-4236-811D-28B729AEFCB1}" dt="2021-06-07T16:13:39.675" v="2010" actId="313"/>
        <pc:sldMkLst>
          <pc:docMk/>
          <pc:sldMk cId="2834797469" sldId="487"/>
        </pc:sldMkLst>
        <pc:spChg chg="mod">
          <ac:chgData name="Inga Babicheva" userId="0f171498-083e-489f-aac5-c7d2c369acfe" providerId="ADAL" clId="{8291588F-F92E-4236-811D-28B729AEFCB1}" dt="2021-06-07T16:13:39.675" v="2010" actId="313"/>
          <ac:spMkLst>
            <pc:docMk/>
            <pc:sldMk cId="2834797469" sldId="487"/>
            <ac:spMk id="3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07BFAEBD-1C20-41E2-B113-6A41B71CBF00}"/>
    <pc:docChg chg="custSel modSld">
      <pc:chgData name="Inga Babicheva" userId="0f171498-083e-489f-aac5-c7d2c369acfe" providerId="ADAL" clId="{07BFAEBD-1C20-41E2-B113-6A41B71CBF00}" dt="2020-10-22T15:48:04.073" v="6" actId="27636"/>
      <pc:docMkLst>
        <pc:docMk/>
      </pc:docMkLst>
      <pc:sldChg chg="delSp">
        <pc:chgData name="Inga Babicheva" userId="0f171498-083e-489f-aac5-c7d2c369acfe" providerId="ADAL" clId="{07BFAEBD-1C20-41E2-B113-6A41B71CBF00}" dt="2020-10-22T15:47:56.572" v="0"/>
        <pc:sldMkLst>
          <pc:docMk/>
          <pc:sldMk cId="4256616555" sldId="256"/>
        </pc:sldMkLst>
        <pc:picChg chg="del">
          <ac:chgData name="Inga Babicheva" userId="0f171498-083e-489f-aac5-c7d2c369acfe" providerId="ADAL" clId="{07BFAEBD-1C20-41E2-B113-6A41B71CBF00}" dt="2020-10-22T15:47:56.572" v="0"/>
          <ac:picMkLst>
            <pc:docMk/>
            <pc:sldMk cId="4256616555" sldId="256"/>
            <ac:picMk id="4" creationId="{875FDDC6-4E1F-4B15-8179-4466F619723E}"/>
          </ac:picMkLst>
        </pc:picChg>
      </pc:sldChg>
      <pc:sldChg chg="modSp">
        <pc:chgData name="Inga Babicheva" userId="0f171498-083e-489f-aac5-c7d2c369acfe" providerId="ADAL" clId="{07BFAEBD-1C20-41E2-B113-6A41B71CBF00}" dt="2020-10-22T15:48:04.027" v="1" actId="27636"/>
        <pc:sldMkLst>
          <pc:docMk/>
          <pc:sldMk cId="4117775169" sldId="462"/>
        </pc:sldMkLst>
        <pc:spChg chg="mod">
          <ac:chgData name="Inga Babicheva" userId="0f171498-083e-489f-aac5-c7d2c369acfe" providerId="ADAL" clId="{07BFAEBD-1C20-41E2-B113-6A41B71CBF00}" dt="2020-10-22T15:48:04.027" v="1" actId="27636"/>
          <ac:spMkLst>
            <pc:docMk/>
            <pc:sldMk cId="4117775169" sldId="462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32" v="2" actId="27636"/>
        <pc:sldMkLst>
          <pc:docMk/>
          <pc:sldMk cId="1943473494" sldId="463"/>
        </pc:sldMkLst>
        <pc:spChg chg="mod">
          <ac:chgData name="Inga Babicheva" userId="0f171498-083e-489f-aac5-c7d2c369acfe" providerId="ADAL" clId="{07BFAEBD-1C20-41E2-B113-6A41B71CBF00}" dt="2020-10-22T15:48:04.032" v="2" actId="27636"/>
          <ac:spMkLst>
            <pc:docMk/>
            <pc:sldMk cId="1943473494" sldId="463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6" v="4" actId="27636"/>
        <pc:sldMkLst>
          <pc:docMk/>
          <pc:sldMk cId="1113781502" sldId="464"/>
        </pc:sldMkLst>
        <pc:spChg chg="mod">
          <ac:chgData name="Inga Babicheva" userId="0f171498-083e-489f-aac5-c7d2c369acfe" providerId="ADAL" clId="{07BFAEBD-1C20-41E2-B113-6A41B71CBF00}" dt="2020-10-22T15:48:04.046" v="4" actId="27636"/>
          <ac:spMkLst>
            <pc:docMk/>
            <pc:sldMk cId="1113781502" sldId="464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73" v="6" actId="27636"/>
        <pc:sldMkLst>
          <pc:docMk/>
          <pc:sldMk cId="4182782529" sldId="467"/>
        </pc:sldMkLst>
        <pc:spChg chg="mod">
          <ac:chgData name="Inga Babicheva" userId="0f171498-083e-489f-aac5-c7d2c369acfe" providerId="ADAL" clId="{07BFAEBD-1C20-41E2-B113-6A41B71CBF00}" dt="2020-10-22T15:48:04.073" v="6" actId="27636"/>
          <ac:spMkLst>
            <pc:docMk/>
            <pc:sldMk cId="4182782529" sldId="46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41" v="3" actId="27636"/>
        <pc:sldMkLst>
          <pc:docMk/>
          <pc:sldMk cId="1920915725" sldId="477"/>
        </pc:sldMkLst>
        <pc:spChg chg="mod">
          <ac:chgData name="Inga Babicheva" userId="0f171498-083e-489f-aac5-c7d2c369acfe" providerId="ADAL" clId="{07BFAEBD-1C20-41E2-B113-6A41B71CBF00}" dt="2020-10-22T15:48:04.041" v="3" actId="27636"/>
          <ac:spMkLst>
            <pc:docMk/>
            <pc:sldMk cId="1920915725" sldId="477"/>
            <ac:spMk id="2" creationId="{00000000-0000-0000-0000-000000000000}"/>
          </ac:spMkLst>
        </pc:spChg>
      </pc:sldChg>
      <pc:sldChg chg="modSp">
        <pc:chgData name="Inga Babicheva" userId="0f171498-083e-489f-aac5-c7d2c369acfe" providerId="ADAL" clId="{07BFAEBD-1C20-41E2-B113-6A41B71CBF00}" dt="2020-10-22T15:48:04.062" v="5" actId="27636"/>
        <pc:sldMkLst>
          <pc:docMk/>
          <pc:sldMk cId="2404869455" sldId="478"/>
        </pc:sldMkLst>
        <pc:spChg chg="mod">
          <ac:chgData name="Inga Babicheva" userId="0f171498-083e-489f-aac5-c7d2c369acfe" providerId="ADAL" clId="{07BFAEBD-1C20-41E2-B113-6A41B71CBF00}" dt="2020-10-22T15:48:04.062" v="5" actId="27636"/>
          <ac:spMkLst>
            <pc:docMk/>
            <pc:sldMk cId="2404869455" sldId="478"/>
            <ac:spMk id="2" creationId="{00000000-0000-0000-0000-000000000000}"/>
          </ac:spMkLst>
        </pc:spChg>
      </pc:sldChg>
    </pc:docChg>
  </pc:docChgLst>
  <pc:docChgLst>
    <pc:chgData name="Inga Babicheva" userId="0f171498-083e-489f-aac5-c7d2c369acfe" providerId="ADAL" clId="{3941631E-E391-4408-B561-A3F84CA487A5}"/>
    <pc:docChg chg="undo custSel delSld modSld">
      <pc:chgData name="Inga Babicheva" userId="0f171498-083e-489f-aac5-c7d2c369acfe" providerId="ADAL" clId="{3941631E-E391-4408-B561-A3F84CA487A5}" dt="2020-10-22T17:06:22.021" v="767" actId="14100"/>
      <pc:docMkLst>
        <pc:docMk/>
      </pc:docMkLst>
      <pc:sldChg chg="modSp">
        <pc:chgData name="Inga Babicheva" userId="0f171498-083e-489f-aac5-c7d2c369acfe" providerId="ADAL" clId="{3941631E-E391-4408-B561-A3F84CA487A5}" dt="2020-10-22T15:52:59.969" v="235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3941631E-E391-4408-B561-A3F84CA487A5}" dt="2020-10-22T15:52:59.969" v="235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3941631E-E391-4408-B561-A3F84CA487A5}" dt="2020-10-22T15:52:55.937" v="234" actId="1076"/>
          <ac:spMkLst>
            <pc:docMk/>
            <pc:sldMk cId="4256616555" sldId="256"/>
            <ac:spMk id="3" creationId="{EDAFBDA5-E298-3440-8BED-4395E0318CFA}"/>
          </ac:spMkLst>
        </pc:spChg>
      </pc:sldChg>
      <pc:sldChg chg="del">
        <pc:chgData name="Inga Babicheva" userId="0f171498-083e-489f-aac5-c7d2c369acfe" providerId="ADAL" clId="{3941631E-E391-4408-B561-A3F84CA487A5}" dt="2020-10-22T16:33:53.397" v="354" actId="2696"/>
        <pc:sldMkLst>
          <pc:docMk/>
          <pc:sldMk cId="1876690864" sldId="374"/>
        </pc:sldMkLst>
      </pc:sldChg>
      <pc:sldChg chg="modSp">
        <pc:chgData name="Inga Babicheva" userId="0f171498-083e-489f-aac5-c7d2c369acfe" providerId="ADAL" clId="{3941631E-E391-4408-B561-A3F84CA487A5}" dt="2020-10-22T15:53:48.138" v="251" actId="20577"/>
        <pc:sldMkLst>
          <pc:docMk/>
          <pc:sldMk cId="1592355451" sldId="439"/>
        </pc:sldMkLst>
        <pc:spChg chg="mod">
          <ac:chgData name="Inga Babicheva" userId="0f171498-083e-489f-aac5-c7d2c369acfe" providerId="ADAL" clId="{3941631E-E391-4408-B561-A3F84CA487A5}" dt="2020-10-22T15:53:48.138" v="251" actId="20577"/>
          <ac:spMkLst>
            <pc:docMk/>
            <pc:sldMk cId="1592355451" sldId="43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05:49.487" v="306" actId="20577"/>
        <pc:sldMkLst>
          <pc:docMk/>
          <pc:sldMk cId="4117775169" sldId="462"/>
        </pc:sldMkLst>
        <pc:spChg chg="mod">
          <ac:chgData name="Inga Babicheva" userId="0f171498-083e-489f-aac5-c7d2c369acfe" providerId="ADAL" clId="{3941631E-E391-4408-B561-A3F84CA487A5}" dt="2020-10-22T16:05:49.487" v="306" actId="20577"/>
          <ac:spMkLst>
            <pc:docMk/>
            <pc:sldMk cId="4117775169" sldId="462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8:20.553" v="326" actId="20577"/>
        <pc:sldMkLst>
          <pc:docMk/>
          <pc:sldMk cId="1943473494" sldId="463"/>
        </pc:sldMkLst>
        <pc:spChg chg="mod">
          <ac:chgData name="Inga Babicheva" userId="0f171498-083e-489f-aac5-c7d2c369acfe" providerId="ADAL" clId="{3941631E-E391-4408-B561-A3F84CA487A5}" dt="2020-10-22T16:28:20.553" v="326" actId="20577"/>
          <ac:spMkLst>
            <pc:docMk/>
            <pc:sldMk cId="1943473494" sldId="463"/>
            <ac:spMk id="3" creationId="{00000000-0000-0000-0000-000000000000}"/>
          </ac:spMkLst>
        </pc:spChg>
      </pc:sldChg>
      <pc:sldChg chg="addSp delSp modSp">
        <pc:chgData name="Inga Babicheva" userId="0f171498-083e-489f-aac5-c7d2c369acfe" providerId="ADAL" clId="{3941631E-E391-4408-B561-A3F84CA487A5}" dt="2020-10-22T16:32:34.030" v="347" actId="122"/>
        <pc:sldMkLst>
          <pc:docMk/>
          <pc:sldMk cId="1113781502" sldId="464"/>
        </pc:sldMkLst>
        <pc:graphicFrameChg chg="mod modGraphic">
          <ac:chgData name="Inga Babicheva" userId="0f171498-083e-489f-aac5-c7d2c369acfe" providerId="ADAL" clId="{3941631E-E391-4408-B561-A3F84CA487A5}" dt="2020-10-22T16:32:34.030" v="347" actId="122"/>
          <ac:graphicFrameMkLst>
            <pc:docMk/>
            <pc:sldMk cId="1113781502" sldId="464"/>
            <ac:graphicFrameMk id="4" creationId="{00000000-0000-0000-0000-000000000000}"/>
          </ac:graphicFrameMkLst>
        </pc:graphicFrameChg>
        <pc:picChg chg="add del">
          <ac:chgData name="Inga Babicheva" userId="0f171498-083e-489f-aac5-c7d2c369acfe" providerId="ADAL" clId="{3941631E-E391-4408-B561-A3F84CA487A5}" dt="2020-10-22T16:30:30.330" v="339"/>
          <ac:picMkLst>
            <pc:docMk/>
            <pc:sldMk cId="1113781502" sldId="464"/>
            <ac:picMk id="3" creationId="{82EA4281-EC32-446D-A397-5B6DC2716EB9}"/>
          </ac:picMkLst>
        </pc:picChg>
      </pc:sldChg>
      <pc:sldChg chg="modSp">
        <pc:chgData name="Inga Babicheva" userId="0f171498-083e-489f-aac5-c7d2c369acfe" providerId="ADAL" clId="{3941631E-E391-4408-B561-A3F84CA487A5}" dt="2020-10-22T16:35:04.650" v="357" actId="14100"/>
        <pc:sldMkLst>
          <pc:docMk/>
          <pc:sldMk cId="2698236099" sldId="466"/>
        </pc:sldMkLst>
        <pc:spChg chg="mod">
          <ac:chgData name="Inga Babicheva" userId="0f171498-083e-489f-aac5-c7d2c369acfe" providerId="ADAL" clId="{3941631E-E391-4408-B561-A3F84CA487A5}" dt="2020-10-22T16:35:04.650" v="357" actId="14100"/>
          <ac:spMkLst>
            <pc:docMk/>
            <pc:sldMk cId="2698236099" sldId="46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5:45.974" v="365" actId="20577"/>
        <pc:sldMkLst>
          <pc:docMk/>
          <pc:sldMk cId="1381020997" sldId="469"/>
        </pc:sldMkLst>
        <pc:spChg chg="mod">
          <ac:chgData name="Inga Babicheva" userId="0f171498-083e-489f-aac5-c7d2c369acfe" providerId="ADAL" clId="{3941631E-E391-4408-B561-A3F84CA487A5}" dt="2020-10-22T16:35:45.974" v="365" actId="20577"/>
          <ac:spMkLst>
            <pc:docMk/>
            <pc:sldMk cId="1381020997" sldId="469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49:26.282" v="495" actId="27636"/>
        <pc:sldMkLst>
          <pc:docMk/>
          <pc:sldMk cId="4170446710" sldId="470"/>
        </pc:sldMkLst>
        <pc:spChg chg="mod">
          <ac:chgData name="Inga Babicheva" userId="0f171498-083e-489f-aac5-c7d2c369acfe" providerId="ADAL" clId="{3941631E-E391-4408-B561-A3F84CA487A5}" dt="2020-10-22T16:46:24.025" v="432" actId="20577"/>
          <ac:spMkLst>
            <pc:docMk/>
            <pc:sldMk cId="4170446710" sldId="470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9:26.282" v="495" actId="27636"/>
          <ac:spMkLst>
            <pc:docMk/>
            <pc:sldMk cId="4170446710" sldId="470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56:17.890" v="594" actId="20577"/>
        <pc:sldMkLst>
          <pc:docMk/>
          <pc:sldMk cId="559632761" sldId="473"/>
        </pc:sldMkLst>
        <pc:spChg chg="mod">
          <ac:chgData name="Inga Babicheva" userId="0f171498-083e-489f-aac5-c7d2c369acfe" providerId="ADAL" clId="{3941631E-E391-4408-B561-A3F84CA487A5}" dt="2020-10-22T16:56:17.890" v="594" actId="20577"/>
          <ac:spMkLst>
            <pc:docMk/>
            <pc:sldMk cId="559632761" sldId="473"/>
            <ac:spMk id="3" creationId="{00000000-0000-0000-0000-000000000000}"/>
          </ac:spMkLst>
        </pc:spChg>
      </pc:sldChg>
      <pc:sldChg chg="modSp addCm delCm">
        <pc:chgData name="Inga Babicheva" userId="0f171498-083e-489f-aac5-c7d2c369acfe" providerId="ADAL" clId="{3941631E-E391-4408-B561-A3F84CA487A5}" dt="2020-10-22T17:00:16.457" v="691" actId="20577"/>
        <pc:sldMkLst>
          <pc:docMk/>
          <pc:sldMk cId="414267612" sldId="474"/>
        </pc:sldMkLst>
        <pc:spChg chg="mod">
          <ac:chgData name="Inga Babicheva" userId="0f171498-083e-489f-aac5-c7d2c369acfe" providerId="ADAL" clId="{3941631E-E391-4408-B561-A3F84CA487A5}" dt="2020-10-22T17:00:16.457" v="691" actId="20577"/>
          <ac:spMkLst>
            <pc:docMk/>
            <pc:sldMk cId="414267612" sldId="474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3:25.163" v="728" actId="20577"/>
        <pc:sldMkLst>
          <pc:docMk/>
          <pc:sldMk cId="1212968169" sldId="475"/>
        </pc:sldMkLst>
        <pc:spChg chg="mod">
          <ac:chgData name="Inga Babicheva" userId="0f171498-083e-489f-aac5-c7d2c369acfe" providerId="ADAL" clId="{3941631E-E391-4408-B561-A3F84CA487A5}" dt="2020-10-22T17:03:25.163" v="728" actId="20577"/>
          <ac:spMkLst>
            <pc:docMk/>
            <pc:sldMk cId="1212968169" sldId="475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7:06:22.021" v="767" actId="14100"/>
        <pc:sldMkLst>
          <pc:docMk/>
          <pc:sldMk cId="1227313837" sldId="476"/>
        </pc:sldMkLst>
        <pc:spChg chg="mod">
          <ac:chgData name="Inga Babicheva" userId="0f171498-083e-489f-aac5-c7d2c369acfe" providerId="ADAL" clId="{3941631E-E391-4408-B561-A3F84CA487A5}" dt="2020-10-22T17:06:22.021" v="767" actId="14100"/>
          <ac:spMkLst>
            <pc:docMk/>
            <pc:sldMk cId="1227313837" sldId="476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29:42.191" v="337" actId="20577"/>
        <pc:sldMkLst>
          <pc:docMk/>
          <pc:sldMk cId="1920915725" sldId="477"/>
        </pc:sldMkLst>
        <pc:spChg chg="mod">
          <ac:chgData name="Inga Babicheva" userId="0f171498-083e-489f-aac5-c7d2c369acfe" providerId="ADAL" clId="{3941631E-E391-4408-B561-A3F84CA487A5}" dt="2020-10-22T16:29:42.191" v="337" actId="20577"/>
          <ac:spMkLst>
            <pc:docMk/>
            <pc:sldMk cId="1920915725" sldId="477"/>
            <ac:spMk id="3" creationId="{00000000-0000-0000-0000-000000000000}"/>
          </ac:spMkLst>
        </pc:spChg>
      </pc:sldChg>
      <pc:sldChg chg="modSp">
        <pc:chgData name="Inga Babicheva" userId="0f171498-083e-489f-aac5-c7d2c369acfe" providerId="ADAL" clId="{3941631E-E391-4408-B561-A3F84CA487A5}" dt="2020-10-22T16:33:38.221" v="353" actId="122"/>
        <pc:sldMkLst>
          <pc:docMk/>
          <pc:sldMk cId="2404869455" sldId="478"/>
        </pc:sldMkLst>
        <pc:graphicFrameChg chg="mod modGraphic">
          <ac:chgData name="Inga Babicheva" userId="0f171498-083e-489f-aac5-c7d2c369acfe" providerId="ADAL" clId="{3941631E-E391-4408-B561-A3F84CA487A5}" dt="2020-10-22T16:33:38.221" v="353" actId="122"/>
          <ac:graphicFrameMkLst>
            <pc:docMk/>
            <pc:sldMk cId="2404869455" sldId="478"/>
            <ac:graphicFrameMk id="6" creationId="{00000000-0000-0000-0000-000000000000}"/>
          </ac:graphicFrameMkLst>
        </pc:graphicFrameChg>
      </pc:sldChg>
      <pc:sldChg chg="modSp">
        <pc:chgData name="Inga Babicheva" userId="0f171498-083e-489f-aac5-c7d2c369acfe" providerId="ADAL" clId="{3941631E-E391-4408-B561-A3F84CA487A5}" dt="2020-10-22T16:46:30.721" v="435" actId="20577"/>
        <pc:sldMkLst>
          <pc:docMk/>
          <pc:sldMk cId="2296208901" sldId="479"/>
        </pc:sldMkLst>
        <pc:spChg chg="mod">
          <ac:chgData name="Inga Babicheva" userId="0f171498-083e-489f-aac5-c7d2c369acfe" providerId="ADAL" clId="{3941631E-E391-4408-B561-A3F84CA487A5}" dt="2020-10-22T16:46:30.721" v="435" actId="20577"/>
          <ac:spMkLst>
            <pc:docMk/>
            <pc:sldMk cId="2296208901" sldId="479"/>
            <ac:spMk id="2" creationId="{00000000-0000-0000-0000-000000000000}"/>
          </ac:spMkLst>
        </pc:spChg>
        <pc:spChg chg="mod">
          <ac:chgData name="Inga Babicheva" userId="0f171498-083e-489f-aac5-c7d2c369acfe" providerId="ADAL" clId="{3941631E-E391-4408-B561-A3F84CA487A5}" dt="2020-10-22T16:46:10.016" v="427" actId="20577"/>
          <ac:spMkLst>
            <pc:docMk/>
            <pc:sldMk cId="2296208901" sldId="47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Прогресс имплементации Проекта ПРООН\ГФ: успехи, проблемы, перспективы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97" y="4740812"/>
            <a:ext cx="7825947" cy="17530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Заседание Сектора по надзору</a:t>
            </a:r>
          </a:p>
          <a:p>
            <a:pPr algn="ctr"/>
            <a:r>
              <a:rPr lang="en-US" dirty="0"/>
              <a:t>1</a:t>
            </a:r>
            <a:r>
              <a:rPr lang="ru-RU" dirty="0"/>
              <a:t> июня 2021 г. </a:t>
            </a:r>
            <a:endParaRPr lang="en-US" dirty="0"/>
          </a:p>
          <a:p>
            <a:pPr algn="ctr"/>
            <a:r>
              <a:rPr lang="ru-RU" dirty="0"/>
              <a:t>И. Бабичева</a:t>
            </a:r>
          </a:p>
          <a:p>
            <a:pPr algn="ctr"/>
            <a:r>
              <a:rPr lang="ru-RU" dirty="0"/>
              <a:t> Координатор по ВИЧ и ТБ\Заместитель программного менеджера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/>
              <a:t>Суб</a:t>
            </a:r>
            <a:r>
              <a:rPr lang="ru-RU" sz="2800" dirty="0"/>
              <a:t>-получатели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/>
          <a:lstStyle/>
          <a:p>
            <a:r>
              <a:rPr lang="ru-RU" dirty="0"/>
              <a:t>В 2020 году проведен тендер по отбору СП на период имплементации гранта</a:t>
            </a:r>
          </a:p>
          <a:p>
            <a:r>
              <a:rPr lang="ru-RU" dirty="0"/>
              <a:t>Отобрано по компоненту ВИЧ – 20 </a:t>
            </a:r>
            <a:r>
              <a:rPr lang="ru-RU" dirty="0" err="1"/>
              <a:t>суб</a:t>
            </a:r>
            <a:r>
              <a:rPr lang="ru-RU" dirty="0"/>
              <a:t>-получателей (18 НПО, РЦ СПИД, РЦН), заключено 31 соглашение</a:t>
            </a:r>
          </a:p>
          <a:p>
            <a:r>
              <a:rPr lang="ru-RU" dirty="0"/>
              <a:t>Отобрано по компоненту ТБ – 5 </a:t>
            </a:r>
            <a:r>
              <a:rPr lang="ru-RU" dirty="0" err="1"/>
              <a:t>суб</a:t>
            </a:r>
            <a:r>
              <a:rPr lang="ru-RU" dirty="0"/>
              <a:t>-получателей (4 НПО, НЦФ), заключено 5 соглашений</a:t>
            </a:r>
          </a:p>
          <a:p>
            <a:r>
              <a:rPr lang="ru-RU" dirty="0"/>
              <a:t>Всего по обоим компонентам – 23 </a:t>
            </a:r>
            <a:r>
              <a:rPr lang="ru-RU" dirty="0" err="1"/>
              <a:t>суб</a:t>
            </a:r>
            <a:r>
              <a:rPr lang="ru-RU" dirty="0"/>
              <a:t>-получателя, 36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15923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Новые активности, подходы в гранте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556792"/>
            <a:ext cx="7992888" cy="49202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Центры ЛЖВ</a:t>
            </a:r>
          </a:p>
          <a:p>
            <a:r>
              <a:rPr lang="ru-RU" dirty="0" err="1"/>
              <a:t>Шелтер</a:t>
            </a:r>
            <a:r>
              <a:rPr lang="ru-RU" dirty="0"/>
              <a:t> для МСМ</a:t>
            </a:r>
          </a:p>
          <a:p>
            <a:r>
              <a:rPr lang="ru-RU" dirty="0"/>
              <a:t>Пилотный проект для группы ТГ</a:t>
            </a:r>
          </a:p>
          <a:p>
            <a:r>
              <a:rPr lang="ru-RU" dirty="0"/>
              <a:t>Центр временного пребывания для пациентов с ТБ</a:t>
            </a:r>
          </a:p>
          <a:p>
            <a:r>
              <a:rPr lang="ru-RU" dirty="0"/>
              <a:t>Пункт оказания услуг для пациентов с ТБ в г. Ош (в г. Бишкек подход к оказанию услуг претерпел трансформацию)</a:t>
            </a:r>
          </a:p>
          <a:p>
            <a:r>
              <a:rPr lang="ru-RU" dirty="0"/>
              <a:t> Меньшее количество государственных организаций, как один из первых шагов к передаче функций управления грантом государству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7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Новые активности, подходы в гранте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5241404"/>
          </a:xfrm>
        </p:spPr>
        <p:txBody>
          <a:bodyPr>
            <a:normAutofit/>
          </a:bodyPr>
          <a:lstStyle/>
          <a:p>
            <a:r>
              <a:rPr lang="ru-RU" dirty="0"/>
              <a:t>В целях ускорения достижения целей 90-90-90 внедрение мотивационной стратегии для сотрудников НПО</a:t>
            </a:r>
          </a:p>
          <a:p>
            <a:r>
              <a:rPr lang="ru-RU" dirty="0"/>
              <a:t>Расширение деятельности «общественных защитников» на компонент ТБ</a:t>
            </a:r>
          </a:p>
          <a:p>
            <a:r>
              <a:rPr lang="ru-RU" dirty="0"/>
              <a:t>Внедрение стратегии оплаты сотрудников, участвующих в имплементации гранта, основанной на достижении результата с 2022 года</a:t>
            </a:r>
          </a:p>
          <a:p>
            <a:r>
              <a:rPr lang="ru-RU" dirty="0"/>
              <a:t>ИППП сервис (диагностика, лечение для 2х КГ)</a:t>
            </a:r>
          </a:p>
        </p:txBody>
      </p:sp>
    </p:spTree>
    <p:extLst>
      <p:ext uri="{BB962C8B-B14F-4D97-AF65-F5344CB8AC3E}">
        <p14:creationId xmlns:p14="http://schemas.microsoft.com/office/powerpoint/2010/main" val="19434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Новые активности, подходы в гранте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5241404"/>
          </a:xfrm>
        </p:spPr>
        <p:txBody>
          <a:bodyPr>
            <a:normAutofit/>
          </a:bodyPr>
          <a:lstStyle/>
          <a:p>
            <a:r>
              <a:rPr lang="ru-RU" dirty="0"/>
              <a:t>Вакцинация ЛЖВ (девочек и женщин) от ПВЧ</a:t>
            </a:r>
          </a:p>
          <a:p>
            <a:r>
              <a:rPr lang="ru-RU" dirty="0"/>
              <a:t>За счет средств ЮНЭЙДС ПРООН обеспечит обследование перед вакцинацией</a:t>
            </a:r>
          </a:p>
        </p:txBody>
      </p:sp>
    </p:spTree>
    <p:extLst>
      <p:ext uri="{BB962C8B-B14F-4D97-AF65-F5344CB8AC3E}">
        <p14:creationId xmlns:p14="http://schemas.microsoft.com/office/powerpoint/2010/main" val="283479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Закупки\поставки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35596"/>
            <a:ext cx="7992888" cy="4920208"/>
          </a:xfrm>
        </p:spPr>
        <p:txBody>
          <a:bodyPr/>
          <a:lstStyle/>
          <a:p>
            <a:r>
              <a:rPr lang="ru-RU" dirty="0"/>
              <a:t> Все закупки в рамках Проекта ПРООН\ГФ осуществляются на основе Рабочего плана бюджета и по согласованию с соответствующими Национальными программами, бенефициарами</a:t>
            </a:r>
          </a:p>
          <a:p>
            <a:r>
              <a:rPr lang="ru-RU" dirty="0"/>
              <a:t>В стране в зависимости от вида продукта существует\существовал буфер на 6-9 месяцев. Закупки были осуществлены из средств предыдущего гранта. Ряда продуктов в виду более низкого их использования в 2020 г. будет достаточно до конца 2021 г.</a:t>
            </a:r>
          </a:p>
        </p:txBody>
      </p:sp>
    </p:spTree>
    <p:extLst>
      <p:ext uri="{BB962C8B-B14F-4D97-AF65-F5344CB8AC3E}">
        <p14:creationId xmlns:p14="http://schemas.microsoft.com/office/powerpoint/2010/main" val="192091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Закупки\поставки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88E75-6196-4E66-ABF1-2946AEE92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Существуют долгосрочные контракты, заключенные ПРООН на международном рынке, или заключены новые, что обеспечит бесперебойные поставки всех товаров, заложенных в Рабочем плане</a:t>
            </a:r>
          </a:p>
        </p:txBody>
      </p:sp>
    </p:spTree>
    <p:extLst>
      <p:ext uri="{BB962C8B-B14F-4D97-AF65-F5344CB8AC3E}">
        <p14:creationId xmlns:p14="http://schemas.microsoft.com/office/powerpoint/2010/main" val="11137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Проблемы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42226D-8395-4F2F-B12C-28C5DF382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Реализация мероприятий по </a:t>
            </a:r>
            <a:r>
              <a:rPr lang="ru-RU" dirty="0" err="1"/>
              <a:t>адвокации</a:t>
            </a:r>
            <a:r>
              <a:rPr lang="ru-RU" dirty="0"/>
              <a:t>, поддержке и развитию благоприятной среды</a:t>
            </a:r>
          </a:p>
          <a:p>
            <a:r>
              <a:rPr lang="ru-RU" dirty="0"/>
              <a:t>Ревизия законодательной базы (не совсем понятен процесс, переработке подвергнутся в том числе и кодексы, кодекс о проступках, уголовный кодекс)</a:t>
            </a:r>
          </a:p>
          <a:p>
            <a:r>
              <a:rPr lang="ru-RU" dirty="0"/>
              <a:t>Семейные ценности – как основополагающий посыл </a:t>
            </a:r>
          </a:p>
          <a:p>
            <a:r>
              <a:rPr lang="ru-RU" dirty="0"/>
              <a:t>Проведение ДЭН в группе МСМ (включает и оценку численности) в 2021 г, в 2022 – для группы СР</a:t>
            </a:r>
          </a:p>
          <a:p>
            <a:r>
              <a:rPr lang="ru-RU" dirty="0"/>
              <a:t>Милицейские рейды </a:t>
            </a:r>
            <a:r>
              <a:rPr lang="ru-RU"/>
              <a:t>- неформальные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6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Проблемы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F07BB86-6CC5-4DA7-9CFA-E69A29E74EB9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30B07-BCF5-4CD9-A64F-9E11913B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Статус СКК и решений принимаемых им – Форум НПО, экономии, и </a:t>
            </a:r>
            <a:r>
              <a:rPr lang="ru-RU"/>
              <a:t>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21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Props1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426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Прогресс имплементации Проекта ПРООН\ГФ: успехи, проблемы, перспективы</vt:lpstr>
      <vt:lpstr>Суб-получатели</vt:lpstr>
      <vt:lpstr>Новые активности, подходы в гранте</vt:lpstr>
      <vt:lpstr>Новые активности, подходы в гранте</vt:lpstr>
      <vt:lpstr>Новые активности, подходы в гранте</vt:lpstr>
      <vt:lpstr>Закупки\поставки</vt:lpstr>
      <vt:lpstr>Закупки\поставки</vt:lpstr>
      <vt:lpstr>Проблемы</vt:lpstr>
      <vt:lpstr>Проблемы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12</cp:revision>
  <dcterms:created xsi:type="dcterms:W3CDTF">2020-05-07T16:23:44Z</dcterms:created>
  <dcterms:modified xsi:type="dcterms:W3CDTF">2021-06-08T14:39:41Z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