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27"/>
  </p:notesMasterIdLst>
  <p:sldIdLst>
    <p:sldId id="256" r:id="rId7"/>
    <p:sldId id="439" r:id="rId8"/>
    <p:sldId id="462" r:id="rId9"/>
    <p:sldId id="463" r:id="rId10"/>
    <p:sldId id="477" r:id="rId11"/>
    <p:sldId id="464" r:id="rId12"/>
    <p:sldId id="478" r:id="rId13"/>
    <p:sldId id="480" r:id="rId14"/>
    <p:sldId id="466" r:id="rId15"/>
    <p:sldId id="467" r:id="rId16"/>
    <p:sldId id="469" r:id="rId17"/>
    <p:sldId id="479" r:id="rId18"/>
    <p:sldId id="470" r:id="rId19"/>
    <p:sldId id="481" r:id="rId20"/>
    <p:sldId id="482" r:id="rId21"/>
    <p:sldId id="483" r:id="rId22"/>
    <p:sldId id="484" r:id="rId23"/>
    <p:sldId id="485" r:id="rId24"/>
    <p:sldId id="486" r:id="rId25"/>
    <p:sldId id="4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B11DE-4FA4-4D63-AC32-345BBB0EC3B9}" v="19" dt="2021-05-31T17:51:5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ACBB11DE-4FA4-4D63-AC32-345BBB0EC3B9}"/>
    <pc:docChg chg="undo custSel addSld delSld modSld">
      <pc:chgData name="Inga Babicheva" userId="0f171498-083e-489f-aac5-c7d2c369acfe" providerId="ADAL" clId="{ACBB11DE-4FA4-4D63-AC32-345BBB0EC3B9}" dt="2021-05-31T17:54:58.763" v="464" actId="14100"/>
      <pc:docMkLst>
        <pc:docMk/>
      </pc:docMkLst>
      <pc:sldChg chg="modSp mod">
        <pc:chgData name="Inga Babicheva" userId="0f171498-083e-489f-aac5-c7d2c369acfe" providerId="ADAL" clId="{ACBB11DE-4FA4-4D63-AC32-345BBB0EC3B9}" dt="2021-05-31T16:36:52.306" v="18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ACBB11DE-4FA4-4D63-AC32-345BBB0EC3B9}" dt="2021-05-31T16:36:36.361" v="1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ACBB11DE-4FA4-4D63-AC32-345BBB0EC3B9}" dt="2021-05-31T16:36:52.306" v="18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599966740" sldId="257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4171911372" sldId="258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305984114" sldId="259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201940173" sldId="260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748062706" sldId="261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1415325540" sldId="262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693414296" sldId="263"/>
        </pc:sldMkLst>
      </pc:sldChg>
      <pc:sldChg chg="modSp mod">
        <pc:chgData name="Inga Babicheva" userId="0f171498-083e-489f-aac5-c7d2c369acfe" providerId="ADAL" clId="{ACBB11DE-4FA4-4D63-AC32-345BBB0EC3B9}" dt="2021-05-31T16:39:23.086" v="45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ACBB11DE-4FA4-4D63-AC32-345BBB0EC3B9}" dt="2021-05-31T16:39:23.086" v="45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46:20.904" v="95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ACBB11DE-4FA4-4D63-AC32-345BBB0EC3B9}" dt="2021-05-31T16:46:20.904" v="95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51:50.372" v="138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ACBB11DE-4FA4-4D63-AC32-345BBB0EC3B9}" dt="2021-05-31T16:51:50.372" v="138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1:07.384" v="151" actId="108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ACBB11DE-4FA4-4D63-AC32-345BBB0EC3B9}" dt="2021-05-31T17:01:07.384" v="151" actId="108"/>
          <ac:graphicFrameMkLst>
            <pc:docMk/>
            <pc:sldMk cId="1113781502" sldId="464"/>
            <ac:graphicFrameMk id="4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09:35.345" v="235" actId="20577"/>
        <pc:sldMkLst>
          <pc:docMk/>
          <pc:sldMk cId="2698236099" sldId="466"/>
        </pc:sldMkLst>
        <pc:spChg chg="mod">
          <ac:chgData name="Inga Babicheva" userId="0f171498-083e-489f-aac5-c7d2c369acfe" providerId="ADAL" clId="{ACBB11DE-4FA4-4D63-AC32-345BBB0EC3B9}" dt="2021-05-31T17:09:35.345" v="235" actId="20577"/>
          <ac:spMkLst>
            <pc:docMk/>
            <pc:sldMk cId="2698236099" sldId="466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26:38.762" v="427" actId="20577"/>
        <pc:sldMkLst>
          <pc:docMk/>
          <pc:sldMk cId="4170446710" sldId="470"/>
        </pc:sldMkLst>
        <pc:spChg chg="mod">
          <ac:chgData name="Inga Babicheva" userId="0f171498-083e-489f-aac5-c7d2c369acfe" providerId="ADAL" clId="{ACBB11DE-4FA4-4D63-AC32-345BBB0EC3B9}" dt="2021-05-31T17:26:38.762" v="427" actId="20577"/>
          <ac:spMkLst>
            <pc:docMk/>
            <pc:sldMk cId="4170446710" sldId="470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CBB11DE-4FA4-4D63-AC32-345BBB0EC3B9}" dt="2021-05-31T17:52:21.383" v="458" actId="2696"/>
        <pc:sldMkLst>
          <pc:docMk/>
          <pc:sldMk cId="559632761" sldId="473"/>
        </pc:sldMkLst>
      </pc:sldChg>
      <pc:sldChg chg="del">
        <pc:chgData name="Inga Babicheva" userId="0f171498-083e-489f-aac5-c7d2c369acfe" providerId="ADAL" clId="{ACBB11DE-4FA4-4D63-AC32-345BBB0EC3B9}" dt="2021-05-31T17:52:24.280" v="459" actId="2696"/>
        <pc:sldMkLst>
          <pc:docMk/>
          <pc:sldMk cId="414267612" sldId="474"/>
        </pc:sldMkLst>
      </pc:sldChg>
      <pc:sldChg chg="del">
        <pc:chgData name="Inga Babicheva" userId="0f171498-083e-489f-aac5-c7d2c369acfe" providerId="ADAL" clId="{ACBB11DE-4FA4-4D63-AC32-345BBB0EC3B9}" dt="2021-05-31T17:52:27.241" v="460" actId="2696"/>
        <pc:sldMkLst>
          <pc:docMk/>
          <pc:sldMk cId="1212968169" sldId="475"/>
        </pc:sldMkLst>
      </pc:sldChg>
      <pc:sldChg chg="del">
        <pc:chgData name="Inga Babicheva" userId="0f171498-083e-489f-aac5-c7d2c369acfe" providerId="ADAL" clId="{ACBB11DE-4FA4-4D63-AC32-345BBB0EC3B9}" dt="2021-05-31T17:52:30.583" v="461" actId="2696"/>
        <pc:sldMkLst>
          <pc:docMk/>
          <pc:sldMk cId="1227313837" sldId="476"/>
        </pc:sldMkLst>
      </pc:sldChg>
      <pc:sldChg chg="modSp mod">
        <pc:chgData name="Inga Babicheva" userId="0f171498-083e-489f-aac5-c7d2c369acfe" providerId="ADAL" clId="{ACBB11DE-4FA4-4D63-AC32-345BBB0EC3B9}" dt="2021-05-31T16:50:01.764" v="121"/>
        <pc:sldMkLst>
          <pc:docMk/>
          <pc:sldMk cId="1920915725" sldId="477"/>
        </pc:sldMkLst>
        <pc:spChg chg="mod">
          <ac:chgData name="Inga Babicheva" userId="0f171498-083e-489f-aac5-c7d2c369acfe" providerId="ADAL" clId="{ACBB11DE-4FA4-4D63-AC32-345BBB0EC3B9}" dt="2021-05-31T16:50:01.764" v="121"/>
          <ac:spMkLst>
            <pc:docMk/>
            <pc:sldMk cId="1920915725" sldId="477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2:00.064" v="155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ACBB11DE-4FA4-4D63-AC32-345BBB0EC3B9}" dt="2021-05-31T17:02:00.064" v="155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20:38.012" v="376" actId="255"/>
        <pc:sldMkLst>
          <pc:docMk/>
          <pc:sldMk cId="2296208901" sldId="479"/>
        </pc:sldMkLst>
        <pc:spChg chg="mod">
          <ac:chgData name="Inga Babicheva" userId="0f171498-083e-489f-aac5-c7d2c369acfe" providerId="ADAL" clId="{ACBB11DE-4FA4-4D63-AC32-345BBB0EC3B9}" dt="2021-05-31T17:20:38.012" v="376" actId="255"/>
          <ac:spMkLst>
            <pc:docMk/>
            <pc:sldMk cId="2296208901" sldId="479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ACBB11DE-4FA4-4D63-AC32-345BBB0EC3B9}" dt="2021-05-31T17:05:48.865" v="178" actId="20577"/>
        <pc:sldMkLst>
          <pc:docMk/>
          <pc:sldMk cId="551219992" sldId="480"/>
        </pc:sldMkLst>
        <pc:graphicFrameChg chg="mod modGraphic">
          <ac:chgData name="Inga Babicheva" userId="0f171498-083e-489f-aac5-c7d2c369acfe" providerId="ADAL" clId="{ACBB11DE-4FA4-4D63-AC32-345BBB0EC3B9}" dt="2021-05-31T17:05:48.865" v="178" actId="20577"/>
          <ac:graphicFrameMkLst>
            <pc:docMk/>
            <pc:sldMk cId="551219992" sldId="480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34:40.869" v="428" actId="1076"/>
        <pc:sldMkLst>
          <pc:docMk/>
          <pc:sldMk cId="3168795249" sldId="481"/>
        </pc:sldMkLst>
        <pc:picChg chg="mod">
          <ac:chgData name="Inga Babicheva" userId="0f171498-083e-489f-aac5-c7d2c369acfe" providerId="ADAL" clId="{ACBB11DE-4FA4-4D63-AC32-345BBB0EC3B9}" dt="2021-05-31T17:34:40.869" v="428" actId="1076"/>
          <ac:picMkLst>
            <pc:docMk/>
            <pc:sldMk cId="3168795249" sldId="481"/>
            <ac:picMk id="4" creationId="{6B70CA58-A1F6-4939-8EC6-760C70317F21}"/>
          </ac:picMkLst>
        </pc:picChg>
      </pc:sldChg>
      <pc:sldChg chg="addSp delSp modSp add mod">
        <pc:chgData name="Inga Babicheva" userId="0f171498-083e-489f-aac5-c7d2c369acfe" providerId="ADAL" clId="{ACBB11DE-4FA4-4D63-AC32-345BBB0EC3B9}" dt="2021-05-31T17:49:46.090" v="439" actId="14100"/>
        <pc:sldMkLst>
          <pc:docMk/>
          <pc:sldMk cId="2530491908" sldId="485"/>
        </pc:sldMkLst>
        <pc:spChg chg="add del mod">
          <ac:chgData name="Inga Babicheva" userId="0f171498-083e-489f-aac5-c7d2c369acfe" providerId="ADAL" clId="{ACBB11DE-4FA4-4D63-AC32-345BBB0EC3B9}" dt="2021-05-31T17:49:31.038" v="433"/>
          <ac:spMkLst>
            <pc:docMk/>
            <pc:sldMk cId="2530491908" sldId="485"/>
            <ac:spMk id="4" creationId="{0407342F-929F-4165-A597-2060ADB1B58C}"/>
          </ac:spMkLst>
        </pc:spChg>
        <pc:picChg chg="add mod">
          <ac:chgData name="Inga Babicheva" userId="0f171498-083e-489f-aac5-c7d2c369acfe" providerId="ADAL" clId="{ACBB11DE-4FA4-4D63-AC32-345BBB0EC3B9}" dt="2021-05-31T17:49:46.090" v="439" actId="14100"/>
          <ac:picMkLst>
            <pc:docMk/>
            <pc:sldMk cId="2530491908" sldId="485"/>
            <ac:picMk id="6" creationId="{7D1CE3E1-3A53-4057-BFA5-E28A694353D1}"/>
          </ac:picMkLst>
        </pc:picChg>
        <pc:picChg chg="del mod">
          <ac:chgData name="Inga Babicheva" userId="0f171498-083e-489f-aac5-c7d2c369acfe" providerId="ADAL" clId="{ACBB11DE-4FA4-4D63-AC32-345BBB0EC3B9}" dt="2021-05-31T17:38:32.409" v="432" actId="21"/>
          <ac:picMkLst>
            <pc:docMk/>
            <pc:sldMk cId="2530491908" sldId="485"/>
            <ac:picMk id="7" creationId="{168627D0-5392-49EC-ABCD-35A1DC43F0DC}"/>
          </ac:picMkLst>
        </pc:picChg>
      </pc:sldChg>
      <pc:sldChg chg="addSp delSp modSp new mod">
        <pc:chgData name="Inga Babicheva" userId="0f171498-083e-489f-aac5-c7d2c369acfe" providerId="ADAL" clId="{ACBB11DE-4FA4-4D63-AC32-345BBB0EC3B9}" dt="2021-05-31T17:54:58.763" v="464" actId="14100"/>
        <pc:sldMkLst>
          <pc:docMk/>
          <pc:sldMk cId="1045715648" sldId="486"/>
        </pc:sldMkLst>
        <pc:spChg chg="mod">
          <ac:chgData name="Inga Babicheva" userId="0f171498-083e-489f-aac5-c7d2c369acfe" providerId="ADAL" clId="{ACBB11DE-4FA4-4D63-AC32-345BBB0EC3B9}" dt="2021-05-31T17:50:32.947" v="452" actId="255"/>
          <ac:spMkLst>
            <pc:docMk/>
            <pc:sldMk cId="1045715648" sldId="486"/>
            <ac:spMk id="2" creationId="{B5639449-23F7-4142-A054-25D8641E72CE}"/>
          </ac:spMkLst>
        </pc:spChg>
        <pc:spChg chg="del">
          <ac:chgData name="Inga Babicheva" userId="0f171498-083e-489f-aac5-c7d2c369acfe" providerId="ADAL" clId="{ACBB11DE-4FA4-4D63-AC32-345BBB0EC3B9}" dt="2021-05-31T17:51:59.130" v="453"/>
          <ac:spMkLst>
            <pc:docMk/>
            <pc:sldMk cId="1045715648" sldId="486"/>
            <ac:spMk id="3" creationId="{6182C8E5-E615-4554-801A-A39FEFEF5E83}"/>
          </ac:spMkLst>
        </pc:spChg>
        <pc:picChg chg="add mod">
          <ac:chgData name="Inga Babicheva" userId="0f171498-083e-489f-aac5-c7d2c369acfe" providerId="ADAL" clId="{ACBB11DE-4FA4-4D63-AC32-345BBB0EC3B9}" dt="2021-05-31T17:54:58.763" v="464" actId="14100"/>
          <ac:picMkLst>
            <pc:docMk/>
            <pc:sldMk cId="1045715648" sldId="486"/>
            <ac:picMk id="4" creationId="{3982988E-9232-45F0-A9AA-AA5D377C204F}"/>
          </ac:picMkLst>
        </pc:picChg>
      </pc:sldChg>
    </pc:docChg>
  </pc:docChgLst>
  <pc:docChgLst>
    <pc:chgData name="Inga Babicheva" userId="0f171498-083e-489f-aac5-c7d2c369acfe" providerId="ADAL" clId="{07BFAEBD-1C20-41E2-B113-6A41B71CBF00}"/>
    <pc:docChg chg="custSel modSld">
      <pc:chgData name="Inga Babicheva" userId="0f171498-083e-489f-aac5-c7d2c369acfe" providerId="ADAL" clId="{07BFAEBD-1C20-41E2-B113-6A41B71CBF00}" dt="2020-10-22T15:48:04.073" v="6" actId="27636"/>
      <pc:docMkLst>
        <pc:docMk/>
      </pc:docMkLst>
      <pc:sldChg chg="delSp">
        <pc:chgData name="Inga Babicheva" userId="0f171498-083e-489f-aac5-c7d2c369acfe" providerId="ADAL" clId="{07BFAEBD-1C20-41E2-B113-6A41B71CBF00}" dt="2020-10-22T15:47:56.572" v="0"/>
        <pc:sldMkLst>
          <pc:docMk/>
          <pc:sldMk cId="4256616555" sldId="256"/>
        </pc:sldMkLst>
        <pc:picChg chg="del">
          <ac:chgData name="Inga Babicheva" userId="0f171498-083e-489f-aac5-c7d2c369acfe" providerId="ADAL" clId="{07BFAEBD-1C20-41E2-B113-6A41B71CBF00}" dt="2020-10-22T15:47:56.572" v="0"/>
          <ac:picMkLst>
            <pc:docMk/>
            <pc:sldMk cId="4256616555" sldId="256"/>
            <ac:picMk id="4" creationId="{875FDDC6-4E1F-4B15-8179-4466F619723E}"/>
          </ac:picMkLst>
        </pc:picChg>
      </pc:sldChg>
      <pc:sldChg chg="modSp">
        <pc:chgData name="Inga Babicheva" userId="0f171498-083e-489f-aac5-c7d2c369acfe" providerId="ADAL" clId="{07BFAEBD-1C20-41E2-B113-6A41B71CBF00}" dt="2020-10-22T15:48:04.027" v="1" actId="27636"/>
        <pc:sldMkLst>
          <pc:docMk/>
          <pc:sldMk cId="4117775169" sldId="462"/>
        </pc:sldMkLst>
        <pc:spChg chg="mod">
          <ac:chgData name="Inga Babicheva" userId="0f171498-083e-489f-aac5-c7d2c369acfe" providerId="ADAL" clId="{07BFAEBD-1C20-41E2-B113-6A41B71CBF00}" dt="2020-10-22T15:48:04.027" v="1" actId="27636"/>
          <ac:spMkLst>
            <pc:docMk/>
            <pc:sldMk cId="4117775169" sldId="462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32" v="2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07BFAEBD-1C20-41E2-B113-6A41B71CBF00}" dt="2020-10-22T15:48:04.032" v="2" actId="27636"/>
          <ac:spMkLst>
            <pc:docMk/>
            <pc:sldMk cId="1943473494" sldId="463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6" v="4" actId="27636"/>
        <pc:sldMkLst>
          <pc:docMk/>
          <pc:sldMk cId="1113781502" sldId="464"/>
        </pc:sldMkLst>
        <pc:spChg chg="mod">
          <ac:chgData name="Inga Babicheva" userId="0f171498-083e-489f-aac5-c7d2c369acfe" providerId="ADAL" clId="{07BFAEBD-1C20-41E2-B113-6A41B71CBF00}" dt="2020-10-22T15:48:04.046" v="4" actId="27636"/>
          <ac:spMkLst>
            <pc:docMk/>
            <pc:sldMk cId="1113781502" sldId="464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73" v="6" actId="27636"/>
        <pc:sldMkLst>
          <pc:docMk/>
          <pc:sldMk cId="4182782529" sldId="467"/>
        </pc:sldMkLst>
        <pc:spChg chg="mod">
          <ac:chgData name="Inga Babicheva" userId="0f171498-083e-489f-aac5-c7d2c369acfe" providerId="ADAL" clId="{07BFAEBD-1C20-41E2-B113-6A41B71CBF00}" dt="2020-10-22T15:48:04.073" v="6" actId="27636"/>
          <ac:spMkLst>
            <pc:docMk/>
            <pc:sldMk cId="4182782529" sldId="46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1" v="3" actId="27636"/>
        <pc:sldMkLst>
          <pc:docMk/>
          <pc:sldMk cId="1920915725" sldId="477"/>
        </pc:sldMkLst>
        <pc:spChg chg="mod">
          <ac:chgData name="Inga Babicheva" userId="0f171498-083e-489f-aac5-c7d2c369acfe" providerId="ADAL" clId="{07BFAEBD-1C20-41E2-B113-6A41B71CBF00}" dt="2020-10-22T15:48:04.041" v="3" actId="27636"/>
          <ac:spMkLst>
            <pc:docMk/>
            <pc:sldMk cId="1920915725" sldId="47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62" v="5" actId="27636"/>
        <pc:sldMkLst>
          <pc:docMk/>
          <pc:sldMk cId="2404869455" sldId="478"/>
        </pc:sldMkLst>
        <pc:spChg chg="mod">
          <ac:chgData name="Inga Babicheva" userId="0f171498-083e-489f-aac5-c7d2c369acfe" providerId="ADAL" clId="{07BFAEBD-1C20-41E2-B113-6A41B71CBF00}" dt="2020-10-22T15:48:04.062" v="5" actId="27636"/>
          <ac:spMkLst>
            <pc:docMk/>
            <pc:sldMk cId="2404869455" sldId="478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3941631E-E391-4408-B561-A3F84CA487A5}"/>
    <pc:docChg chg="undo custSel delSld modSld">
      <pc:chgData name="Inga Babicheva" userId="0f171498-083e-489f-aac5-c7d2c369acfe" providerId="ADAL" clId="{3941631E-E391-4408-B561-A3F84CA487A5}" dt="2020-10-22T17:06:22.021" v="767" actId="14100"/>
      <pc:docMkLst>
        <pc:docMk/>
      </pc:docMkLst>
      <pc:sldChg chg="modSp">
        <pc:chgData name="Inga Babicheva" userId="0f171498-083e-489f-aac5-c7d2c369acfe" providerId="ADAL" clId="{3941631E-E391-4408-B561-A3F84CA487A5}" dt="2020-10-22T15:52:59.969" v="23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3941631E-E391-4408-B561-A3F84CA487A5}" dt="2020-10-22T15:52:59.969" v="235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3941631E-E391-4408-B561-A3F84CA487A5}" dt="2020-10-22T15:52:55.937" v="234" actId="1076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3941631E-E391-4408-B561-A3F84CA487A5}" dt="2020-10-22T16:33:53.397" v="354" actId="2696"/>
        <pc:sldMkLst>
          <pc:docMk/>
          <pc:sldMk cId="1876690864" sldId="374"/>
        </pc:sldMkLst>
      </pc:sldChg>
      <pc:sldChg chg="modSp">
        <pc:chgData name="Inga Babicheva" userId="0f171498-083e-489f-aac5-c7d2c369acfe" providerId="ADAL" clId="{3941631E-E391-4408-B561-A3F84CA487A5}" dt="2020-10-22T15:53:48.138" v="251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3941631E-E391-4408-B561-A3F84CA487A5}" dt="2020-10-22T15:53:48.138" v="251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05:49.487" v="306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3941631E-E391-4408-B561-A3F84CA487A5}" dt="2020-10-22T16:05:49.487" v="306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8:20.553" v="326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3941631E-E391-4408-B561-A3F84CA487A5}" dt="2020-10-22T16:28:20.553" v="326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Inga Babicheva" userId="0f171498-083e-489f-aac5-c7d2c369acfe" providerId="ADAL" clId="{3941631E-E391-4408-B561-A3F84CA487A5}" dt="2020-10-22T16:32:34.030" v="347" actId="122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3941631E-E391-4408-B561-A3F84CA487A5}" dt="2020-10-22T16:32:34.030" v="347" actId="122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picChg chg="add del">
          <ac:chgData name="Inga Babicheva" userId="0f171498-083e-489f-aac5-c7d2c369acfe" providerId="ADAL" clId="{3941631E-E391-4408-B561-A3F84CA487A5}" dt="2020-10-22T16:30:30.330" v="339"/>
          <ac:picMkLst>
            <pc:docMk/>
            <pc:sldMk cId="1113781502" sldId="464"/>
            <ac:picMk id="3" creationId="{82EA4281-EC32-446D-A397-5B6DC2716EB9}"/>
          </ac:picMkLst>
        </pc:picChg>
      </pc:sldChg>
      <pc:sldChg chg="modSp">
        <pc:chgData name="Inga Babicheva" userId="0f171498-083e-489f-aac5-c7d2c369acfe" providerId="ADAL" clId="{3941631E-E391-4408-B561-A3F84CA487A5}" dt="2020-10-22T16:35:04.650" v="357" actId="14100"/>
        <pc:sldMkLst>
          <pc:docMk/>
          <pc:sldMk cId="2698236099" sldId="466"/>
        </pc:sldMkLst>
        <pc:spChg chg="mod">
          <ac:chgData name="Inga Babicheva" userId="0f171498-083e-489f-aac5-c7d2c369acfe" providerId="ADAL" clId="{3941631E-E391-4408-B561-A3F84CA487A5}" dt="2020-10-22T16:35:04.650" v="357" actId="14100"/>
          <ac:spMkLst>
            <pc:docMk/>
            <pc:sldMk cId="2698236099" sldId="46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5:45.974" v="365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3941631E-E391-4408-B561-A3F84CA487A5}" dt="2020-10-22T16:35:45.974" v="365" actId="20577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49:26.282" v="495" actId="27636"/>
        <pc:sldMkLst>
          <pc:docMk/>
          <pc:sldMk cId="4170446710" sldId="470"/>
        </pc:sldMkLst>
        <pc:spChg chg="mod">
          <ac:chgData name="Inga Babicheva" userId="0f171498-083e-489f-aac5-c7d2c369acfe" providerId="ADAL" clId="{3941631E-E391-4408-B561-A3F84CA487A5}" dt="2020-10-22T16:46:24.025" v="432" actId="20577"/>
          <ac:spMkLst>
            <pc:docMk/>
            <pc:sldMk cId="4170446710" sldId="470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9:26.282" v="495" actId="27636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56:17.890" v="594" actId="20577"/>
        <pc:sldMkLst>
          <pc:docMk/>
          <pc:sldMk cId="559632761" sldId="473"/>
        </pc:sldMkLst>
        <pc:spChg chg="mod">
          <ac:chgData name="Inga Babicheva" userId="0f171498-083e-489f-aac5-c7d2c369acfe" providerId="ADAL" clId="{3941631E-E391-4408-B561-A3F84CA487A5}" dt="2020-10-22T16:56:17.890" v="594" actId="20577"/>
          <ac:spMkLst>
            <pc:docMk/>
            <pc:sldMk cId="559632761" sldId="473"/>
            <ac:spMk id="3" creationId="{00000000-0000-0000-0000-000000000000}"/>
          </ac:spMkLst>
        </pc:spChg>
      </pc:sldChg>
      <pc:sldChg chg="modSp addCm delCm">
        <pc:chgData name="Inga Babicheva" userId="0f171498-083e-489f-aac5-c7d2c369acfe" providerId="ADAL" clId="{3941631E-E391-4408-B561-A3F84CA487A5}" dt="2020-10-22T17:00:16.457" v="691" actId="20577"/>
        <pc:sldMkLst>
          <pc:docMk/>
          <pc:sldMk cId="414267612" sldId="474"/>
        </pc:sldMkLst>
        <pc:spChg chg="mod">
          <ac:chgData name="Inga Babicheva" userId="0f171498-083e-489f-aac5-c7d2c369acfe" providerId="ADAL" clId="{3941631E-E391-4408-B561-A3F84CA487A5}" dt="2020-10-22T17:00:16.457" v="691" actId="20577"/>
          <ac:spMkLst>
            <pc:docMk/>
            <pc:sldMk cId="414267612" sldId="474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3:25.163" v="728" actId="20577"/>
        <pc:sldMkLst>
          <pc:docMk/>
          <pc:sldMk cId="1212968169" sldId="475"/>
        </pc:sldMkLst>
        <pc:spChg chg="mod">
          <ac:chgData name="Inga Babicheva" userId="0f171498-083e-489f-aac5-c7d2c369acfe" providerId="ADAL" clId="{3941631E-E391-4408-B561-A3F84CA487A5}" dt="2020-10-22T17:03:25.163" v="728" actId="20577"/>
          <ac:spMkLst>
            <pc:docMk/>
            <pc:sldMk cId="1212968169" sldId="475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6:22.021" v="767" actId="14100"/>
        <pc:sldMkLst>
          <pc:docMk/>
          <pc:sldMk cId="1227313837" sldId="476"/>
        </pc:sldMkLst>
        <pc:spChg chg="mod">
          <ac:chgData name="Inga Babicheva" userId="0f171498-083e-489f-aac5-c7d2c369acfe" providerId="ADAL" clId="{3941631E-E391-4408-B561-A3F84CA487A5}" dt="2020-10-22T17:06:22.021" v="767" actId="14100"/>
          <ac:spMkLst>
            <pc:docMk/>
            <pc:sldMk cId="1227313837" sldId="47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9:42.191" v="337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3941631E-E391-4408-B561-A3F84CA487A5}" dt="2020-10-22T16:29:42.191" v="337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3:38.221" v="353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3941631E-E391-4408-B561-A3F84CA487A5}" dt="2020-10-22T16:33:38.221" v="353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">
        <pc:chgData name="Inga Babicheva" userId="0f171498-083e-489f-aac5-c7d2c369acfe" providerId="ADAL" clId="{3941631E-E391-4408-B561-A3F84CA487A5}" dt="2020-10-22T16:46:30.721" v="435" actId="20577"/>
        <pc:sldMkLst>
          <pc:docMk/>
          <pc:sldMk cId="2296208901" sldId="479"/>
        </pc:sldMkLst>
        <pc:spChg chg="mod">
          <ac:chgData name="Inga Babicheva" userId="0f171498-083e-489f-aac5-c7d2c369acfe" providerId="ADAL" clId="{3941631E-E391-4408-B561-A3F84CA487A5}" dt="2020-10-22T16:46:30.721" v="435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6:10.016" v="427" actId="20577"/>
          <ac:spMkLst>
            <pc:docMk/>
            <pc:sldMk cId="2296208901" sldId="4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Панель показателей</a:t>
            </a:r>
            <a:br>
              <a:rPr lang="ru-RU" dirty="0"/>
            </a:br>
            <a:r>
              <a:rPr lang="ru-RU" dirty="0"/>
              <a:t> Проекта ПРООН\ГФ</a:t>
            </a:r>
            <a:br>
              <a:rPr lang="ru-RU" dirty="0"/>
            </a:br>
            <a:r>
              <a:rPr lang="ru-RU" dirty="0"/>
              <a:t> за </a:t>
            </a:r>
            <a:r>
              <a:rPr lang="en-US" dirty="0"/>
              <a:t>2</a:t>
            </a:r>
            <a:r>
              <a:rPr lang="ru-RU" dirty="0"/>
              <a:t> полугодие 2020 г.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Заседание Сектора по надзору</a:t>
            </a:r>
          </a:p>
          <a:p>
            <a:pPr algn="ctr"/>
            <a:r>
              <a:rPr lang="en-US" dirty="0"/>
              <a:t>1</a:t>
            </a:r>
            <a:r>
              <a:rPr lang="ru-RU" dirty="0"/>
              <a:t> июня 2021 г. </a:t>
            </a:r>
            <a:endParaRPr lang="en-US" dirty="0"/>
          </a:p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 Координатор по ВИЧ и ТБ\Заместитель программного менеджера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Управление</a:t>
            </a:r>
            <a:br>
              <a:rPr lang="ru-RU" sz="2800" dirty="0"/>
            </a:br>
            <a:r>
              <a:rPr lang="ru-RU" sz="2800" dirty="0"/>
              <a:t>Контрактные соглашения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/>
          <a:lstStyle/>
          <a:p>
            <a:r>
              <a:rPr lang="ru-RU" dirty="0"/>
              <a:t>По компоненту ВИЧ -  всего 22 СП (28 Соглашений)</a:t>
            </a:r>
          </a:p>
          <a:p>
            <a:r>
              <a:rPr lang="ru-RU" dirty="0"/>
              <a:t> По компоненту ТБ: Согласно </a:t>
            </a:r>
            <a:r>
              <a:rPr lang="ru-RU" dirty="0" err="1"/>
              <a:t>грантовому</a:t>
            </a:r>
            <a:r>
              <a:rPr lang="ru-RU" dirty="0"/>
              <a:t> соглашению  3 СП (НЦФ, 2 НПО), фактически – 11 (9 ЦБТ, 2 НПО), 11 Соглашений</a:t>
            </a:r>
          </a:p>
          <a:p>
            <a:r>
              <a:rPr lang="ru-RU" dirty="0"/>
              <a:t>По всем Соглашениям СП получали финансирование </a:t>
            </a:r>
          </a:p>
          <a:p>
            <a:r>
              <a:rPr lang="ru-RU" dirty="0"/>
              <a:t>Отчеты: ВИЧ – ожидалось 28 отчетов, ТБ – 11, все отчеты сданы и приняты в срок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8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Бюджет и закупки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/>
          <a:lstStyle/>
          <a:p>
            <a:r>
              <a:rPr lang="ru-RU" dirty="0"/>
              <a:t>Медикаменты и ИМН закуплены согласно потребности на 2020 г. В расчетах потребности учтены текущий запас, ожидаемые поставки и наличие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38102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Бюджет и закупки ТБ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5500" dirty="0"/>
              <a:t>Запас ПТП 2-го ряда составляет от 10 до 48 месяцев (не включая инъекционные препараты, так как они выбыли из новых режимов лечения)</a:t>
            </a:r>
          </a:p>
          <a:p>
            <a:r>
              <a:rPr lang="ru-RU" sz="5500" dirty="0"/>
              <a:t>Минимальный запас  </a:t>
            </a:r>
            <a:r>
              <a:rPr lang="ru-RU" sz="5500" dirty="0" err="1"/>
              <a:t>рифампицина</a:t>
            </a:r>
            <a:r>
              <a:rPr lang="ru-RU" sz="5500" dirty="0"/>
              <a:t> - с 2017 года данный препарат приобретается за счет средств  государственного бюджета для ПЛУ-ТБ больных, после использования препарата закупленного ПРООН/ГФ поставки для ПЛУ-ТБ больных будут осуществляться из государственного бюджета</a:t>
            </a:r>
          </a:p>
          <a:p>
            <a:r>
              <a:rPr lang="ru-RU" sz="5500" dirty="0"/>
              <a:t>Для всех препаратов срок годности соответствует срокам использования препаратов, кроме  </a:t>
            </a:r>
            <a:r>
              <a:rPr lang="ru-RU" sz="5500" dirty="0" err="1"/>
              <a:t>протионамида</a:t>
            </a:r>
            <a:r>
              <a:rPr lang="ru-RU" sz="5500" dirty="0"/>
              <a:t>, </a:t>
            </a:r>
            <a:r>
              <a:rPr lang="ru-RU" sz="5500" dirty="0" err="1"/>
              <a:t>ПАСКа</a:t>
            </a:r>
            <a:r>
              <a:rPr lang="ru-RU" sz="5500" dirty="0"/>
              <a:t> (группа С), проводится ежемесячный анализ набора пациентов и использования по всем ПТП,  особенно по препаратам из группы С. </a:t>
            </a:r>
          </a:p>
          <a:p>
            <a:r>
              <a:rPr lang="ru-RU" sz="5500" dirty="0"/>
              <a:t>ПАСК – остаточный срок годности 13 месяцев, есть вероятность полного использования до завершения срока годности.</a:t>
            </a:r>
          </a:p>
          <a:p>
            <a:r>
              <a:rPr lang="ru-RU" sz="5500" dirty="0" err="1"/>
              <a:t>Протионамид</a:t>
            </a:r>
            <a:r>
              <a:rPr lang="ru-RU" sz="5500" dirty="0"/>
              <a:t> - 31.10.2021 и 31.07.2022., набор новых пациентов осуществляется, расход не увеличивается в связи с частой отменой  из-за выраженных и достаточно частых нежелательных явлений и наличием "новых" препаратов, а также со снижением количества набираемых больных из-за COVID -19.  С учетом расхода на сегодня в риске истечения 2450 упаковок со сроком годности 31.10.2021. </a:t>
            </a:r>
          </a:p>
          <a:p>
            <a:r>
              <a:rPr lang="ru-RU" sz="5500" dirty="0"/>
              <a:t>Для препаратов, запас, которых превышают 30 месяцев (</a:t>
            </a:r>
            <a:r>
              <a:rPr lang="ru-RU" sz="5500" dirty="0" err="1"/>
              <a:t>деламанид</a:t>
            </a:r>
            <a:r>
              <a:rPr lang="ru-RU" sz="5500" dirty="0"/>
              <a:t> и </a:t>
            </a:r>
            <a:r>
              <a:rPr lang="ru-RU" sz="5500" dirty="0" err="1"/>
              <a:t>моксифлоксацин</a:t>
            </a:r>
            <a:r>
              <a:rPr lang="ru-RU" sz="5500" dirty="0"/>
              <a:t>) риска истечения нет,  так как остаточный срок годности хороший (46 и 34-51 месяцев соответственно), риска истечения нет.</a:t>
            </a:r>
          </a:p>
        </p:txBody>
      </p:sp>
    </p:spTree>
    <p:extLst>
      <p:ext uri="{BB962C8B-B14F-4D97-AF65-F5344CB8AC3E}">
        <p14:creationId xmlns:p14="http://schemas.microsoft.com/office/powerpoint/2010/main" val="229620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Бюджет и закупки 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Запасы АРВП и тестов отслеживаются, критических ситуаций с запасами не нет</a:t>
            </a:r>
          </a:p>
          <a:p>
            <a:r>
              <a:rPr lang="ru-RU" dirty="0"/>
              <a:t>Будут преобладать схемы на основе </a:t>
            </a:r>
            <a:r>
              <a:rPr lang="ru-RU" dirty="0" err="1"/>
              <a:t>Долутегравира</a:t>
            </a:r>
            <a:r>
              <a:rPr lang="ru-RU" dirty="0"/>
              <a:t> (в основном TLD), схемы с </a:t>
            </a:r>
            <a:r>
              <a:rPr lang="ru-RU" dirty="0" err="1"/>
              <a:t>монопрепаратами</a:t>
            </a:r>
            <a:r>
              <a:rPr lang="ru-RU" dirty="0"/>
              <a:t> постепенно не будут использоваться</a:t>
            </a:r>
          </a:p>
          <a:p>
            <a:r>
              <a:rPr lang="ru-RU" dirty="0"/>
              <a:t>АРВП закупаются и за счет бюджетных средств (TLD, FDC (TDF/FTC) 300/200 </a:t>
            </a:r>
            <a:r>
              <a:rPr lang="ru-RU" dirty="0" err="1"/>
              <a:t>mg</a:t>
            </a:r>
            <a:r>
              <a:rPr lang="ru-RU" dirty="0"/>
              <a:t>, FDC (TDF/FTC/EFV)). </a:t>
            </a:r>
          </a:p>
          <a:p>
            <a:r>
              <a:rPr lang="ru-RU" dirty="0"/>
              <a:t>У препаратов с запасом  свыше 10 месяцев срок годности приемлемый, они будут использованы до истечения срока годности</a:t>
            </a:r>
          </a:p>
          <a:p>
            <a:r>
              <a:rPr lang="ru-RU" dirty="0"/>
              <a:t>Препараты и тест системы  с уровнем запаса менее 3х месяцев - плановые поставки прибудут в страну своевременно и  покроют потребность на 2021 год (РЦ СПИД также закупает тест системы на ВН и СД4).</a:t>
            </a:r>
          </a:p>
          <a:p>
            <a:r>
              <a:rPr lang="ru-RU" dirty="0"/>
              <a:t>Экспресс тесты на ВИЧ покроют потребность и на 2021 г.</a:t>
            </a:r>
          </a:p>
        </p:txBody>
      </p:sp>
    </p:spTree>
    <p:extLst>
      <p:ext uri="{BB962C8B-B14F-4D97-AF65-F5344CB8AC3E}">
        <p14:creationId xmlns:p14="http://schemas.microsoft.com/office/powerpoint/2010/main" val="417044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70CA58-A1F6-4939-8EC6-760C70317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322" y="1298825"/>
            <a:ext cx="10727039" cy="5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9520FA-1D27-4662-AA3B-C45D7E261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00" y="1345916"/>
            <a:ext cx="11332394" cy="51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68627D0-5392-49EC-ABCD-35A1DC43F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79" y="1356189"/>
            <a:ext cx="11024170" cy="50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EB24A-DCE3-44DD-B8DD-6C611623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4" y="1356189"/>
            <a:ext cx="10243334" cy="51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1CE3E1-3A53-4057-BFA5-E28A69435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620" y="1158949"/>
            <a:ext cx="8899450" cy="5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39449-23F7-4142-A054-25D8641E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Программа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82988E-9232-45F0-A9AA-AA5D377C2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35" y="1339703"/>
            <a:ext cx="11311846" cy="51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Сведения о гранте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/>
          <a:lstStyle/>
          <a:p>
            <a:r>
              <a:rPr lang="ru-RU" dirty="0"/>
              <a:t>Дата начала: 1 июля 2018</a:t>
            </a:r>
          </a:p>
          <a:p>
            <a:r>
              <a:rPr lang="ru-RU" dirty="0"/>
              <a:t>Общее финансирование </a:t>
            </a:r>
            <a:r>
              <a:rPr lang="en-US" dirty="0"/>
              <a:t>USD 2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019</a:t>
            </a:r>
            <a:r>
              <a:rPr lang="en-US" dirty="0"/>
              <a:t> 8</a:t>
            </a:r>
            <a:r>
              <a:rPr lang="ru-RU" dirty="0"/>
              <a:t>55</a:t>
            </a:r>
            <a:endParaRPr lang="en-US" dirty="0"/>
          </a:p>
          <a:p>
            <a:r>
              <a:rPr lang="ru-RU" dirty="0"/>
              <a:t>Отчетный период 1 июля – 31 декабря 2020</a:t>
            </a:r>
          </a:p>
          <a:p>
            <a:r>
              <a:rPr lang="ru-RU" dirty="0"/>
              <a:t>Последний рейтинг А2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Бюджет и выплаты ГФ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/>
          <a:lstStyle/>
          <a:p>
            <a:r>
              <a:rPr lang="ru-RU" dirty="0"/>
              <a:t>Бюджет отчетного периода – </a:t>
            </a:r>
            <a:r>
              <a:rPr lang="en-US" dirty="0"/>
              <a:t>USD</a:t>
            </a:r>
            <a:r>
              <a:rPr lang="ru-RU" dirty="0"/>
              <a:t> 10 309 522</a:t>
            </a:r>
          </a:p>
          <a:p>
            <a:r>
              <a:rPr lang="ru-RU" dirty="0"/>
              <a:t>Выплаты ГФ  - </a:t>
            </a:r>
            <a:r>
              <a:rPr lang="en-US" dirty="0"/>
              <a:t>USD </a:t>
            </a:r>
            <a:r>
              <a:rPr lang="ru-RU" dirty="0"/>
              <a:t> 1 448 431 двумя траншами</a:t>
            </a:r>
          </a:p>
          <a:p>
            <a:r>
              <a:rPr lang="ru-RU" dirty="0"/>
              <a:t>Бюджет общий – </a:t>
            </a:r>
            <a:r>
              <a:rPr lang="en-US" dirty="0"/>
              <a:t>USD</a:t>
            </a:r>
            <a:r>
              <a:rPr lang="ru-RU" dirty="0"/>
              <a:t> </a:t>
            </a:r>
            <a:r>
              <a:rPr lang="en-US" dirty="0"/>
              <a:t>2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019</a:t>
            </a:r>
            <a:r>
              <a:rPr lang="en-US" dirty="0"/>
              <a:t> 8</a:t>
            </a:r>
            <a:r>
              <a:rPr lang="ru-RU" dirty="0"/>
              <a:t>55</a:t>
            </a:r>
            <a:endParaRPr lang="en-US" dirty="0"/>
          </a:p>
          <a:p>
            <a:r>
              <a:rPr lang="ru-RU" dirty="0"/>
              <a:t>Суммарные выплаты – 25 735 625</a:t>
            </a:r>
          </a:p>
          <a:p>
            <a:r>
              <a:rPr lang="ru-RU" dirty="0"/>
              <a:t>99% от кумулятивного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Выплаты и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5241404"/>
          </a:xfrm>
        </p:spPr>
        <p:txBody>
          <a:bodyPr>
            <a:normAutofit fontScale="92500"/>
          </a:bodyPr>
          <a:lstStyle/>
          <a:p>
            <a:r>
              <a:rPr lang="ru-RU" dirty="0"/>
              <a:t>В отчетном периоде ГФ произвел выплату согласно утвержденного годового графика выплат.</a:t>
            </a:r>
          </a:p>
          <a:p>
            <a:r>
              <a:rPr lang="ru-RU" dirty="0"/>
              <a:t>Расходы ОП составили 9 114 391$, включая сумму финансовых обязательств, в основном, по закупкам товаров медицинского назначения и медицинского оборудования, лекарственных средств и фармацевтических препаратов, GMS (на 31 декабря 2021 в 1 248 364$)</a:t>
            </a:r>
          </a:p>
          <a:p>
            <a:r>
              <a:rPr lang="ru-RU" dirty="0"/>
              <a:t>За отчетный период было израсходовано  89% выделенного бюджета согласно фактическим потребностям. С учетом финансовых обязательства освоение будет 100%. </a:t>
            </a:r>
          </a:p>
        </p:txBody>
      </p:sp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Выплаты и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/>
          <a:lstStyle/>
          <a:p>
            <a:r>
              <a:rPr lang="ru-RU" dirty="0"/>
              <a:t>В текущем периоде ПРООН произвел выплаты 33 СП  в срок на общую сумму в 1 200 679$ по запросу от СП в рамках 39 подписанных Соглашений и бюджетов.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2601"/>
              </p:ext>
            </p:extLst>
          </p:nvPr>
        </p:nvGraphicFramePr>
        <p:xfrm>
          <a:off x="1487489" y="1196751"/>
          <a:ext cx="9180512" cy="4063618"/>
        </p:xfrm>
        <a:graphic>
          <a:graphicData uri="http://schemas.openxmlformats.org/drawingml/2006/table">
            <a:tbl>
              <a:tblPr firstRow="1" firstCol="1" bandRow="1"/>
              <a:tblGrid>
                <a:gridCol w="5101894">
                  <a:extLst>
                    <a:ext uri="{9D8B030D-6E8A-4147-A177-3AD203B41FA5}">
                      <a16:colId xmlns:a16="http://schemas.microsoft.com/office/drawing/2014/main" val="1456068020"/>
                    </a:ext>
                  </a:extLst>
                </a:gridCol>
                <a:gridCol w="1954889">
                  <a:extLst>
                    <a:ext uri="{9D8B030D-6E8A-4147-A177-3AD203B41FA5}">
                      <a16:colId xmlns:a16="http://schemas.microsoft.com/office/drawing/2014/main" val="2227057462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4050102034"/>
                    </a:ext>
                  </a:extLst>
                </a:gridCol>
              </a:tblGrid>
              <a:tr h="8640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расходы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19543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- Работники секс-бизнеса и их клиенты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106 253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85 463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298500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- ПИН и их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595 662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410 952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02143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ППМР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3706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Лечение, уход и поддержка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804 007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690 052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448687"/>
                  </a:ext>
                </a:extLst>
              </a:tr>
              <a:tr h="5925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МЛУ-ТБ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5 446 047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4 898 427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1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55399"/>
              </p:ext>
            </p:extLst>
          </p:nvPr>
        </p:nvGraphicFramePr>
        <p:xfrm>
          <a:off x="1524000" y="1268758"/>
          <a:ext cx="9144000" cy="5222811"/>
        </p:xfrm>
        <a:graphic>
          <a:graphicData uri="http://schemas.openxmlformats.org/drawingml/2006/table">
            <a:tbl>
              <a:tblPr firstRow="1" firstCol="1" bandRow="1"/>
              <a:tblGrid>
                <a:gridCol w="5065382">
                  <a:extLst>
                    <a:ext uri="{9D8B030D-6E8A-4147-A177-3AD203B41FA5}">
                      <a16:colId xmlns:a16="http://schemas.microsoft.com/office/drawing/2014/main" val="4288807397"/>
                    </a:ext>
                  </a:extLst>
                </a:gridCol>
                <a:gridCol w="2351784">
                  <a:extLst>
                    <a:ext uri="{9D8B030D-6E8A-4147-A177-3AD203B41FA5}">
                      <a16:colId xmlns:a16="http://schemas.microsoft.com/office/drawing/2014/main" val="3856815028"/>
                    </a:ext>
                  </a:extLst>
                </a:gridCol>
                <a:gridCol w="1726834">
                  <a:extLst>
                    <a:ext uri="{9D8B030D-6E8A-4147-A177-3AD203B41FA5}">
                      <a16:colId xmlns:a16="http://schemas.microsoft.com/office/drawing/2014/main" val="1285073370"/>
                    </a:ext>
                  </a:extLst>
                </a:gridCol>
              </a:tblGrid>
              <a:tr h="8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Укрепление систем сообществ</a:t>
                      </a: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104 475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128 705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759891"/>
                  </a:ext>
                </a:extLst>
              </a:tr>
              <a:tr h="8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УC3 - Информационные системы здравоохранения и 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65 599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90 167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915088"/>
                  </a:ext>
                </a:extLst>
              </a:tr>
              <a:tr h="8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программой</a:t>
                      </a: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1 628 423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1 174 633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257918"/>
                  </a:ext>
                </a:extLst>
              </a:tr>
              <a:tr h="8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- заключенные </a:t>
                      </a: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67 143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54 680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051376"/>
                  </a:ext>
                </a:extLst>
              </a:tr>
              <a:tr h="8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- МСМ и трансгендерные лица</a:t>
                      </a: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178 784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155 663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51627"/>
                  </a:ext>
                </a:extLst>
              </a:tr>
              <a:tr h="750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Устранение правовых барьеров к доступу</a:t>
                      </a:r>
                    </a:p>
                  </a:txBody>
                  <a:tcPr marL="68087" marR="68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382 691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383 631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63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6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Финансирование</a:t>
            </a:r>
            <a:br>
              <a:rPr lang="ru-RU" sz="2800" dirty="0"/>
            </a:br>
            <a:r>
              <a:rPr lang="ru-RU" sz="2800" dirty="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37115"/>
              </p:ext>
            </p:extLst>
          </p:nvPr>
        </p:nvGraphicFramePr>
        <p:xfrm>
          <a:off x="893852" y="1268758"/>
          <a:ext cx="9774148" cy="1988769"/>
        </p:xfrm>
        <a:graphic>
          <a:graphicData uri="http://schemas.openxmlformats.org/drawingml/2006/table">
            <a:tbl>
              <a:tblPr firstRow="1" firstCol="1" bandRow="1"/>
              <a:tblGrid>
                <a:gridCol w="5695530">
                  <a:extLst>
                    <a:ext uri="{9D8B030D-6E8A-4147-A177-3AD203B41FA5}">
                      <a16:colId xmlns:a16="http://schemas.microsoft.com/office/drawing/2014/main" val="4288807397"/>
                    </a:ext>
                  </a:extLst>
                </a:gridCol>
                <a:gridCol w="2351784">
                  <a:extLst>
                    <a:ext uri="{9D8B030D-6E8A-4147-A177-3AD203B41FA5}">
                      <a16:colId xmlns:a16="http://schemas.microsoft.com/office/drawing/2014/main" val="3856815028"/>
                    </a:ext>
                  </a:extLst>
                </a:gridCol>
                <a:gridCol w="1726834">
                  <a:extLst>
                    <a:ext uri="{9D8B030D-6E8A-4147-A177-3AD203B41FA5}">
                      <a16:colId xmlns:a16="http://schemas.microsoft.com/office/drawing/2014/main" val="1285073370"/>
                    </a:ext>
                  </a:extLst>
                </a:gridCol>
              </a:tblGrid>
              <a:tr h="891489">
                <a:tc>
                  <a:txBody>
                    <a:bodyPr/>
                    <a:lstStyle/>
                    <a:p>
                      <a:pPr algn="l" fontAlgn="t"/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</a:p>
                    <a:p>
                      <a:pPr algn="l" fontAlgn="t"/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930 031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1 054 817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759891"/>
                  </a:ext>
                </a:extLst>
              </a:tr>
              <a:tr h="89148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10 309 521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9 127 434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91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1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Управление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3"/>
            <a:ext cx="8240216" cy="4920208"/>
          </a:xfrm>
        </p:spPr>
        <p:txBody>
          <a:bodyPr/>
          <a:lstStyle/>
          <a:p>
            <a:r>
              <a:rPr lang="ru-RU" dirty="0"/>
              <a:t>Предварительные условия и их выполнение – ПУ не было согласно письму от ГФ по результатам работы за </a:t>
            </a:r>
            <a:r>
              <a:rPr lang="en-US" dirty="0"/>
              <a:t>1</a:t>
            </a:r>
            <a:r>
              <a:rPr lang="ru-RU" dirty="0"/>
              <a:t>-е полугодие 20</a:t>
            </a:r>
            <a:r>
              <a:rPr lang="en-US" dirty="0"/>
              <a:t>20</a:t>
            </a:r>
            <a:r>
              <a:rPr lang="ru-RU" dirty="0"/>
              <a:t> </a:t>
            </a:r>
          </a:p>
          <a:p>
            <a:r>
              <a:rPr lang="ru-RU" dirty="0"/>
              <a:t>Штат ОП – 22 позиции (согласно утвержденной </a:t>
            </a:r>
            <a:r>
              <a:rPr lang="ru-RU" dirty="0" err="1"/>
              <a:t>органиграмме</a:t>
            </a:r>
            <a:r>
              <a:rPr lang="ru-RU" dirty="0"/>
              <a:t> Проекта), ВИЧ – 4 позиции, ТБ – 2 позиции, 16 – относятся к обоим компонентам</a:t>
            </a:r>
          </a:p>
          <a:p>
            <a:r>
              <a:rPr lang="ru-RU" dirty="0"/>
              <a:t>1</a:t>
            </a:r>
            <a:r>
              <a:rPr lang="en-US" dirty="0"/>
              <a:t>8</a:t>
            </a:r>
            <a:r>
              <a:rPr lang="ru-RU" dirty="0"/>
              <a:t> позиций заполнено, вакантных – </a:t>
            </a:r>
            <a:r>
              <a:rPr lang="en-US" dirty="0"/>
              <a:t>4</a:t>
            </a:r>
            <a:r>
              <a:rPr lang="ru-RU" dirty="0"/>
              <a:t> (финансовый отдел, отдел закупок, специалист по </a:t>
            </a:r>
            <a:r>
              <a:rPr lang="ru-RU" dirty="0" err="1"/>
              <a:t>МиО</a:t>
            </a:r>
            <a:r>
              <a:rPr lang="ru-RU" dirty="0"/>
              <a:t> ВИЧ компонента)</a:t>
            </a:r>
          </a:p>
        </p:txBody>
      </p:sp>
    </p:spTree>
    <p:extLst>
      <p:ext uri="{BB962C8B-B14F-4D97-AF65-F5344CB8AC3E}">
        <p14:creationId xmlns:p14="http://schemas.microsoft.com/office/powerpoint/2010/main" val="269823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880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Панель показателей  Проекта ПРООН\ГФ  за 2 полугодие 2020 г.</vt:lpstr>
      <vt:lpstr>Сведения о гранте</vt:lpstr>
      <vt:lpstr>Финансирование Бюджет и выплаты ГФ</vt:lpstr>
      <vt:lpstr>Финансирование Выплаты и расходы</vt:lpstr>
      <vt:lpstr>Финансирование Выплаты и расходы</vt:lpstr>
      <vt:lpstr>Финансирование Бюджет и фактические расходы</vt:lpstr>
      <vt:lpstr>Финансирование Бюджет и фактические расходы</vt:lpstr>
      <vt:lpstr>Финансирование Бюджет и фактические расходы</vt:lpstr>
      <vt:lpstr>Управление</vt:lpstr>
      <vt:lpstr>Управление Контрактные соглашения </vt:lpstr>
      <vt:lpstr>Бюджет и закупки</vt:lpstr>
      <vt:lpstr>Бюджет и закупки ТБ</vt:lpstr>
      <vt:lpstr>Бюджет и закупки ВИЧ</vt:lpstr>
      <vt:lpstr>Программа</vt:lpstr>
      <vt:lpstr>Программа</vt:lpstr>
      <vt:lpstr>Программа</vt:lpstr>
      <vt:lpstr>Презентация PowerPoint</vt:lpstr>
      <vt:lpstr>Программа</vt:lpstr>
      <vt:lpstr>Программа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12</cp:revision>
  <dcterms:created xsi:type="dcterms:W3CDTF">2020-05-07T16:23:44Z</dcterms:created>
  <dcterms:modified xsi:type="dcterms:W3CDTF">2021-05-31T17:55:18Z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