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1" r:id="rId5"/>
  </p:sldMasterIdLst>
  <p:notesMasterIdLst>
    <p:notesMasterId r:id="rId36"/>
  </p:notesMasterIdLst>
  <p:sldIdLst>
    <p:sldId id="256" r:id="rId6"/>
    <p:sldId id="439" r:id="rId7"/>
    <p:sldId id="462" r:id="rId8"/>
    <p:sldId id="463" r:id="rId9"/>
    <p:sldId id="477" r:id="rId10"/>
    <p:sldId id="464" r:id="rId11"/>
    <p:sldId id="478" r:id="rId12"/>
    <p:sldId id="480" r:id="rId13"/>
    <p:sldId id="466" r:id="rId14"/>
    <p:sldId id="467" r:id="rId15"/>
    <p:sldId id="469" r:id="rId16"/>
    <p:sldId id="479" r:id="rId17"/>
    <p:sldId id="487" r:id="rId18"/>
    <p:sldId id="470" r:id="rId19"/>
    <p:sldId id="482" r:id="rId20"/>
    <p:sldId id="483" r:id="rId21"/>
    <p:sldId id="488" r:id="rId22"/>
    <p:sldId id="489" r:id="rId23"/>
    <p:sldId id="490" r:id="rId24"/>
    <p:sldId id="492" r:id="rId25"/>
    <p:sldId id="493" r:id="rId26"/>
    <p:sldId id="494" r:id="rId27"/>
    <p:sldId id="485" r:id="rId28"/>
    <p:sldId id="495" r:id="rId29"/>
    <p:sldId id="496" r:id="rId30"/>
    <p:sldId id="491" r:id="rId31"/>
    <p:sldId id="497" r:id="rId32"/>
    <p:sldId id="499" r:id="rId33"/>
    <p:sldId id="500" r:id="rId34"/>
    <p:sldId id="413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nga Babicheva" initials="IB" lastIdx="1" clrIdx="0">
    <p:extLst>
      <p:ext uri="{19B8F6BF-5375-455C-9EA6-DF929625EA0E}">
        <p15:presenceInfo xmlns:p15="http://schemas.microsoft.com/office/powerpoint/2012/main" userId="S::inga.babicheva@undp.org::0f171498-083e-489f-aac5-c7d2c369acf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2A5CC7-821B-7BE8-BBF5-E133D2CEFE91}" v="1562" dt="2022-05-16T17:19:11.810"/>
    <p1510:client id="{560BE6E6-1A59-46CB-B8D5-D7B9A2915CCF}" v="1" dt="2022-05-16T04:35:17.878"/>
    <p1510:client id="{6F8055B6-EE43-6131-DBCE-C4E34EB62A1A}" v="169" dt="2022-05-16T08:57:43.285"/>
    <p1510:client id="{D1C20AEF-8711-1C24-2D26-332268BC5FF3}" v="19" dt="2022-05-16T11:23:24.961"/>
    <p1510:client id="{E67CC200-5CBB-4DB0-B522-4C0197871496}" vWet="4" dt="2022-05-16T08:55:43.5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microsoft.com/office/2016/11/relationships/changesInfo" Target="changesInfos/changesInfo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microsoft.com/office/2015/10/relationships/revisionInfo" Target="revisionInfo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zgul Akaeva" userId="S::nazgul.akaeva@undp.org::de228489-52e4-40b1-9b0a-5814928bf7c8" providerId="AD" clId="Web-{6F8055B6-EE43-6131-DBCE-C4E34EB62A1A}"/>
    <pc:docChg chg="modSld">
      <pc:chgData name="Nazgul Akaeva" userId="S::nazgul.akaeva@undp.org::de228489-52e4-40b1-9b0a-5814928bf7c8" providerId="AD" clId="Web-{6F8055B6-EE43-6131-DBCE-C4E34EB62A1A}" dt="2022-05-16T08:57:35.707" v="142"/>
      <pc:docMkLst>
        <pc:docMk/>
      </pc:docMkLst>
      <pc:sldChg chg="modSp">
        <pc:chgData name="Nazgul Akaeva" userId="S::nazgul.akaeva@undp.org::de228489-52e4-40b1-9b0a-5814928bf7c8" providerId="AD" clId="Web-{6F8055B6-EE43-6131-DBCE-C4E34EB62A1A}" dt="2022-05-16T08:48:47.226" v="58" actId="20577"/>
        <pc:sldMkLst>
          <pc:docMk/>
          <pc:sldMk cId="4117775169" sldId="462"/>
        </pc:sldMkLst>
        <pc:spChg chg="mod">
          <ac:chgData name="Nazgul Akaeva" userId="S::nazgul.akaeva@undp.org::de228489-52e4-40b1-9b0a-5814928bf7c8" providerId="AD" clId="Web-{6F8055B6-EE43-6131-DBCE-C4E34EB62A1A}" dt="2022-05-16T08:48:47.226" v="58" actId="20577"/>
          <ac:spMkLst>
            <pc:docMk/>
            <pc:sldMk cId="4117775169" sldId="462"/>
            <ac:spMk id="3" creationId="{00000000-0000-0000-0000-000000000000}"/>
          </ac:spMkLst>
        </pc:spChg>
      </pc:sldChg>
      <pc:sldChg chg="modSp">
        <pc:chgData name="Nazgul Akaeva" userId="S::nazgul.akaeva@undp.org::de228489-52e4-40b1-9b0a-5814928bf7c8" providerId="AD" clId="Web-{6F8055B6-EE43-6131-DBCE-C4E34EB62A1A}" dt="2022-05-16T08:51:21.593" v="100" actId="20577"/>
        <pc:sldMkLst>
          <pc:docMk/>
          <pc:sldMk cId="1943473494" sldId="463"/>
        </pc:sldMkLst>
        <pc:spChg chg="mod">
          <ac:chgData name="Nazgul Akaeva" userId="S::nazgul.akaeva@undp.org::de228489-52e4-40b1-9b0a-5814928bf7c8" providerId="AD" clId="Web-{6F8055B6-EE43-6131-DBCE-C4E34EB62A1A}" dt="2022-05-16T08:51:21.593" v="100" actId="20577"/>
          <ac:spMkLst>
            <pc:docMk/>
            <pc:sldMk cId="1943473494" sldId="463"/>
            <ac:spMk id="3" creationId="{00000000-0000-0000-0000-000000000000}"/>
          </ac:spMkLst>
        </pc:spChg>
      </pc:sldChg>
      <pc:sldChg chg="addSp delSp modSp">
        <pc:chgData name="Nazgul Akaeva" userId="S::nazgul.akaeva@undp.org::de228489-52e4-40b1-9b0a-5814928bf7c8" providerId="AD" clId="Web-{6F8055B6-EE43-6131-DBCE-C4E34EB62A1A}" dt="2022-05-16T08:55:23.653" v="133"/>
        <pc:sldMkLst>
          <pc:docMk/>
          <pc:sldMk cId="1113781502" sldId="464"/>
        </pc:sldMkLst>
        <pc:spChg chg="add del mod">
          <ac:chgData name="Nazgul Akaeva" userId="S::nazgul.akaeva@undp.org::de228489-52e4-40b1-9b0a-5814928bf7c8" providerId="AD" clId="Web-{6F8055B6-EE43-6131-DBCE-C4E34EB62A1A}" dt="2022-05-16T08:53:49.585" v="128"/>
          <ac:spMkLst>
            <pc:docMk/>
            <pc:sldMk cId="1113781502" sldId="464"/>
            <ac:spMk id="6" creationId="{5C944BDF-CE4E-2830-C31B-3EDAE5E0AC93}"/>
          </ac:spMkLst>
        </pc:spChg>
        <pc:spChg chg="add del mod">
          <ac:chgData name="Nazgul Akaeva" userId="S::nazgul.akaeva@undp.org::de228489-52e4-40b1-9b0a-5814928bf7c8" providerId="AD" clId="Web-{6F8055B6-EE43-6131-DBCE-C4E34EB62A1A}" dt="2022-05-16T08:54:48.885" v="130"/>
          <ac:spMkLst>
            <pc:docMk/>
            <pc:sldMk cId="1113781502" sldId="464"/>
            <ac:spMk id="10" creationId="{FAC83890-317C-7451-425A-74DB9616D813}"/>
          </ac:spMkLst>
        </pc:spChg>
        <pc:spChg chg="add del mod">
          <ac:chgData name="Nazgul Akaeva" userId="S::nazgul.akaeva@undp.org::de228489-52e4-40b1-9b0a-5814928bf7c8" providerId="AD" clId="Web-{6F8055B6-EE43-6131-DBCE-C4E34EB62A1A}" dt="2022-05-16T08:55:23.653" v="133"/>
          <ac:spMkLst>
            <pc:docMk/>
            <pc:sldMk cId="1113781502" sldId="464"/>
            <ac:spMk id="14" creationId="{0A852C99-44B0-07D2-6D38-B005844333C8}"/>
          </ac:spMkLst>
        </pc:spChg>
        <pc:graphicFrameChg chg="del">
          <ac:chgData name="Nazgul Akaeva" userId="S::nazgul.akaeva@undp.org::de228489-52e4-40b1-9b0a-5814928bf7c8" providerId="AD" clId="Web-{6F8055B6-EE43-6131-DBCE-C4E34EB62A1A}" dt="2022-05-16T08:52:59.208" v="127"/>
          <ac:graphicFrameMkLst>
            <pc:docMk/>
            <pc:sldMk cId="1113781502" sldId="464"/>
            <ac:graphicFrameMk id="4" creationId="{00000000-0000-0000-0000-000000000000}"/>
          </ac:graphicFrameMkLst>
        </pc:graphicFrameChg>
        <pc:graphicFrameChg chg="add del mod ord modGraphic">
          <ac:chgData name="Nazgul Akaeva" userId="S::nazgul.akaeva@undp.org::de228489-52e4-40b1-9b0a-5814928bf7c8" providerId="AD" clId="Web-{6F8055B6-EE43-6131-DBCE-C4E34EB62A1A}" dt="2022-05-16T08:54:08.930" v="129"/>
          <ac:graphicFrameMkLst>
            <pc:docMk/>
            <pc:sldMk cId="1113781502" sldId="464"/>
            <ac:graphicFrameMk id="8" creationId="{1776BAC6-F57C-A50C-13E3-5CB83EB49F16}"/>
          </ac:graphicFrameMkLst>
        </pc:graphicFrameChg>
        <pc:graphicFrameChg chg="add del mod ord modGraphic">
          <ac:chgData name="Nazgul Akaeva" userId="S::nazgul.akaeva@undp.org::de228489-52e4-40b1-9b0a-5814928bf7c8" providerId="AD" clId="Web-{6F8055B6-EE43-6131-DBCE-C4E34EB62A1A}" dt="2022-05-16T08:55:04.746" v="132"/>
          <ac:graphicFrameMkLst>
            <pc:docMk/>
            <pc:sldMk cId="1113781502" sldId="464"/>
            <ac:graphicFrameMk id="12" creationId="{9A76F4AD-CE60-38A4-E08E-95722749A5B3}"/>
          </ac:graphicFrameMkLst>
        </pc:graphicFrameChg>
        <pc:graphicFrameChg chg="add mod ord modGraphic">
          <ac:chgData name="Nazgul Akaeva" userId="S::nazgul.akaeva@undp.org::de228489-52e4-40b1-9b0a-5814928bf7c8" providerId="AD" clId="Web-{6F8055B6-EE43-6131-DBCE-C4E34EB62A1A}" dt="2022-05-16T08:55:23.653" v="133"/>
          <ac:graphicFrameMkLst>
            <pc:docMk/>
            <pc:sldMk cId="1113781502" sldId="464"/>
            <ac:graphicFrameMk id="16" creationId="{EE0F0E1D-8006-4912-5B8D-B3BF6AC6ADCB}"/>
          </ac:graphicFrameMkLst>
        </pc:graphicFrameChg>
      </pc:sldChg>
      <pc:sldChg chg="modSp">
        <pc:chgData name="Nazgul Akaeva" userId="S::nazgul.akaeva@undp.org::de228489-52e4-40b1-9b0a-5814928bf7c8" providerId="AD" clId="Web-{6F8055B6-EE43-6131-DBCE-C4E34EB62A1A}" dt="2022-05-16T08:52:28.362" v="126" actId="20577"/>
        <pc:sldMkLst>
          <pc:docMk/>
          <pc:sldMk cId="1920915725" sldId="477"/>
        </pc:sldMkLst>
        <pc:spChg chg="mod">
          <ac:chgData name="Nazgul Akaeva" userId="S::nazgul.akaeva@undp.org::de228489-52e4-40b1-9b0a-5814928bf7c8" providerId="AD" clId="Web-{6F8055B6-EE43-6131-DBCE-C4E34EB62A1A}" dt="2022-05-16T08:52:28.362" v="126" actId="20577"/>
          <ac:spMkLst>
            <pc:docMk/>
            <pc:sldMk cId="1920915725" sldId="477"/>
            <ac:spMk id="3" creationId="{00000000-0000-0000-0000-000000000000}"/>
          </ac:spMkLst>
        </pc:spChg>
      </pc:sldChg>
      <pc:sldChg chg="addSp delSp modSp">
        <pc:chgData name="Nazgul Akaeva" userId="S::nazgul.akaeva@undp.org::de228489-52e4-40b1-9b0a-5814928bf7c8" providerId="AD" clId="Web-{6F8055B6-EE43-6131-DBCE-C4E34EB62A1A}" dt="2022-05-16T08:56:23.328" v="135"/>
        <pc:sldMkLst>
          <pc:docMk/>
          <pc:sldMk cId="2404869455" sldId="478"/>
        </pc:sldMkLst>
        <pc:spChg chg="add del mod">
          <ac:chgData name="Nazgul Akaeva" userId="S::nazgul.akaeva@undp.org::de228489-52e4-40b1-9b0a-5814928bf7c8" providerId="AD" clId="Web-{6F8055B6-EE43-6131-DBCE-C4E34EB62A1A}" dt="2022-05-16T08:56:23.328" v="135"/>
          <ac:spMkLst>
            <pc:docMk/>
            <pc:sldMk cId="2404869455" sldId="478"/>
            <ac:spMk id="4" creationId="{3D795BD0-BFDA-F885-71CE-BD54A0B77696}"/>
          </ac:spMkLst>
        </pc:spChg>
        <pc:graphicFrameChg chg="del">
          <ac:chgData name="Nazgul Akaeva" userId="S::nazgul.akaeva@undp.org::de228489-52e4-40b1-9b0a-5814928bf7c8" providerId="AD" clId="Web-{6F8055B6-EE43-6131-DBCE-C4E34EB62A1A}" dt="2022-05-16T08:55:40.576" v="134"/>
          <ac:graphicFrameMkLst>
            <pc:docMk/>
            <pc:sldMk cId="2404869455" sldId="478"/>
            <ac:graphicFrameMk id="6" creationId="{00000000-0000-0000-0000-000000000000}"/>
          </ac:graphicFrameMkLst>
        </pc:graphicFrameChg>
        <pc:graphicFrameChg chg="add mod ord modGraphic">
          <ac:chgData name="Nazgul Akaeva" userId="S::nazgul.akaeva@undp.org::de228489-52e4-40b1-9b0a-5814928bf7c8" providerId="AD" clId="Web-{6F8055B6-EE43-6131-DBCE-C4E34EB62A1A}" dt="2022-05-16T08:56:23.328" v="135"/>
          <ac:graphicFrameMkLst>
            <pc:docMk/>
            <pc:sldMk cId="2404869455" sldId="478"/>
            <ac:graphicFrameMk id="8" creationId="{7D0C79BD-C278-588A-4B6F-4122291EB4BB}"/>
          </ac:graphicFrameMkLst>
        </pc:graphicFrameChg>
      </pc:sldChg>
      <pc:sldChg chg="addSp delSp modSp">
        <pc:chgData name="Nazgul Akaeva" userId="S::nazgul.akaeva@undp.org::de228489-52e4-40b1-9b0a-5814928bf7c8" providerId="AD" clId="Web-{6F8055B6-EE43-6131-DBCE-C4E34EB62A1A}" dt="2022-05-16T08:57:35.707" v="142"/>
        <pc:sldMkLst>
          <pc:docMk/>
          <pc:sldMk cId="551219992" sldId="480"/>
        </pc:sldMkLst>
        <pc:spChg chg="add del mod">
          <ac:chgData name="Nazgul Akaeva" userId="S::nazgul.akaeva@undp.org::de228489-52e4-40b1-9b0a-5814928bf7c8" providerId="AD" clId="Web-{6F8055B6-EE43-6131-DBCE-C4E34EB62A1A}" dt="2022-05-16T08:56:58.626" v="137"/>
          <ac:spMkLst>
            <pc:docMk/>
            <pc:sldMk cId="551219992" sldId="480"/>
            <ac:spMk id="4" creationId="{4C634A64-CE8B-9B52-ACA7-09CCB250237C}"/>
          </ac:spMkLst>
        </pc:spChg>
        <pc:graphicFrameChg chg="del">
          <ac:chgData name="Nazgul Akaeva" userId="S::nazgul.akaeva@undp.org::de228489-52e4-40b1-9b0a-5814928bf7c8" providerId="AD" clId="Web-{6F8055B6-EE43-6131-DBCE-C4E34EB62A1A}" dt="2022-05-16T08:56:43.282" v="136"/>
          <ac:graphicFrameMkLst>
            <pc:docMk/>
            <pc:sldMk cId="551219992" sldId="480"/>
            <ac:graphicFrameMk id="6" creationId="{00000000-0000-0000-0000-000000000000}"/>
          </ac:graphicFrameMkLst>
        </pc:graphicFrameChg>
        <pc:graphicFrameChg chg="add mod ord modGraphic">
          <ac:chgData name="Nazgul Akaeva" userId="S::nazgul.akaeva@undp.org::de228489-52e4-40b1-9b0a-5814928bf7c8" providerId="AD" clId="Web-{6F8055B6-EE43-6131-DBCE-C4E34EB62A1A}" dt="2022-05-16T08:57:35.707" v="142"/>
          <ac:graphicFrameMkLst>
            <pc:docMk/>
            <pc:sldMk cId="551219992" sldId="480"/>
            <ac:graphicFrameMk id="8" creationId="{0DDD2A49-EE8D-37F5-F0B8-3DD0DDDEBF9B}"/>
          </ac:graphicFrameMkLst>
        </pc:graphicFrameChg>
      </pc:sldChg>
    </pc:docChg>
  </pc:docChgLst>
  <pc:docChgLst>
    <pc:chgData name="Inga Babicheva" userId="S::inga.babicheva@undp.org::0f171498-083e-489f-aac5-c7d2c369acfe" providerId="AD" clId="Web-{122A5CC7-821B-7BE8-BBF5-E133D2CEFE91}"/>
    <pc:docChg chg="addSld delSld modSld sldOrd">
      <pc:chgData name="Inga Babicheva" userId="S::inga.babicheva@undp.org::0f171498-083e-489f-aac5-c7d2c369acfe" providerId="AD" clId="Web-{122A5CC7-821B-7BE8-BBF5-E133D2CEFE91}" dt="2022-05-16T17:19:11.810" v="1321" actId="14100"/>
      <pc:docMkLst>
        <pc:docMk/>
      </pc:docMkLst>
      <pc:sldChg chg="addSp delSp modSp">
        <pc:chgData name="Inga Babicheva" userId="S::inga.babicheva@undp.org::0f171498-083e-489f-aac5-c7d2c369acfe" providerId="AD" clId="Web-{122A5CC7-821B-7BE8-BBF5-E133D2CEFE91}" dt="2022-05-16T17:12:37.284" v="1306" actId="1076"/>
        <pc:sldMkLst>
          <pc:docMk/>
          <pc:sldMk cId="3042432429" sldId="413"/>
        </pc:sldMkLst>
        <pc:spChg chg="add del mod">
          <ac:chgData name="Inga Babicheva" userId="S::inga.babicheva@undp.org::0f171498-083e-489f-aac5-c7d2c369acfe" providerId="AD" clId="Web-{122A5CC7-821B-7BE8-BBF5-E133D2CEFE91}" dt="2022-05-16T15:02:38.288" v="645"/>
          <ac:spMkLst>
            <pc:docMk/>
            <pc:sldMk cId="3042432429" sldId="413"/>
            <ac:spMk id="2" creationId="{20050ABF-C1BF-BED4-DB97-FEF336AE9DF9}"/>
          </ac:spMkLst>
        </pc:spChg>
        <pc:spChg chg="mod">
          <ac:chgData name="Inga Babicheva" userId="S::inga.babicheva@undp.org::0f171498-083e-489f-aac5-c7d2c369acfe" providerId="AD" clId="Web-{122A5CC7-821B-7BE8-BBF5-E133D2CEFE91}" dt="2022-05-16T15:02:41.272" v="646" actId="20577"/>
          <ac:spMkLst>
            <pc:docMk/>
            <pc:sldMk cId="3042432429" sldId="413"/>
            <ac:spMk id="3" creationId="{00000000-0000-0000-0000-000000000000}"/>
          </ac:spMkLst>
        </pc:spChg>
        <pc:spChg chg="add del mod">
          <ac:chgData name="Inga Babicheva" userId="S::inga.babicheva@undp.org::0f171498-083e-489f-aac5-c7d2c369acfe" providerId="AD" clId="Web-{122A5CC7-821B-7BE8-BBF5-E133D2CEFE91}" dt="2022-05-16T17:12:37.284" v="1306" actId="1076"/>
          <ac:spMkLst>
            <pc:docMk/>
            <pc:sldMk cId="3042432429" sldId="413"/>
            <ac:spMk id="4" creationId="{5C3EDFF3-71AA-6ADC-3D85-7761B9EE2CA4}"/>
          </ac:spMkLst>
        </pc:spChg>
      </pc:sldChg>
      <pc:sldChg chg="modSp">
        <pc:chgData name="Inga Babicheva" userId="S::inga.babicheva@undp.org::0f171498-083e-489f-aac5-c7d2c369acfe" providerId="AD" clId="Web-{122A5CC7-821B-7BE8-BBF5-E133D2CEFE91}" dt="2022-05-16T17:19:11.810" v="1321" actId="14100"/>
        <pc:sldMkLst>
          <pc:docMk/>
          <pc:sldMk cId="1381020997" sldId="469"/>
        </pc:sldMkLst>
        <pc:spChg chg="mod">
          <ac:chgData name="Inga Babicheva" userId="S::inga.babicheva@undp.org::0f171498-083e-489f-aac5-c7d2c369acfe" providerId="AD" clId="Web-{122A5CC7-821B-7BE8-BBF5-E133D2CEFE91}" dt="2022-05-16T17:19:11.810" v="1321" actId="14100"/>
          <ac:spMkLst>
            <pc:docMk/>
            <pc:sldMk cId="1381020997" sldId="469"/>
            <ac:spMk id="3" creationId="{00000000-0000-0000-0000-000000000000}"/>
          </ac:spMkLst>
        </pc:spChg>
      </pc:sldChg>
      <pc:sldChg chg="modSp">
        <pc:chgData name="Inga Babicheva" userId="S::inga.babicheva@undp.org::0f171498-083e-489f-aac5-c7d2c369acfe" providerId="AD" clId="Web-{122A5CC7-821B-7BE8-BBF5-E133D2CEFE91}" dt="2022-05-16T05:36:56.656" v="199" actId="20577"/>
        <pc:sldMkLst>
          <pc:docMk/>
          <pc:sldMk cId="4170446710" sldId="470"/>
        </pc:sldMkLst>
        <pc:spChg chg="mod">
          <ac:chgData name="Inga Babicheva" userId="S::inga.babicheva@undp.org::0f171498-083e-489f-aac5-c7d2c369acfe" providerId="AD" clId="Web-{122A5CC7-821B-7BE8-BBF5-E133D2CEFE91}" dt="2022-05-16T05:36:56.656" v="199" actId="20577"/>
          <ac:spMkLst>
            <pc:docMk/>
            <pc:sldMk cId="4170446710" sldId="470"/>
            <ac:spMk id="3" creationId="{00000000-0000-0000-0000-000000000000}"/>
          </ac:spMkLst>
        </pc:spChg>
      </pc:sldChg>
      <pc:sldChg chg="modSp">
        <pc:chgData name="Inga Babicheva" userId="S::inga.babicheva@undp.org::0f171498-083e-489f-aac5-c7d2c369acfe" providerId="AD" clId="Web-{122A5CC7-821B-7BE8-BBF5-E133D2CEFE91}" dt="2022-05-16T05:29:04.882" v="109" actId="14100"/>
        <pc:sldMkLst>
          <pc:docMk/>
          <pc:sldMk cId="2296208901" sldId="479"/>
        </pc:sldMkLst>
        <pc:spChg chg="mod">
          <ac:chgData name="Inga Babicheva" userId="S::inga.babicheva@undp.org::0f171498-083e-489f-aac5-c7d2c369acfe" providerId="AD" clId="Web-{122A5CC7-821B-7BE8-BBF5-E133D2CEFE91}" dt="2022-05-16T05:29:04.882" v="109" actId="14100"/>
          <ac:spMkLst>
            <pc:docMk/>
            <pc:sldMk cId="2296208901" sldId="479"/>
            <ac:spMk id="3" creationId="{00000000-0000-0000-0000-000000000000}"/>
          </ac:spMkLst>
        </pc:spChg>
      </pc:sldChg>
      <pc:sldChg chg="addSp delSp modSp del">
        <pc:chgData name="Inga Babicheva" userId="S::inga.babicheva@undp.org::0f171498-083e-489f-aac5-c7d2c369acfe" providerId="AD" clId="Web-{122A5CC7-821B-7BE8-BBF5-E133D2CEFE91}" dt="2022-05-16T08:23:00.989" v="226"/>
        <pc:sldMkLst>
          <pc:docMk/>
          <pc:sldMk cId="3168795249" sldId="481"/>
        </pc:sldMkLst>
        <pc:spChg chg="add del mod">
          <ac:chgData name="Inga Babicheva" userId="S::inga.babicheva@undp.org::0f171498-083e-489f-aac5-c7d2c369acfe" providerId="AD" clId="Web-{122A5CC7-821B-7BE8-BBF5-E133D2CEFE91}" dt="2022-05-16T08:14:09.336" v="203"/>
          <ac:spMkLst>
            <pc:docMk/>
            <pc:sldMk cId="3168795249" sldId="481"/>
            <ac:spMk id="6" creationId="{D12DD20D-2749-6E31-D3FD-B20C1D72DAE7}"/>
          </ac:spMkLst>
        </pc:spChg>
        <pc:graphicFrameChg chg="add mod ord modGraphic">
          <ac:chgData name="Inga Babicheva" userId="S::inga.babicheva@undp.org::0f171498-083e-489f-aac5-c7d2c369acfe" providerId="AD" clId="Web-{122A5CC7-821B-7BE8-BBF5-E133D2CEFE91}" dt="2022-05-16T08:19:17.821" v="225"/>
          <ac:graphicFrameMkLst>
            <pc:docMk/>
            <pc:sldMk cId="3168795249" sldId="481"/>
            <ac:graphicFrameMk id="8" creationId="{7F50CF47-0A40-AB33-E12E-94D25B201004}"/>
          </ac:graphicFrameMkLst>
        </pc:graphicFrameChg>
        <pc:picChg chg="del mod">
          <ac:chgData name="Inga Babicheva" userId="S::inga.babicheva@undp.org::0f171498-083e-489f-aac5-c7d2c369acfe" providerId="AD" clId="Web-{122A5CC7-821B-7BE8-BBF5-E133D2CEFE91}" dt="2022-05-16T08:14:01.664" v="202"/>
          <ac:picMkLst>
            <pc:docMk/>
            <pc:sldMk cId="3168795249" sldId="481"/>
            <ac:picMk id="4" creationId="{6B70CA58-A1F6-4939-8EC6-760C70317F21}"/>
          </ac:picMkLst>
        </pc:picChg>
      </pc:sldChg>
      <pc:sldChg chg="addSp delSp modSp">
        <pc:chgData name="Inga Babicheva" userId="S::inga.babicheva@undp.org::0f171498-083e-489f-aac5-c7d2c369acfe" providerId="AD" clId="Web-{122A5CC7-821B-7BE8-BBF5-E133D2CEFE91}" dt="2022-05-16T08:28:02.630" v="271"/>
        <pc:sldMkLst>
          <pc:docMk/>
          <pc:sldMk cId="1321032258" sldId="482"/>
        </pc:sldMkLst>
        <pc:spChg chg="add del mod">
          <ac:chgData name="Inga Babicheva" userId="S::inga.babicheva@undp.org::0f171498-083e-489f-aac5-c7d2c369acfe" providerId="AD" clId="Web-{122A5CC7-821B-7BE8-BBF5-E133D2CEFE91}" dt="2022-05-16T08:23:40.132" v="228"/>
          <ac:spMkLst>
            <pc:docMk/>
            <pc:sldMk cId="1321032258" sldId="482"/>
            <ac:spMk id="6" creationId="{DEDE9AB7-DF4C-AA00-278B-D7F3BFA96D7D}"/>
          </ac:spMkLst>
        </pc:spChg>
        <pc:spChg chg="add mod">
          <ac:chgData name="Inga Babicheva" userId="S::inga.babicheva@undp.org::0f171498-083e-489f-aac5-c7d2c369acfe" providerId="AD" clId="Web-{122A5CC7-821B-7BE8-BBF5-E133D2CEFE91}" dt="2022-05-16T08:27:39.660" v="261" actId="14100"/>
          <ac:spMkLst>
            <pc:docMk/>
            <pc:sldMk cId="1321032258" sldId="482"/>
            <ac:spMk id="9" creationId="{00A741DD-5083-942D-E94A-A17341EBFBD0}"/>
          </ac:spMkLst>
        </pc:spChg>
        <pc:graphicFrameChg chg="add mod ord modGraphic">
          <ac:chgData name="Inga Babicheva" userId="S::inga.babicheva@undp.org::0f171498-083e-489f-aac5-c7d2c369acfe" providerId="AD" clId="Web-{122A5CC7-821B-7BE8-BBF5-E133D2CEFE91}" dt="2022-05-16T08:28:02.630" v="271"/>
          <ac:graphicFrameMkLst>
            <pc:docMk/>
            <pc:sldMk cId="1321032258" sldId="482"/>
            <ac:graphicFrameMk id="8" creationId="{B1B986AD-2D00-33C7-E1C0-C00598998000}"/>
          </ac:graphicFrameMkLst>
        </pc:graphicFrameChg>
        <pc:graphicFrameChg chg="add del mod">
          <ac:chgData name="Inga Babicheva" userId="S::inga.babicheva@undp.org::0f171498-083e-489f-aac5-c7d2c369acfe" providerId="AD" clId="Web-{122A5CC7-821B-7BE8-BBF5-E133D2CEFE91}" dt="2022-05-16T08:24:35.463" v="237"/>
          <ac:graphicFrameMkLst>
            <pc:docMk/>
            <pc:sldMk cId="1321032258" sldId="482"/>
            <ac:graphicFrameMk id="11" creationId="{24A7F64C-BDF8-B14F-3C2C-7F42E1D0B553}"/>
          </ac:graphicFrameMkLst>
        </pc:graphicFrameChg>
        <pc:picChg chg="del">
          <ac:chgData name="Inga Babicheva" userId="S::inga.babicheva@undp.org::0f171498-083e-489f-aac5-c7d2c369acfe" providerId="AD" clId="Web-{122A5CC7-821B-7BE8-BBF5-E133D2CEFE91}" dt="2022-05-16T08:23:08.411" v="227"/>
          <ac:picMkLst>
            <pc:docMk/>
            <pc:sldMk cId="1321032258" sldId="482"/>
            <ac:picMk id="4" creationId="{0C9520FA-1D27-4662-AA3B-C45D7E261A74}"/>
          </ac:picMkLst>
        </pc:picChg>
      </pc:sldChg>
      <pc:sldChg chg="addSp delSp modSp">
        <pc:chgData name="Inga Babicheva" userId="S::inga.babicheva@undp.org::0f171498-083e-489f-aac5-c7d2c369acfe" providerId="AD" clId="Web-{122A5CC7-821B-7BE8-BBF5-E133D2CEFE91}" dt="2022-05-16T08:48:59.273" v="342" actId="20577"/>
        <pc:sldMkLst>
          <pc:docMk/>
          <pc:sldMk cId="1406465452" sldId="483"/>
        </pc:sldMkLst>
        <pc:spChg chg="add del mod">
          <ac:chgData name="Inga Babicheva" userId="S::inga.babicheva@undp.org::0f171498-083e-489f-aac5-c7d2c369acfe" providerId="AD" clId="Web-{122A5CC7-821B-7BE8-BBF5-E133D2CEFE91}" dt="2022-05-16T08:28:50.913" v="273"/>
          <ac:spMkLst>
            <pc:docMk/>
            <pc:sldMk cId="1406465452" sldId="483"/>
            <ac:spMk id="4" creationId="{209533E0-71D3-D26A-75DF-A3C030F6BE8C}"/>
          </ac:spMkLst>
        </pc:spChg>
        <pc:spChg chg="add mod">
          <ac:chgData name="Inga Babicheva" userId="S::inga.babicheva@undp.org::0f171498-083e-489f-aac5-c7d2c369acfe" providerId="AD" clId="Web-{122A5CC7-821B-7BE8-BBF5-E133D2CEFE91}" dt="2022-05-16T08:48:59.273" v="342" actId="20577"/>
          <ac:spMkLst>
            <pc:docMk/>
            <pc:sldMk cId="1406465452" sldId="483"/>
            <ac:spMk id="13" creationId="{67F9EFBE-6841-8B57-FBF0-1680331DD173}"/>
          </ac:spMkLst>
        </pc:spChg>
        <pc:graphicFrameChg chg="add mod ord modGraphic">
          <ac:chgData name="Inga Babicheva" userId="S::inga.babicheva@undp.org::0f171498-083e-489f-aac5-c7d2c369acfe" providerId="AD" clId="Web-{122A5CC7-821B-7BE8-BBF5-E133D2CEFE91}" dt="2022-05-16T08:29:20.446" v="276"/>
          <ac:graphicFrameMkLst>
            <pc:docMk/>
            <pc:sldMk cId="1406465452" sldId="483"/>
            <ac:graphicFrameMk id="8" creationId="{BD86AF2B-88F2-0E63-C7B1-31443C7CEF0A}"/>
          </ac:graphicFrameMkLst>
        </pc:graphicFrameChg>
        <pc:graphicFrameChg chg="add mod">
          <ac:chgData name="Inga Babicheva" userId="S::inga.babicheva@undp.org::0f171498-083e-489f-aac5-c7d2c369acfe" providerId="AD" clId="Web-{122A5CC7-821B-7BE8-BBF5-E133D2CEFE91}" dt="2022-05-16T08:30:10.027" v="277"/>
          <ac:graphicFrameMkLst>
            <pc:docMk/>
            <pc:sldMk cId="1406465452" sldId="483"/>
            <ac:graphicFrameMk id="10" creationId="{3075C760-1951-F7FC-5749-6C78239F03B5}"/>
          </ac:graphicFrameMkLst>
        </pc:graphicFrameChg>
        <pc:graphicFrameChg chg="add mod modGraphic">
          <ac:chgData name="Inga Babicheva" userId="S::inga.babicheva@undp.org::0f171498-083e-489f-aac5-c7d2c369acfe" providerId="AD" clId="Web-{122A5CC7-821B-7BE8-BBF5-E133D2CEFE91}" dt="2022-05-16T08:47:32.363" v="322"/>
          <ac:graphicFrameMkLst>
            <pc:docMk/>
            <pc:sldMk cId="1406465452" sldId="483"/>
            <ac:graphicFrameMk id="12" creationId="{FC11489C-9A99-4140-8280-29E95E2A5782}"/>
          </ac:graphicFrameMkLst>
        </pc:graphicFrameChg>
        <pc:picChg chg="del">
          <ac:chgData name="Inga Babicheva" userId="S::inga.babicheva@undp.org::0f171498-083e-489f-aac5-c7d2c369acfe" providerId="AD" clId="Web-{122A5CC7-821B-7BE8-BBF5-E133D2CEFE91}" dt="2022-05-16T08:28:17.427" v="272"/>
          <ac:picMkLst>
            <pc:docMk/>
            <pc:sldMk cId="1406465452" sldId="483"/>
            <ac:picMk id="7" creationId="{168627D0-5392-49EC-ABCD-35A1DC43F0DC}"/>
          </ac:picMkLst>
        </pc:picChg>
      </pc:sldChg>
      <pc:sldChg chg="addSp delSp modSp del">
        <pc:chgData name="Inga Babicheva" userId="S::inga.babicheva@undp.org::0f171498-083e-489f-aac5-c7d2c369acfe" providerId="AD" clId="Web-{122A5CC7-821B-7BE8-BBF5-E133D2CEFE91}" dt="2022-05-16T09:01:44.329" v="498"/>
        <pc:sldMkLst>
          <pc:docMk/>
          <pc:sldMk cId="2467966919" sldId="484"/>
        </pc:sldMkLst>
        <pc:spChg chg="add mod">
          <ac:chgData name="Inga Babicheva" userId="S::inga.babicheva@undp.org::0f171498-083e-489f-aac5-c7d2c369acfe" providerId="AD" clId="Web-{122A5CC7-821B-7BE8-BBF5-E133D2CEFE91}" dt="2022-05-16T09:01:40.594" v="497"/>
          <ac:spMkLst>
            <pc:docMk/>
            <pc:sldMk cId="2467966919" sldId="484"/>
            <ac:spMk id="2" creationId="{88B716F7-80C0-9B22-19AE-0C52C0FEDB79}"/>
          </ac:spMkLst>
        </pc:spChg>
        <pc:picChg chg="del">
          <ac:chgData name="Inga Babicheva" userId="S::inga.babicheva@undp.org::0f171498-083e-489f-aac5-c7d2c369acfe" providerId="AD" clId="Web-{122A5CC7-821B-7BE8-BBF5-E133D2CEFE91}" dt="2022-05-16T09:01:31.328" v="495"/>
          <ac:picMkLst>
            <pc:docMk/>
            <pc:sldMk cId="2467966919" sldId="484"/>
            <ac:picMk id="4" creationId="{283EB24A-DCE3-44DD-B8DD-6C611623A2B2}"/>
          </ac:picMkLst>
        </pc:picChg>
      </pc:sldChg>
      <pc:sldChg chg="addSp delSp modSp">
        <pc:chgData name="Inga Babicheva" userId="S::inga.babicheva@undp.org::0f171498-083e-489f-aac5-c7d2c369acfe" providerId="AD" clId="Web-{122A5CC7-821B-7BE8-BBF5-E133D2CEFE91}" dt="2022-05-16T15:36:24.499" v="994" actId="20577"/>
        <pc:sldMkLst>
          <pc:docMk/>
          <pc:sldMk cId="2530491908" sldId="485"/>
        </pc:sldMkLst>
        <pc:spChg chg="add mod">
          <ac:chgData name="Inga Babicheva" userId="S::inga.babicheva@undp.org::0f171498-083e-489f-aac5-c7d2c369acfe" providerId="AD" clId="Web-{122A5CC7-821B-7BE8-BBF5-E133D2CEFE91}" dt="2022-05-16T15:36:24.499" v="994" actId="20577"/>
          <ac:spMkLst>
            <pc:docMk/>
            <pc:sldMk cId="2530491908" sldId="485"/>
            <ac:spMk id="4" creationId="{B837DF41-F521-0B33-45BB-D12FBC60A155}"/>
          </ac:spMkLst>
        </pc:spChg>
        <pc:picChg chg="del">
          <ac:chgData name="Inga Babicheva" userId="S::inga.babicheva@undp.org::0f171498-083e-489f-aac5-c7d2c369acfe" providerId="AD" clId="Web-{122A5CC7-821B-7BE8-BBF5-E133D2CEFE91}" dt="2022-05-16T09:01:51.173" v="499"/>
          <ac:picMkLst>
            <pc:docMk/>
            <pc:sldMk cId="2530491908" sldId="485"/>
            <ac:picMk id="6" creationId="{7D1CE3E1-3A53-4057-BFA5-E28A694353D1}"/>
          </ac:picMkLst>
        </pc:picChg>
      </pc:sldChg>
      <pc:sldChg chg="del">
        <pc:chgData name="Inga Babicheva" userId="S::inga.babicheva@undp.org::0f171498-083e-489f-aac5-c7d2c369acfe" providerId="AD" clId="Web-{122A5CC7-821B-7BE8-BBF5-E133D2CEFE91}" dt="2022-05-16T15:02:18.037" v="642"/>
        <pc:sldMkLst>
          <pc:docMk/>
          <pc:sldMk cId="1045715648" sldId="486"/>
        </pc:sldMkLst>
      </pc:sldChg>
      <pc:sldChg chg="modSp">
        <pc:chgData name="Inga Babicheva" userId="S::inga.babicheva@undp.org::0f171498-083e-489f-aac5-c7d2c369acfe" providerId="AD" clId="Web-{122A5CC7-821B-7BE8-BBF5-E133D2CEFE91}" dt="2022-05-16T05:30:36.696" v="124" actId="20577"/>
        <pc:sldMkLst>
          <pc:docMk/>
          <pc:sldMk cId="1634893306" sldId="487"/>
        </pc:sldMkLst>
        <pc:spChg chg="mod">
          <ac:chgData name="Inga Babicheva" userId="S::inga.babicheva@undp.org::0f171498-083e-489f-aac5-c7d2c369acfe" providerId="AD" clId="Web-{122A5CC7-821B-7BE8-BBF5-E133D2CEFE91}" dt="2022-05-16T05:30:36.696" v="124" actId="20577"/>
          <ac:spMkLst>
            <pc:docMk/>
            <pc:sldMk cId="1634893306" sldId="487"/>
            <ac:spMk id="3" creationId="{00000000-0000-0000-0000-000000000000}"/>
          </ac:spMkLst>
        </pc:spChg>
      </pc:sldChg>
      <pc:sldChg chg="modSp new">
        <pc:chgData name="Inga Babicheva" userId="S::inga.babicheva@undp.org::0f171498-083e-489f-aac5-c7d2c369acfe" providerId="AD" clId="Web-{122A5CC7-821B-7BE8-BBF5-E133D2CEFE91}" dt="2022-05-16T08:55:13.762" v="424" actId="20577"/>
        <pc:sldMkLst>
          <pc:docMk/>
          <pc:sldMk cId="3710023028" sldId="488"/>
        </pc:sldMkLst>
        <pc:spChg chg="mod">
          <ac:chgData name="Inga Babicheva" userId="S::inga.babicheva@undp.org::0f171498-083e-489f-aac5-c7d2c369acfe" providerId="AD" clId="Web-{122A5CC7-821B-7BE8-BBF5-E133D2CEFE91}" dt="2022-05-16T08:50:30.716" v="355" actId="20577"/>
          <ac:spMkLst>
            <pc:docMk/>
            <pc:sldMk cId="3710023028" sldId="488"/>
            <ac:spMk id="2" creationId="{BD631480-1B27-966D-A825-B2903FF82C94}"/>
          </ac:spMkLst>
        </pc:spChg>
        <pc:spChg chg="mod">
          <ac:chgData name="Inga Babicheva" userId="S::inga.babicheva@undp.org::0f171498-083e-489f-aac5-c7d2c369acfe" providerId="AD" clId="Web-{122A5CC7-821B-7BE8-BBF5-E133D2CEFE91}" dt="2022-05-16T08:55:13.762" v="424" actId="20577"/>
          <ac:spMkLst>
            <pc:docMk/>
            <pc:sldMk cId="3710023028" sldId="488"/>
            <ac:spMk id="3" creationId="{DD2C5DE2-D3BD-F66C-53AE-56325E1175FB}"/>
          </ac:spMkLst>
        </pc:spChg>
      </pc:sldChg>
      <pc:sldChg chg="modSp add replId">
        <pc:chgData name="Inga Babicheva" userId="S::inga.babicheva@undp.org::0f171498-083e-489f-aac5-c7d2c369acfe" providerId="AD" clId="Web-{122A5CC7-821B-7BE8-BBF5-E133D2CEFE91}" dt="2022-05-16T09:01:24.625" v="494" actId="20577"/>
        <pc:sldMkLst>
          <pc:docMk/>
          <pc:sldMk cId="1795303628" sldId="489"/>
        </pc:sldMkLst>
        <pc:spChg chg="mod">
          <ac:chgData name="Inga Babicheva" userId="S::inga.babicheva@undp.org::0f171498-083e-489f-aac5-c7d2c369acfe" providerId="AD" clId="Web-{122A5CC7-821B-7BE8-BBF5-E133D2CEFE91}" dt="2022-05-16T09:01:24.625" v="494" actId="20577"/>
          <ac:spMkLst>
            <pc:docMk/>
            <pc:sldMk cId="1795303628" sldId="489"/>
            <ac:spMk id="3" creationId="{DD2C5DE2-D3BD-F66C-53AE-56325E1175FB}"/>
          </ac:spMkLst>
        </pc:spChg>
      </pc:sldChg>
      <pc:sldChg chg="addSp delSp modSp add replId">
        <pc:chgData name="Inga Babicheva" userId="S::inga.babicheva@undp.org::0f171498-083e-489f-aac5-c7d2c369acfe" providerId="AD" clId="Web-{122A5CC7-821B-7BE8-BBF5-E133D2CEFE91}" dt="2022-05-16T14:59:08.110" v="610" actId="20577"/>
        <pc:sldMkLst>
          <pc:docMk/>
          <pc:sldMk cId="2925183669" sldId="490"/>
        </pc:sldMkLst>
        <pc:spChg chg="mod">
          <ac:chgData name="Inga Babicheva" userId="S::inga.babicheva@undp.org::0f171498-083e-489f-aac5-c7d2c369acfe" providerId="AD" clId="Web-{122A5CC7-821B-7BE8-BBF5-E133D2CEFE91}" dt="2022-05-16T14:59:08.110" v="610" actId="20577"/>
          <ac:spMkLst>
            <pc:docMk/>
            <pc:sldMk cId="2925183669" sldId="490"/>
            <ac:spMk id="9" creationId="{00A741DD-5083-942D-E94A-A17341EBFBD0}"/>
          </ac:spMkLst>
        </pc:spChg>
        <pc:graphicFrameChg chg="add del mod modGraphic">
          <ac:chgData name="Inga Babicheva" userId="S::inga.babicheva@undp.org::0f171498-083e-489f-aac5-c7d2c369acfe" providerId="AD" clId="Web-{122A5CC7-821B-7BE8-BBF5-E133D2CEFE91}" dt="2022-05-16T09:04:32.416" v="533"/>
          <ac:graphicFrameMkLst>
            <pc:docMk/>
            <pc:sldMk cId="2925183669" sldId="490"/>
            <ac:graphicFrameMk id="4" creationId="{7D3F0335-8898-7FE5-6D3A-E98139A66756}"/>
          </ac:graphicFrameMkLst>
        </pc:graphicFrameChg>
        <pc:graphicFrameChg chg="mod modGraphic">
          <ac:chgData name="Inga Babicheva" userId="S::inga.babicheva@undp.org::0f171498-083e-489f-aac5-c7d2c369acfe" providerId="AD" clId="Web-{122A5CC7-821B-7BE8-BBF5-E133D2CEFE91}" dt="2022-05-16T09:05:00.792" v="568"/>
          <ac:graphicFrameMkLst>
            <pc:docMk/>
            <pc:sldMk cId="2925183669" sldId="490"/>
            <ac:graphicFrameMk id="8" creationId="{B1B986AD-2D00-33C7-E1C0-C00598998000}"/>
          </ac:graphicFrameMkLst>
        </pc:graphicFrameChg>
      </pc:sldChg>
      <pc:sldChg chg="modSp add replId">
        <pc:chgData name="Inga Babicheva" userId="S::inga.babicheva@undp.org::0f171498-083e-489f-aac5-c7d2c369acfe" providerId="AD" clId="Web-{122A5CC7-821B-7BE8-BBF5-E133D2CEFE91}" dt="2022-05-16T16:00:32.194" v="1155" actId="20577"/>
        <pc:sldMkLst>
          <pc:docMk/>
          <pc:sldMk cId="2160698056" sldId="491"/>
        </pc:sldMkLst>
        <pc:spChg chg="mod">
          <ac:chgData name="Inga Babicheva" userId="S::inga.babicheva@undp.org::0f171498-083e-489f-aac5-c7d2c369acfe" providerId="AD" clId="Web-{122A5CC7-821B-7BE8-BBF5-E133D2CEFE91}" dt="2022-05-16T16:00:32.194" v="1155" actId="20577"/>
          <ac:spMkLst>
            <pc:docMk/>
            <pc:sldMk cId="2160698056" sldId="491"/>
            <ac:spMk id="4" creationId="{B837DF41-F521-0B33-45BB-D12FBC60A155}"/>
          </ac:spMkLst>
        </pc:spChg>
      </pc:sldChg>
      <pc:sldChg chg="addSp delSp modSp add replId">
        <pc:chgData name="Inga Babicheva" userId="S::inga.babicheva@undp.org::0f171498-083e-489f-aac5-c7d2c369acfe" providerId="AD" clId="Web-{122A5CC7-821B-7BE8-BBF5-E133D2CEFE91}" dt="2022-05-16T17:13:34.488" v="1310"/>
        <pc:sldMkLst>
          <pc:docMk/>
          <pc:sldMk cId="2919116654" sldId="492"/>
        </pc:sldMkLst>
        <pc:spChg chg="add del mod">
          <ac:chgData name="Inga Babicheva" userId="S::inga.babicheva@undp.org::0f171498-083e-489f-aac5-c7d2c369acfe" providerId="AD" clId="Web-{122A5CC7-821B-7BE8-BBF5-E133D2CEFE91}" dt="2022-05-16T15:08:33.813" v="733"/>
          <ac:spMkLst>
            <pc:docMk/>
            <pc:sldMk cId="2919116654" sldId="492"/>
            <ac:spMk id="6" creationId="{36D556FA-10A6-1836-68A8-E7AF13E10AF8}"/>
          </ac:spMkLst>
        </pc:spChg>
        <pc:spChg chg="mod">
          <ac:chgData name="Inga Babicheva" userId="S::inga.babicheva@undp.org::0f171498-083e-489f-aac5-c7d2c369acfe" providerId="AD" clId="Web-{122A5CC7-821B-7BE8-BBF5-E133D2CEFE91}" dt="2022-05-16T15:09:36.487" v="749" actId="20577"/>
          <ac:spMkLst>
            <pc:docMk/>
            <pc:sldMk cId="2919116654" sldId="492"/>
            <ac:spMk id="9" creationId="{00A741DD-5083-942D-E94A-A17341EBFBD0}"/>
          </ac:spMkLst>
        </pc:spChg>
        <pc:graphicFrameChg chg="add del mod">
          <ac:chgData name="Inga Babicheva" userId="S::inga.babicheva@undp.org::0f171498-083e-489f-aac5-c7d2c369acfe" providerId="AD" clId="Web-{122A5CC7-821B-7BE8-BBF5-E133D2CEFE91}" dt="2022-05-16T15:04:45.963" v="671"/>
          <ac:graphicFrameMkLst>
            <pc:docMk/>
            <pc:sldMk cId="2919116654" sldId="492"/>
            <ac:graphicFrameMk id="4" creationId="{463125A2-EFC3-BB12-E52A-D34FDDA75C4E}"/>
          </ac:graphicFrameMkLst>
        </pc:graphicFrameChg>
        <pc:graphicFrameChg chg="mod modGraphic">
          <ac:chgData name="Inga Babicheva" userId="S::inga.babicheva@undp.org::0f171498-083e-489f-aac5-c7d2c369acfe" providerId="AD" clId="Web-{122A5CC7-821B-7BE8-BBF5-E133D2CEFE91}" dt="2022-05-16T17:13:34.488" v="1310"/>
          <ac:graphicFrameMkLst>
            <pc:docMk/>
            <pc:sldMk cId="2919116654" sldId="492"/>
            <ac:graphicFrameMk id="8" creationId="{B1B986AD-2D00-33C7-E1C0-C00598998000}"/>
          </ac:graphicFrameMkLst>
        </pc:graphicFrameChg>
        <pc:graphicFrameChg chg="add del mod modGraphic">
          <ac:chgData name="Inga Babicheva" userId="S::inga.babicheva@undp.org::0f171498-083e-489f-aac5-c7d2c369acfe" providerId="AD" clId="Web-{122A5CC7-821B-7BE8-BBF5-E133D2CEFE91}" dt="2022-05-16T15:06:29.357" v="702"/>
          <ac:graphicFrameMkLst>
            <pc:docMk/>
            <pc:sldMk cId="2919116654" sldId="492"/>
            <ac:graphicFrameMk id="10" creationId="{3B960EF7-F881-5135-91E5-54E8BB310CE1}"/>
          </ac:graphicFrameMkLst>
        </pc:graphicFrameChg>
      </pc:sldChg>
      <pc:sldChg chg="addSp delSp modSp add replId">
        <pc:chgData name="Inga Babicheva" userId="S::inga.babicheva@undp.org::0f171498-083e-489f-aac5-c7d2c369acfe" providerId="AD" clId="Web-{122A5CC7-821B-7BE8-BBF5-E133D2CEFE91}" dt="2022-05-16T17:13:58.286" v="1315"/>
        <pc:sldMkLst>
          <pc:docMk/>
          <pc:sldMk cId="3177978784" sldId="493"/>
        </pc:sldMkLst>
        <pc:spChg chg="add del mod">
          <ac:chgData name="Inga Babicheva" userId="S::inga.babicheva@undp.org::0f171498-083e-489f-aac5-c7d2c369acfe" providerId="AD" clId="Web-{122A5CC7-821B-7BE8-BBF5-E133D2CEFE91}" dt="2022-05-16T17:13:54.723" v="1313"/>
          <ac:spMkLst>
            <pc:docMk/>
            <pc:sldMk cId="3177978784" sldId="493"/>
            <ac:spMk id="6" creationId="{99776845-A63A-539F-18F1-BDDE7E5FD39A}"/>
          </ac:spMkLst>
        </pc:spChg>
        <pc:spChg chg="mod">
          <ac:chgData name="Inga Babicheva" userId="S::inga.babicheva@undp.org::0f171498-083e-489f-aac5-c7d2c369acfe" providerId="AD" clId="Web-{122A5CC7-821B-7BE8-BBF5-E133D2CEFE91}" dt="2022-05-16T15:26:33.545" v="865" actId="20577"/>
          <ac:spMkLst>
            <pc:docMk/>
            <pc:sldMk cId="3177978784" sldId="493"/>
            <ac:spMk id="9" creationId="{00A741DD-5083-942D-E94A-A17341EBFBD0}"/>
          </ac:spMkLst>
        </pc:spChg>
        <pc:graphicFrameChg chg="add del mod modGraphic">
          <ac:chgData name="Inga Babicheva" userId="S::inga.babicheva@undp.org::0f171498-083e-489f-aac5-c7d2c369acfe" providerId="AD" clId="Web-{122A5CC7-821B-7BE8-BBF5-E133D2CEFE91}" dt="2022-05-16T15:20:14.176" v="818"/>
          <ac:graphicFrameMkLst>
            <pc:docMk/>
            <pc:sldMk cId="3177978784" sldId="493"/>
            <ac:graphicFrameMk id="4" creationId="{54B6E1BA-E6AA-D12A-2F70-6DD340C3AC31}"/>
          </ac:graphicFrameMkLst>
        </pc:graphicFrameChg>
        <pc:graphicFrameChg chg="mod modGraphic">
          <ac:chgData name="Inga Babicheva" userId="S::inga.babicheva@undp.org::0f171498-083e-489f-aac5-c7d2c369acfe" providerId="AD" clId="Web-{122A5CC7-821B-7BE8-BBF5-E133D2CEFE91}" dt="2022-05-16T17:13:58.286" v="1315"/>
          <ac:graphicFrameMkLst>
            <pc:docMk/>
            <pc:sldMk cId="3177978784" sldId="493"/>
            <ac:graphicFrameMk id="8" creationId="{B1B986AD-2D00-33C7-E1C0-C00598998000}"/>
          </ac:graphicFrameMkLst>
        </pc:graphicFrameChg>
      </pc:sldChg>
      <pc:sldChg chg="modSp add replId">
        <pc:chgData name="Inga Babicheva" userId="S::inga.babicheva@undp.org::0f171498-083e-489f-aac5-c7d2c369acfe" providerId="AD" clId="Web-{122A5CC7-821B-7BE8-BBF5-E133D2CEFE91}" dt="2022-05-16T17:14:11.255" v="1319"/>
        <pc:sldMkLst>
          <pc:docMk/>
          <pc:sldMk cId="2195662758" sldId="494"/>
        </pc:sldMkLst>
        <pc:spChg chg="mod">
          <ac:chgData name="Inga Babicheva" userId="S::inga.babicheva@undp.org::0f171498-083e-489f-aac5-c7d2c369acfe" providerId="AD" clId="Web-{122A5CC7-821B-7BE8-BBF5-E133D2CEFE91}" dt="2022-05-16T15:32:43.602" v="928" actId="20577"/>
          <ac:spMkLst>
            <pc:docMk/>
            <pc:sldMk cId="2195662758" sldId="494"/>
            <ac:spMk id="9" creationId="{00A741DD-5083-942D-E94A-A17341EBFBD0}"/>
          </ac:spMkLst>
        </pc:spChg>
        <pc:graphicFrameChg chg="mod modGraphic">
          <ac:chgData name="Inga Babicheva" userId="S::inga.babicheva@undp.org::0f171498-083e-489f-aac5-c7d2c369acfe" providerId="AD" clId="Web-{122A5CC7-821B-7BE8-BBF5-E133D2CEFE91}" dt="2022-05-16T17:14:11.255" v="1319"/>
          <ac:graphicFrameMkLst>
            <pc:docMk/>
            <pc:sldMk cId="2195662758" sldId="494"/>
            <ac:graphicFrameMk id="8" creationId="{B1B986AD-2D00-33C7-E1C0-C00598998000}"/>
          </ac:graphicFrameMkLst>
        </pc:graphicFrameChg>
      </pc:sldChg>
      <pc:sldChg chg="modSp add ord replId">
        <pc:chgData name="Inga Babicheva" userId="S::inga.babicheva@undp.org::0f171498-083e-489f-aac5-c7d2c369acfe" providerId="AD" clId="Web-{122A5CC7-821B-7BE8-BBF5-E133D2CEFE91}" dt="2022-05-16T15:47:19.001" v="1073" actId="20577"/>
        <pc:sldMkLst>
          <pc:docMk/>
          <pc:sldMk cId="717075808" sldId="495"/>
        </pc:sldMkLst>
        <pc:spChg chg="mod">
          <ac:chgData name="Inga Babicheva" userId="S::inga.babicheva@undp.org::0f171498-083e-489f-aac5-c7d2c369acfe" providerId="AD" clId="Web-{122A5CC7-821B-7BE8-BBF5-E133D2CEFE91}" dt="2022-05-16T15:47:19.001" v="1073" actId="20577"/>
          <ac:spMkLst>
            <pc:docMk/>
            <pc:sldMk cId="717075808" sldId="495"/>
            <ac:spMk id="9" creationId="{00A741DD-5083-942D-E94A-A17341EBFBD0}"/>
          </ac:spMkLst>
        </pc:spChg>
        <pc:graphicFrameChg chg="mod modGraphic">
          <ac:chgData name="Inga Babicheva" userId="S::inga.babicheva@undp.org::0f171498-083e-489f-aac5-c7d2c369acfe" providerId="AD" clId="Web-{122A5CC7-821B-7BE8-BBF5-E133D2CEFE91}" dt="2022-05-16T15:41:18.585" v="1040"/>
          <ac:graphicFrameMkLst>
            <pc:docMk/>
            <pc:sldMk cId="717075808" sldId="495"/>
            <ac:graphicFrameMk id="8" creationId="{B1B986AD-2D00-33C7-E1C0-C00598998000}"/>
          </ac:graphicFrameMkLst>
        </pc:graphicFrameChg>
      </pc:sldChg>
      <pc:sldChg chg="modSp add replId">
        <pc:chgData name="Inga Babicheva" userId="S::inga.babicheva@undp.org::0f171498-083e-489f-aac5-c7d2c369acfe" providerId="AD" clId="Web-{122A5CC7-821B-7BE8-BBF5-E133D2CEFE91}" dt="2022-05-16T15:56:34.281" v="1140" actId="20577"/>
        <pc:sldMkLst>
          <pc:docMk/>
          <pc:sldMk cId="29448309" sldId="496"/>
        </pc:sldMkLst>
        <pc:spChg chg="mod">
          <ac:chgData name="Inga Babicheva" userId="S::inga.babicheva@undp.org::0f171498-083e-489f-aac5-c7d2c369acfe" providerId="AD" clId="Web-{122A5CC7-821B-7BE8-BBF5-E133D2CEFE91}" dt="2022-05-16T15:56:34.281" v="1140" actId="20577"/>
          <ac:spMkLst>
            <pc:docMk/>
            <pc:sldMk cId="29448309" sldId="496"/>
            <ac:spMk id="9" creationId="{00A741DD-5083-942D-E94A-A17341EBFBD0}"/>
          </ac:spMkLst>
        </pc:spChg>
        <pc:graphicFrameChg chg="mod modGraphic">
          <ac:chgData name="Inga Babicheva" userId="S::inga.babicheva@undp.org::0f171498-083e-489f-aac5-c7d2c369acfe" providerId="AD" clId="Web-{122A5CC7-821B-7BE8-BBF5-E133D2CEFE91}" dt="2022-05-16T15:51:07.382" v="1120"/>
          <ac:graphicFrameMkLst>
            <pc:docMk/>
            <pc:sldMk cId="29448309" sldId="496"/>
            <ac:graphicFrameMk id="8" creationId="{B1B986AD-2D00-33C7-E1C0-C00598998000}"/>
          </ac:graphicFrameMkLst>
        </pc:graphicFrameChg>
      </pc:sldChg>
      <pc:sldChg chg="add del replId">
        <pc:chgData name="Inga Babicheva" userId="S::inga.babicheva@undp.org::0f171498-083e-489f-aac5-c7d2c369acfe" providerId="AD" clId="Web-{122A5CC7-821B-7BE8-BBF5-E133D2CEFE91}" dt="2022-05-16T15:57:56.627" v="1142"/>
        <pc:sldMkLst>
          <pc:docMk/>
          <pc:sldMk cId="1446280644" sldId="497"/>
        </pc:sldMkLst>
      </pc:sldChg>
      <pc:sldChg chg="modSp add replId">
        <pc:chgData name="Inga Babicheva" userId="S::inga.babicheva@undp.org::0f171498-083e-489f-aac5-c7d2c369acfe" providerId="AD" clId="Web-{122A5CC7-821B-7BE8-BBF5-E133D2CEFE91}" dt="2022-05-16T16:03:53.902" v="1175" actId="20577"/>
        <pc:sldMkLst>
          <pc:docMk/>
          <pc:sldMk cId="2528672401" sldId="497"/>
        </pc:sldMkLst>
        <pc:spChg chg="mod">
          <ac:chgData name="Inga Babicheva" userId="S::inga.babicheva@undp.org::0f171498-083e-489f-aac5-c7d2c369acfe" providerId="AD" clId="Web-{122A5CC7-821B-7BE8-BBF5-E133D2CEFE91}" dt="2022-05-16T16:03:53.902" v="1175" actId="20577"/>
          <ac:spMkLst>
            <pc:docMk/>
            <pc:sldMk cId="2528672401" sldId="497"/>
            <ac:spMk id="4" creationId="{B837DF41-F521-0B33-45BB-D12FBC60A155}"/>
          </ac:spMkLst>
        </pc:spChg>
      </pc:sldChg>
      <pc:sldChg chg="add del replId">
        <pc:chgData name="Inga Babicheva" userId="S::inga.babicheva@undp.org::0f171498-083e-489f-aac5-c7d2c369acfe" providerId="AD" clId="Web-{122A5CC7-821B-7BE8-BBF5-E133D2CEFE91}" dt="2022-05-16T16:57:17.134" v="1256"/>
        <pc:sldMkLst>
          <pc:docMk/>
          <pc:sldMk cId="4164476919" sldId="498"/>
        </pc:sldMkLst>
      </pc:sldChg>
      <pc:sldChg chg="modSp add replId">
        <pc:chgData name="Inga Babicheva" userId="S::inga.babicheva@undp.org::0f171498-083e-489f-aac5-c7d2c369acfe" providerId="AD" clId="Web-{122A5CC7-821B-7BE8-BBF5-E133D2CEFE91}" dt="2022-05-16T17:06:37.430" v="1261"/>
        <pc:sldMkLst>
          <pc:docMk/>
          <pc:sldMk cId="3408377237" sldId="499"/>
        </pc:sldMkLst>
        <pc:spChg chg="mod">
          <ac:chgData name="Inga Babicheva" userId="S::inga.babicheva@undp.org::0f171498-083e-489f-aac5-c7d2c369acfe" providerId="AD" clId="Web-{122A5CC7-821B-7BE8-BBF5-E133D2CEFE91}" dt="2022-05-16T17:06:37.430" v="1261"/>
          <ac:spMkLst>
            <pc:docMk/>
            <pc:sldMk cId="3408377237" sldId="499"/>
            <ac:spMk id="4" creationId="{B837DF41-F521-0B33-45BB-D12FBC60A155}"/>
          </ac:spMkLst>
        </pc:spChg>
      </pc:sldChg>
      <pc:sldChg chg="add del replId">
        <pc:chgData name="Inga Babicheva" userId="S::inga.babicheva@undp.org::0f171498-083e-489f-aac5-c7d2c369acfe" providerId="AD" clId="Web-{122A5CC7-821B-7BE8-BBF5-E133D2CEFE91}" dt="2022-05-16T16:57:21.650" v="1257"/>
        <pc:sldMkLst>
          <pc:docMk/>
          <pc:sldMk cId="248843038" sldId="500"/>
        </pc:sldMkLst>
      </pc:sldChg>
      <pc:sldChg chg="modSp add replId">
        <pc:chgData name="Inga Babicheva" userId="S::inga.babicheva@undp.org::0f171498-083e-489f-aac5-c7d2c369acfe" providerId="AD" clId="Web-{122A5CC7-821B-7BE8-BBF5-E133D2CEFE91}" dt="2022-05-16T17:11:51.954" v="1291" actId="20577"/>
        <pc:sldMkLst>
          <pc:docMk/>
          <pc:sldMk cId="487060278" sldId="500"/>
        </pc:sldMkLst>
        <pc:spChg chg="mod">
          <ac:chgData name="Inga Babicheva" userId="S::inga.babicheva@undp.org::0f171498-083e-489f-aac5-c7d2c369acfe" providerId="AD" clId="Web-{122A5CC7-821B-7BE8-BBF5-E133D2CEFE91}" dt="2022-05-16T17:11:51.954" v="1291" actId="20577"/>
          <ac:spMkLst>
            <pc:docMk/>
            <pc:sldMk cId="487060278" sldId="500"/>
            <ac:spMk id="4" creationId="{B837DF41-F521-0B33-45BB-D12FBC60A155}"/>
          </ac:spMkLst>
        </pc:spChg>
      </pc:sldChg>
      <pc:sldChg chg="add del replId">
        <pc:chgData name="Inga Babicheva" userId="S::inga.babicheva@undp.org::0f171498-083e-489f-aac5-c7d2c369acfe" providerId="AD" clId="Web-{122A5CC7-821B-7BE8-BBF5-E133D2CEFE91}" dt="2022-05-16T17:07:49.948" v="1263"/>
        <pc:sldMkLst>
          <pc:docMk/>
          <pc:sldMk cId="2760245104" sldId="500"/>
        </pc:sldMkLst>
      </pc:sldChg>
    </pc:docChg>
  </pc:docChgLst>
  <pc:docChgLst>
    <pc:chgData name="Meerim Aidaralieva" userId="45df378e-b5c0-4d41-806f-f654892348e2" providerId="ADAL" clId="{22933DBB-2B52-4D33-B43B-4161DDAB9A5F}"/>
    <pc:docChg chg="custSel modSld">
      <pc:chgData name="Meerim Aidaralieva" userId="45df378e-b5c0-4d41-806f-f654892348e2" providerId="ADAL" clId="{22933DBB-2B52-4D33-B43B-4161DDAB9A5F}" dt="2022-05-17T02:45:14.097" v="521" actId="5793"/>
      <pc:docMkLst>
        <pc:docMk/>
      </pc:docMkLst>
      <pc:sldChg chg="modSp mod">
        <pc:chgData name="Meerim Aidaralieva" userId="45df378e-b5c0-4d41-806f-f654892348e2" providerId="ADAL" clId="{22933DBB-2B52-4D33-B43B-4161DDAB9A5F}" dt="2022-05-17T02:45:14.097" v="521" actId="5793"/>
        <pc:sldMkLst>
          <pc:docMk/>
          <pc:sldMk cId="1381020997" sldId="469"/>
        </pc:sldMkLst>
        <pc:spChg chg="mod">
          <ac:chgData name="Meerim Aidaralieva" userId="45df378e-b5c0-4d41-806f-f654892348e2" providerId="ADAL" clId="{22933DBB-2B52-4D33-B43B-4161DDAB9A5F}" dt="2022-05-17T02:45:14.097" v="521" actId="5793"/>
          <ac:spMkLst>
            <pc:docMk/>
            <pc:sldMk cId="1381020997" sldId="469"/>
            <ac:spMk id="3" creationId="{00000000-0000-0000-0000-000000000000}"/>
          </ac:spMkLst>
        </pc:spChg>
      </pc:sldChg>
    </pc:docChg>
  </pc:docChgLst>
  <pc:docChgLst>
    <pc:chgData name="Inga Babicheva" userId="0f171498-083e-489f-aac5-c7d2c369acfe" providerId="ADAL" clId="{ACBB11DE-4FA4-4D63-AC32-345BBB0EC3B9}"/>
    <pc:docChg chg="undo custSel addSld delSld modSld">
      <pc:chgData name="Inga Babicheva" userId="0f171498-083e-489f-aac5-c7d2c369acfe" providerId="ADAL" clId="{ACBB11DE-4FA4-4D63-AC32-345BBB0EC3B9}" dt="2021-05-31T17:54:58.763" v="464" actId="14100"/>
      <pc:docMkLst>
        <pc:docMk/>
      </pc:docMkLst>
      <pc:sldChg chg="modSp mod">
        <pc:chgData name="Inga Babicheva" userId="0f171498-083e-489f-aac5-c7d2c369acfe" providerId="ADAL" clId="{ACBB11DE-4FA4-4D63-AC32-345BBB0EC3B9}" dt="2021-05-31T16:36:52.306" v="18" actId="20577"/>
        <pc:sldMkLst>
          <pc:docMk/>
          <pc:sldMk cId="4256616555" sldId="256"/>
        </pc:sldMkLst>
        <pc:spChg chg="mod">
          <ac:chgData name="Inga Babicheva" userId="0f171498-083e-489f-aac5-c7d2c369acfe" providerId="ADAL" clId="{ACBB11DE-4FA4-4D63-AC32-345BBB0EC3B9}" dt="2021-05-31T16:36:36.361" v="1" actId="20577"/>
          <ac:spMkLst>
            <pc:docMk/>
            <pc:sldMk cId="4256616555" sldId="256"/>
            <ac:spMk id="2" creationId="{9DB86CB8-3653-644D-913F-B94CE3719F48}"/>
          </ac:spMkLst>
        </pc:spChg>
        <pc:spChg chg="mod">
          <ac:chgData name="Inga Babicheva" userId="0f171498-083e-489f-aac5-c7d2c369acfe" providerId="ADAL" clId="{ACBB11DE-4FA4-4D63-AC32-345BBB0EC3B9}" dt="2021-05-31T16:36:52.306" v="18" actId="20577"/>
          <ac:spMkLst>
            <pc:docMk/>
            <pc:sldMk cId="4256616555" sldId="256"/>
            <ac:spMk id="3" creationId="{EDAFBDA5-E298-3440-8BED-4395E0318CFA}"/>
          </ac:spMkLst>
        </pc:spChg>
      </pc:sldChg>
      <pc:sldChg chg="del">
        <pc:chgData name="Inga Babicheva" userId="0f171498-083e-489f-aac5-c7d2c369acfe" providerId="ADAL" clId="{ACBB11DE-4FA4-4D63-AC32-345BBB0EC3B9}" dt="2021-05-31T17:52:52.074" v="462" actId="2696"/>
        <pc:sldMkLst>
          <pc:docMk/>
          <pc:sldMk cId="2599966740" sldId="257"/>
        </pc:sldMkLst>
      </pc:sldChg>
      <pc:sldChg chg="del">
        <pc:chgData name="Inga Babicheva" userId="0f171498-083e-489f-aac5-c7d2c369acfe" providerId="ADAL" clId="{ACBB11DE-4FA4-4D63-AC32-345BBB0EC3B9}" dt="2021-05-31T17:52:52.074" v="462" actId="2696"/>
        <pc:sldMkLst>
          <pc:docMk/>
          <pc:sldMk cId="4171911372" sldId="258"/>
        </pc:sldMkLst>
      </pc:sldChg>
      <pc:sldChg chg="del">
        <pc:chgData name="Inga Babicheva" userId="0f171498-083e-489f-aac5-c7d2c369acfe" providerId="ADAL" clId="{ACBB11DE-4FA4-4D63-AC32-345BBB0EC3B9}" dt="2021-05-31T17:52:52.074" v="462" actId="2696"/>
        <pc:sldMkLst>
          <pc:docMk/>
          <pc:sldMk cId="2305984114" sldId="259"/>
        </pc:sldMkLst>
      </pc:sldChg>
      <pc:sldChg chg="del">
        <pc:chgData name="Inga Babicheva" userId="0f171498-083e-489f-aac5-c7d2c369acfe" providerId="ADAL" clId="{ACBB11DE-4FA4-4D63-AC32-345BBB0EC3B9}" dt="2021-05-31T17:52:52.074" v="462" actId="2696"/>
        <pc:sldMkLst>
          <pc:docMk/>
          <pc:sldMk cId="3201940173" sldId="260"/>
        </pc:sldMkLst>
      </pc:sldChg>
      <pc:sldChg chg="del">
        <pc:chgData name="Inga Babicheva" userId="0f171498-083e-489f-aac5-c7d2c369acfe" providerId="ADAL" clId="{ACBB11DE-4FA4-4D63-AC32-345BBB0EC3B9}" dt="2021-05-31T17:52:52.074" v="462" actId="2696"/>
        <pc:sldMkLst>
          <pc:docMk/>
          <pc:sldMk cId="3748062706" sldId="261"/>
        </pc:sldMkLst>
      </pc:sldChg>
      <pc:sldChg chg="del">
        <pc:chgData name="Inga Babicheva" userId="0f171498-083e-489f-aac5-c7d2c369acfe" providerId="ADAL" clId="{ACBB11DE-4FA4-4D63-AC32-345BBB0EC3B9}" dt="2021-05-31T17:52:52.074" v="462" actId="2696"/>
        <pc:sldMkLst>
          <pc:docMk/>
          <pc:sldMk cId="1415325540" sldId="262"/>
        </pc:sldMkLst>
      </pc:sldChg>
      <pc:sldChg chg="del">
        <pc:chgData name="Inga Babicheva" userId="0f171498-083e-489f-aac5-c7d2c369acfe" providerId="ADAL" clId="{ACBB11DE-4FA4-4D63-AC32-345BBB0EC3B9}" dt="2021-05-31T17:52:52.074" v="462" actId="2696"/>
        <pc:sldMkLst>
          <pc:docMk/>
          <pc:sldMk cId="2693414296" sldId="263"/>
        </pc:sldMkLst>
      </pc:sldChg>
      <pc:sldChg chg="modSp mod">
        <pc:chgData name="Inga Babicheva" userId="0f171498-083e-489f-aac5-c7d2c369acfe" providerId="ADAL" clId="{ACBB11DE-4FA4-4D63-AC32-345BBB0EC3B9}" dt="2021-05-31T16:39:23.086" v="45" actId="20577"/>
        <pc:sldMkLst>
          <pc:docMk/>
          <pc:sldMk cId="1592355451" sldId="439"/>
        </pc:sldMkLst>
        <pc:spChg chg="mod">
          <ac:chgData name="Inga Babicheva" userId="0f171498-083e-489f-aac5-c7d2c369acfe" providerId="ADAL" clId="{ACBB11DE-4FA4-4D63-AC32-345BBB0EC3B9}" dt="2021-05-31T16:39:23.086" v="45" actId="20577"/>
          <ac:spMkLst>
            <pc:docMk/>
            <pc:sldMk cId="1592355451" sldId="439"/>
            <ac:spMk id="3" creationId="{00000000-0000-0000-0000-000000000000}"/>
          </ac:spMkLst>
        </pc:spChg>
      </pc:sldChg>
      <pc:sldChg chg="modSp mod">
        <pc:chgData name="Inga Babicheva" userId="0f171498-083e-489f-aac5-c7d2c369acfe" providerId="ADAL" clId="{ACBB11DE-4FA4-4D63-AC32-345BBB0EC3B9}" dt="2021-05-31T16:46:20.904" v="95" actId="20577"/>
        <pc:sldMkLst>
          <pc:docMk/>
          <pc:sldMk cId="4117775169" sldId="462"/>
        </pc:sldMkLst>
        <pc:spChg chg="mod">
          <ac:chgData name="Inga Babicheva" userId="0f171498-083e-489f-aac5-c7d2c369acfe" providerId="ADAL" clId="{ACBB11DE-4FA4-4D63-AC32-345BBB0EC3B9}" dt="2021-05-31T16:46:20.904" v="95" actId="20577"/>
          <ac:spMkLst>
            <pc:docMk/>
            <pc:sldMk cId="4117775169" sldId="462"/>
            <ac:spMk id="3" creationId="{00000000-0000-0000-0000-000000000000}"/>
          </ac:spMkLst>
        </pc:spChg>
      </pc:sldChg>
      <pc:sldChg chg="modSp mod">
        <pc:chgData name="Inga Babicheva" userId="0f171498-083e-489f-aac5-c7d2c369acfe" providerId="ADAL" clId="{ACBB11DE-4FA4-4D63-AC32-345BBB0EC3B9}" dt="2021-05-31T16:51:50.372" v="138" actId="20577"/>
        <pc:sldMkLst>
          <pc:docMk/>
          <pc:sldMk cId="1943473494" sldId="463"/>
        </pc:sldMkLst>
        <pc:spChg chg="mod">
          <ac:chgData name="Inga Babicheva" userId="0f171498-083e-489f-aac5-c7d2c369acfe" providerId="ADAL" clId="{ACBB11DE-4FA4-4D63-AC32-345BBB0EC3B9}" dt="2021-05-31T16:51:50.372" v="138" actId="20577"/>
          <ac:spMkLst>
            <pc:docMk/>
            <pc:sldMk cId="1943473494" sldId="463"/>
            <ac:spMk id="3" creationId="{00000000-0000-0000-0000-000000000000}"/>
          </ac:spMkLst>
        </pc:spChg>
      </pc:sldChg>
      <pc:sldChg chg="modSp mod">
        <pc:chgData name="Inga Babicheva" userId="0f171498-083e-489f-aac5-c7d2c369acfe" providerId="ADAL" clId="{ACBB11DE-4FA4-4D63-AC32-345BBB0EC3B9}" dt="2021-05-31T17:01:07.384" v="151" actId="108"/>
        <pc:sldMkLst>
          <pc:docMk/>
          <pc:sldMk cId="1113781502" sldId="464"/>
        </pc:sldMkLst>
        <pc:graphicFrameChg chg="mod modGraphic">
          <ac:chgData name="Inga Babicheva" userId="0f171498-083e-489f-aac5-c7d2c369acfe" providerId="ADAL" clId="{ACBB11DE-4FA4-4D63-AC32-345BBB0EC3B9}" dt="2021-05-31T17:01:07.384" v="151" actId="108"/>
          <ac:graphicFrameMkLst>
            <pc:docMk/>
            <pc:sldMk cId="1113781502" sldId="464"/>
            <ac:graphicFrameMk id="4" creationId="{00000000-0000-0000-0000-000000000000}"/>
          </ac:graphicFrameMkLst>
        </pc:graphicFrameChg>
      </pc:sldChg>
      <pc:sldChg chg="modSp mod">
        <pc:chgData name="Inga Babicheva" userId="0f171498-083e-489f-aac5-c7d2c369acfe" providerId="ADAL" clId="{ACBB11DE-4FA4-4D63-AC32-345BBB0EC3B9}" dt="2021-05-31T17:09:35.345" v="235" actId="20577"/>
        <pc:sldMkLst>
          <pc:docMk/>
          <pc:sldMk cId="2698236099" sldId="466"/>
        </pc:sldMkLst>
        <pc:spChg chg="mod">
          <ac:chgData name="Inga Babicheva" userId="0f171498-083e-489f-aac5-c7d2c369acfe" providerId="ADAL" clId="{ACBB11DE-4FA4-4D63-AC32-345BBB0EC3B9}" dt="2021-05-31T17:09:35.345" v="235" actId="20577"/>
          <ac:spMkLst>
            <pc:docMk/>
            <pc:sldMk cId="2698236099" sldId="466"/>
            <ac:spMk id="3" creationId="{00000000-0000-0000-0000-000000000000}"/>
          </ac:spMkLst>
        </pc:spChg>
      </pc:sldChg>
      <pc:sldChg chg="modSp mod">
        <pc:chgData name="Inga Babicheva" userId="0f171498-083e-489f-aac5-c7d2c369acfe" providerId="ADAL" clId="{ACBB11DE-4FA4-4D63-AC32-345BBB0EC3B9}" dt="2021-05-31T17:26:38.762" v="427" actId="20577"/>
        <pc:sldMkLst>
          <pc:docMk/>
          <pc:sldMk cId="4170446710" sldId="470"/>
        </pc:sldMkLst>
        <pc:spChg chg="mod">
          <ac:chgData name="Inga Babicheva" userId="0f171498-083e-489f-aac5-c7d2c369acfe" providerId="ADAL" clId="{ACBB11DE-4FA4-4D63-AC32-345BBB0EC3B9}" dt="2021-05-31T17:26:38.762" v="427" actId="20577"/>
          <ac:spMkLst>
            <pc:docMk/>
            <pc:sldMk cId="4170446710" sldId="470"/>
            <ac:spMk id="3" creationId="{00000000-0000-0000-0000-000000000000}"/>
          </ac:spMkLst>
        </pc:spChg>
      </pc:sldChg>
      <pc:sldChg chg="del">
        <pc:chgData name="Inga Babicheva" userId="0f171498-083e-489f-aac5-c7d2c369acfe" providerId="ADAL" clId="{ACBB11DE-4FA4-4D63-AC32-345BBB0EC3B9}" dt="2021-05-31T17:52:21.383" v="458" actId="2696"/>
        <pc:sldMkLst>
          <pc:docMk/>
          <pc:sldMk cId="559632761" sldId="473"/>
        </pc:sldMkLst>
      </pc:sldChg>
      <pc:sldChg chg="del">
        <pc:chgData name="Inga Babicheva" userId="0f171498-083e-489f-aac5-c7d2c369acfe" providerId="ADAL" clId="{ACBB11DE-4FA4-4D63-AC32-345BBB0EC3B9}" dt="2021-05-31T17:52:24.280" v="459" actId="2696"/>
        <pc:sldMkLst>
          <pc:docMk/>
          <pc:sldMk cId="414267612" sldId="474"/>
        </pc:sldMkLst>
      </pc:sldChg>
      <pc:sldChg chg="del">
        <pc:chgData name="Inga Babicheva" userId="0f171498-083e-489f-aac5-c7d2c369acfe" providerId="ADAL" clId="{ACBB11DE-4FA4-4D63-AC32-345BBB0EC3B9}" dt="2021-05-31T17:52:27.241" v="460" actId="2696"/>
        <pc:sldMkLst>
          <pc:docMk/>
          <pc:sldMk cId="1212968169" sldId="475"/>
        </pc:sldMkLst>
      </pc:sldChg>
      <pc:sldChg chg="del">
        <pc:chgData name="Inga Babicheva" userId="0f171498-083e-489f-aac5-c7d2c369acfe" providerId="ADAL" clId="{ACBB11DE-4FA4-4D63-AC32-345BBB0EC3B9}" dt="2021-05-31T17:52:30.583" v="461" actId="2696"/>
        <pc:sldMkLst>
          <pc:docMk/>
          <pc:sldMk cId="1227313837" sldId="476"/>
        </pc:sldMkLst>
      </pc:sldChg>
      <pc:sldChg chg="modSp mod">
        <pc:chgData name="Inga Babicheva" userId="0f171498-083e-489f-aac5-c7d2c369acfe" providerId="ADAL" clId="{ACBB11DE-4FA4-4D63-AC32-345BBB0EC3B9}" dt="2021-05-31T16:50:01.764" v="121"/>
        <pc:sldMkLst>
          <pc:docMk/>
          <pc:sldMk cId="1920915725" sldId="477"/>
        </pc:sldMkLst>
        <pc:spChg chg="mod">
          <ac:chgData name="Inga Babicheva" userId="0f171498-083e-489f-aac5-c7d2c369acfe" providerId="ADAL" clId="{ACBB11DE-4FA4-4D63-AC32-345BBB0EC3B9}" dt="2021-05-31T16:50:01.764" v="121"/>
          <ac:spMkLst>
            <pc:docMk/>
            <pc:sldMk cId="1920915725" sldId="477"/>
            <ac:spMk id="3" creationId="{00000000-0000-0000-0000-000000000000}"/>
          </ac:spMkLst>
        </pc:spChg>
      </pc:sldChg>
      <pc:sldChg chg="modSp mod">
        <pc:chgData name="Inga Babicheva" userId="0f171498-083e-489f-aac5-c7d2c369acfe" providerId="ADAL" clId="{ACBB11DE-4FA4-4D63-AC32-345BBB0EC3B9}" dt="2021-05-31T17:02:00.064" v="155" actId="122"/>
        <pc:sldMkLst>
          <pc:docMk/>
          <pc:sldMk cId="2404869455" sldId="478"/>
        </pc:sldMkLst>
        <pc:graphicFrameChg chg="mod modGraphic">
          <ac:chgData name="Inga Babicheva" userId="0f171498-083e-489f-aac5-c7d2c369acfe" providerId="ADAL" clId="{ACBB11DE-4FA4-4D63-AC32-345BBB0EC3B9}" dt="2021-05-31T17:02:00.064" v="155" actId="122"/>
          <ac:graphicFrameMkLst>
            <pc:docMk/>
            <pc:sldMk cId="2404869455" sldId="478"/>
            <ac:graphicFrameMk id="6" creationId="{00000000-0000-0000-0000-000000000000}"/>
          </ac:graphicFrameMkLst>
        </pc:graphicFrameChg>
      </pc:sldChg>
      <pc:sldChg chg="modSp mod">
        <pc:chgData name="Inga Babicheva" userId="0f171498-083e-489f-aac5-c7d2c369acfe" providerId="ADAL" clId="{ACBB11DE-4FA4-4D63-AC32-345BBB0EC3B9}" dt="2021-05-31T17:20:38.012" v="376" actId="255"/>
        <pc:sldMkLst>
          <pc:docMk/>
          <pc:sldMk cId="2296208901" sldId="479"/>
        </pc:sldMkLst>
        <pc:spChg chg="mod">
          <ac:chgData name="Inga Babicheva" userId="0f171498-083e-489f-aac5-c7d2c369acfe" providerId="ADAL" clId="{ACBB11DE-4FA4-4D63-AC32-345BBB0EC3B9}" dt="2021-05-31T17:20:38.012" v="376" actId="255"/>
          <ac:spMkLst>
            <pc:docMk/>
            <pc:sldMk cId="2296208901" sldId="479"/>
            <ac:spMk id="3" creationId="{00000000-0000-0000-0000-000000000000}"/>
          </ac:spMkLst>
        </pc:spChg>
      </pc:sldChg>
      <pc:sldChg chg="modSp add mod">
        <pc:chgData name="Inga Babicheva" userId="0f171498-083e-489f-aac5-c7d2c369acfe" providerId="ADAL" clId="{ACBB11DE-4FA4-4D63-AC32-345BBB0EC3B9}" dt="2021-05-31T17:05:48.865" v="178" actId="20577"/>
        <pc:sldMkLst>
          <pc:docMk/>
          <pc:sldMk cId="551219992" sldId="480"/>
        </pc:sldMkLst>
        <pc:graphicFrameChg chg="mod modGraphic">
          <ac:chgData name="Inga Babicheva" userId="0f171498-083e-489f-aac5-c7d2c369acfe" providerId="ADAL" clId="{ACBB11DE-4FA4-4D63-AC32-345BBB0EC3B9}" dt="2021-05-31T17:05:48.865" v="178" actId="20577"/>
          <ac:graphicFrameMkLst>
            <pc:docMk/>
            <pc:sldMk cId="551219992" sldId="480"/>
            <ac:graphicFrameMk id="6" creationId="{00000000-0000-0000-0000-000000000000}"/>
          </ac:graphicFrameMkLst>
        </pc:graphicFrameChg>
      </pc:sldChg>
      <pc:sldChg chg="modSp mod">
        <pc:chgData name="Inga Babicheva" userId="0f171498-083e-489f-aac5-c7d2c369acfe" providerId="ADAL" clId="{ACBB11DE-4FA4-4D63-AC32-345BBB0EC3B9}" dt="2021-05-31T17:34:40.869" v="428" actId="1076"/>
        <pc:sldMkLst>
          <pc:docMk/>
          <pc:sldMk cId="3168795249" sldId="481"/>
        </pc:sldMkLst>
        <pc:picChg chg="mod">
          <ac:chgData name="Inga Babicheva" userId="0f171498-083e-489f-aac5-c7d2c369acfe" providerId="ADAL" clId="{ACBB11DE-4FA4-4D63-AC32-345BBB0EC3B9}" dt="2021-05-31T17:34:40.869" v="428" actId="1076"/>
          <ac:picMkLst>
            <pc:docMk/>
            <pc:sldMk cId="3168795249" sldId="481"/>
            <ac:picMk id="4" creationId="{6B70CA58-A1F6-4939-8EC6-760C70317F21}"/>
          </ac:picMkLst>
        </pc:picChg>
      </pc:sldChg>
      <pc:sldChg chg="addSp delSp modSp add mod">
        <pc:chgData name="Inga Babicheva" userId="0f171498-083e-489f-aac5-c7d2c369acfe" providerId="ADAL" clId="{ACBB11DE-4FA4-4D63-AC32-345BBB0EC3B9}" dt="2021-05-31T17:49:46.090" v="439" actId="14100"/>
        <pc:sldMkLst>
          <pc:docMk/>
          <pc:sldMk cId="2530491908" sldId="485"/>
        </pc:sldMkLst>
        <pc:spChg chg="add del mod">
          <ac:chgData name="Inga Babicheva" userId="0f171498-083e-489f-aac5-c7d2c369acfe" providerId="ADAL" clId="{ACBB11DE-4FA4-4D63-AC32-345BBB0EC3B9}" dt="2021-05-31T17:49:31.038" v="433"/>
          <ac:spMkLst>
            <pc:docMk/>
            <pc:sldMk cId="2530491908" sldId="485"/>
            <ac:spMk id="4" creationId="{0407342F-929F-4165-A597-2060ADB1B58C}"/>
          </ac:spMkLst>
        </pc:spChg>
        <pc:picChg chg="add mod">
          <ac:chgData name="Inga Babicheva" userId="0f171498-083e-489f-aac5-c7d2c369acfe" providerId="ADAL" clId="{ACBB11DE-4FA4-4D63-AC32-345BBB0EC3B9}" dt="2021-05-31T17:49:46.090" v="439" actId="14100"/>
          <ac:picMkLst>
            <pc:docMk/>
            <pc:sldMk cId="2530491908" sldId="485"/>
            <ac:picMk id="6" creationId="{7D1CE3E1-3A53-4057-BFA5-E28A694353D1}"/>
          </ac:picMkLst>
        </pc:picChg>
        <pc:picChg chg="del mod">
          <ac:chgData name="Inga Babicheva" userId="0f171498-083e-489f-aac5-c7d2c369acfe" providerId="ADAL" clId="{ACBB11DE-4FA4-4D63-AC32-345BBB0EC3B9}" dt="2021-05-31T17:38:32.409" v="432" actId="21"/>
          <ac:picMkLst>
            <pc:docMk/>
            <pc:sldMk cId="2530491908" sldId="485"/>
            <ac:picMk id="7" creationId="{168627D0-5392-49EC-ABCD-35A1DC43F0DC}"/>
          </ac:picMkLst>
        </pc:picChg>
      </pc:sldChg>
      <pc:sldChg chg="addSp delSp modSp new mod">
        <pc:chgData name="Inga Babicheva" userId="0f171498-083e-489f-aac5-c7d2c369acfe" providerId="ADAL" clId="{ACBB11DE-4FA4-4D63-AC32-345BBB0EC3B9}" dt="2021-05-31T17:54:58.763" v="464" actId="14100"/>
        <pc:sldMkLst>
          <pc:docMk/>
          <pc:sldMk cId="1045715648" sldId="486"/>
        </pc:sldMkLst>
        <pc:spChg chg="mod">
          <ac:chgData name="Inga Babicheva" userId="0f171498-083e-489f-aac5-c7d2c369acfe" providerId="ADAL" clId="{ACBB11DE-4FA4-4D63-AC32-345BBB0EC3B9}" dt="2021-05-31T17:50:32.947" v="452" actId="255"/>
          <ac:spMkLst>
            <pc:docMk/>
            <pc:sldMk cId="1045715648" sldId="486"/>
            <ac:spMk id="2" creationId="{B5639449-23F7-4142-A054-25D8641E72CE}"/>
          </ac:spMkLst>
        </pc:spChg>
        <pc:spChg chg="del">
          <ac:chgData name="Inga Babicheva" userId="0f171498-083e-489f-aac5-c7d2c369acfe" providerId="ADAL" clId="{ACBB11DE-4FA4-4D63-AC32-345BBB0EC3B9}" dt="2021-05-31T17:51:59.130" v="453"/>
          <ac:spMkLst>
            <pc:docMk/>
            <pc:sldMk cId="1045715648" sldId="486"/>
            <ac:spMk id="3" creationId="{6182C8E5-E615-4554-801A-A39FEFEF5E83}"/>
          </ac:spMkLst>
        </pc:spChg>
        <pc:picChg chg="add mod">
          <ac:chgData name="Inga Babicheva" userId="0f171498-083e-489f-aac5-c7d2c369acfe" providerId="ADAL" clId="{ACBB11DE-4FA4-4D63-AC32-345BBB0EC3B9}" dt="2021-05-31T17:54:58.763" v="464" actId="14100"/>
          <ac:picMkLst>
            <pc:docMk/>
            <pc:sldMk cId="1045715648" sldId="486"/>
            <ac:picMk id="4" creationId="{3982988E-9232-45F0-A9AA-AA5D377C204F}"/>
          </ac:picMkLst>
        </pc:picChg>
      </pc:sldChg>
    </pc:docChg>
  </pc:docChgLst>
  <pc:docChgLst>
    <pc:chgData name="Inga Babicheva" userId="0f171498-083e-489f-aac5-c7d2c369acfe" providerId="ADAL" clId="{560BE6E6-1A59-46CB-B8D5-D7B9A2915CCF}"/>
    <pc:docChg chg="undo custSel addSld delSld modSld">
      <pc:chgData name="Inga Babicheva" userId="0f171498-083e-489f-aac5-c7d2c369acfe" providerId="ADAL" clId="{560BE6E6-1A59-46CB-B8D5-D7B9A2915CCF}" dt="2022-05-16T04:39:13.465" v="558" actId="20577"/>
      <pc:docMkLst>
        <pc:docMk/>
      </pc:docMkLst>
      <pc:sldChg chg="modSp mod">
        <pc:chgData name="Inga Babicheva" userId="0f171498-083e-489f-aac5-c7d2c369acfe" providerId="ADAL" clId="{560BE6E6-1A59-46CB-B8D5-D7B9A2915CCF}" dt="2022-05-13T14:39:31.862" v="43" actId="20577"/>
        <pc:sldMkLst>
          <pc:docMk/>
          <pc:sldMk cId="4256616555" sldId="256"/>
        </pc:sldMkLst>
        <pc:spChg chg="mod">
          <ac:chgData name="Inga Babicheva" userId="0f171498-083e-489f-aac5-c7d2c369acfe" providerId="ADAL" clId="{560BE6E6-1A59-46CB-B8D5-D7B9A2915CCF}" dt="2022-05-13T14:38:57.427" v="2" actId="20577"/>
          <ac:spMkLst>
            <pc:docMk/>
            <pc:sldMk cId="4256616555" sldId="256"/>
            <ac:spMk id="2" creationId="{9DB86CB8-3653-644D-913F-B94CE3719F48}"/>
          </ac:spMkLst>
        </pc:spChg>
        <pc:spChg chg="mod">
          <ac:chgData name="Inga Babicheva" userId="0f171498-083e-489f-aac5-c7d2c369acfe" providerId="ADAL" clId="{560BE6E6-1A59-46CB-B8D5-D7B9A2915CCF}" dt="2022-05-13T14:39:31.862" v="43" actId="20577"/>
          <ac:spMkLst>
            <pc:docMk/>
            <pc:sldMk cId="4256616555" sldId="256"/>
            <ac:spMk id="3" creationId="{EDAFBDA5-E298-3440-8BED-4395E0318CFA}"/>
          </ac:spMkLst>
        </pc:spChg>
      </pc:sldChg>
      <pc:sldChg chg="modSp mod">
        <pc:chgData name="Inga Babicheva" userId="0f171498-083e-489f-aac5-c7d2c369acfe" providerId="ADAL" clId="{560BE6E6-1A59-46CB-B8D5-D7B9A2915CCF}" dt="2022-05-13T14:53:26.039" v="110" actId="14100"/>
        <pc:sldMkLst>
          <pc:docMk/>
          <pc:sldMk cId="1592355451" sldId="439"/>
        </pc:sldMkLst>
        <pc:spChg chg="mod">
          <ac:chgData name="Inga Babicheva" userId="0f171498-083e-489f-aac5-c7d2c369acfe" providerId="ADAL" clId="{560BE6E6-1A59-46CB-B8D5-D7B9A2915CCF}" dt="2022-05-13T14:53:26.039" v="110" actId="14100"/>
          <ac:spMkLst>
            <pc:docMk/>
            <pc:sldMk cId="1592355451" sldId="439"/>
            <ac:spMk id="3" creationId="{00000000-0000-0000-0000-000000000000}"/>
          </ac:spMkLst>
        </pc:spChg>
      </pc:sldChg>
      <pc:sldChg chg="modSp mod">
        <pc:chgData name="Inga Babicheva" userId="0f171498-083e-489f-aac5-c7d2c369acfe" providerId="ADAL" clId="{560BE6E6-1A59-46CB-B8D5-D7B9A2915CCF}" dt="2022-05-13T14:46:49.707" v="97" actId="13926"/>
        <pc:sldMkLst>
          <pc:docMk/>
          <pc:sldMk cId="4117775169" sldId="462"/>
        </pc:sldMkLst>
        <pc:spChg chg="mod">
          <ac:chgData name="Inga Babicheva" userId="0f171498-083e-489f-aac5-c7d2c369acfe" providerId="ADAL" clId="{560BE6E6-1A59-46CB-B8D5-D7B9A2915CCF}" dt="2022-05-13T14:46:49.707" v="97" actId="13926"/>
          <ac:spMkLst>
            <pc:docMk/>
            <pc:sldMk cId="4117775169" sldId="462"/>
            <ac:spMk id="3" creationId="{00000000-0000-0000-0000-000000000000}"/>
          </ac:spMkLst>
        </pc:spChg>
      </pc:sldChg>
      <pc:sldChg chg="modSp mod">
        <pc:chgData name="Inga Babicheva" userId="0f171498-083e-489f-aac5-c7d2c369acfe" providerId="ADAL" clId="{560BE6E6-1A59-46CB-B8D5-D7B9A2915CCF}" dt="2022-05-13T14:41:48.668" v="70" actId="13926"/>
        <pc:sldMkLst>
          <pc:docMk/>
          <pc:sldMk cId="1943473494" sldId="463"/>
        </pc:sldMkLst>
        <pc:spChg chg="mod">
          <ac:chgData name="Inga Babicheva" userId="0f171498-083e-489f-aac5-c7d2c369acfe" providerId="ADAL" clId="{560BE6E6-1A59-46CB-B8D5-D7B9A2915CCF}" dt="2022-05-13T14:41:48.668" v="70" actId="13926"/>
          <ac:spMkLst>
            <pc:docMk/>
            <pc:sldMk cId="1943473494" sldId="463"/>
            <ac:spMk id="3" creationId="{00000000-0000-0000-0000-000000000000}"/>
          </ac:spMkLst>
        </pc:spChg>
      </pc:sldChg>
      <pc:sldChg chg="modSp mod">
        <pc:chgData name="Inga Babicheva" userId="0f171498-083e-489f-aac5-c7d2c369acfe" providerId="ADAL" clId="{560BE6E6-1A59-46CB-B8D5-D7B9A2915CCF}" dt="2022-05-13T14:42:17.480" v="73" actId="13926"/>
        <pc:sldMkLst>
          <pc:docMk/>
          <pc:sldMk cId="1113781502" sldId="464"/>
        </pc:sldMkLst>
        <pc:graphicFrameChg chg="modGraphic">
          <ac:chgData name="Inga Babicheva" userId="0f171498-083e-489f-aac5-c7d2c369acfe" providerId="ADAL" clId="{560BE6E6-1A59-46CB-B8D5-D7B9A2915CCF}" dt="2022-05-13T14:42:17.480" v="73" actId="13926"/>
          <ac:graphicFrameMkLst>
            <pc:docMk/>
            <pc:sldMk cId="1113781502" sldId="464"/>
            <ac:graphicFrameMk id="4" creationId="{00000000-0000-0000-0000-000000000000}"/>
          </ac:graphicFrameMkLst>
        </pc:graphicFrameChg>
      </pc:sldChg>
      <pc:sldChg chg="modSp mod">
        <pc:chgData name="Inga Babicheva" userId="0f171498-083e-489f-aac5-c7d2c369acfe" providerId="ADAL" clId="{560BE6E6-1A59-46CB-B8D5-D7B9A2915CCF}" dt="2022-05-13T15:35:27.585" v="155" actId="20577"/>
        <pc:sldMkLst>
          <pc:docMk/>
          <pc:sldMk cId="2698236099" sldId="466"/>
        </pc:sldMkLst>
        <pc:spChg chg="mod">
          <ac:chgData name="Inga Babicheva" userId="0f171498-083e-489f-aac5-c7d2c369acfe" providerId="ADAL" clId="{560BE6E6-1A59-46CB-B8D5-D7B9A2915CCF}" dt="2022-05-13T15:35:27.585" v="155" actId="20577"/>
          <ac:spMkLst>
            <pc:docMk/>
            <pc:sldMk cId="2698236099" sldId="466"/>
            <ac:spMk id="3" creationId="{00000000-0000-0000-0000-000000000000}"/>
          </ac:spMkLst>
        </pc:spChg>
      </pc:sldChg>
      <pc:sldChg chg="modSp mod">
        <pc:chgData name="Inga Babicheva" userId="0f171498-083e-489f-aac5-c7d2c369acfe" providerId="ADAL" clId="{560BE6E6-1A59-46CB-B8D5-D7B9A2915CCF}" dt="2022-05-16T04:02:39.698" v="257" actId="13926"/>
        <pc:sldMkLst>
          <pc:docMk/>
          <pc:sldMk cId="4182782529" sldId="467"/>
        </pc:sldMkLst>
        <pc:spChg chg="mod">
          <ac:chgData name="Inga Babicheva" userId="0f171498-083e-489f-aac5-c7d2c369acfe" providerId="ADAL" clId="{560BE6E6-1A59-46CB-B8D5-D7B9A2915CCF}" dt="2022-05-16T04:02:39.698" v="257" actId="13926"/>
          <ac:spMkLst>
            <pc:docMk/>
            <pc:sldMk cId="4182782529" sldId="467"/>
            <ac:spMk id="3" creationId="{00000000-0000-0000-0000-000000000000}"/>
          </ac:spMkLst>
        </pc:spChg>
      </pc:sldChg>
      <pc:sldChg chg="modSp mod">
        <pc:chgData name="Inga Babicheva" userId="0f171498-083e-489f-aac5-c7d2c369acfe" providerId="ADAL" clId="{560BE6E6-1A59-46CB-B8D5-D7B9A2915CCF}" dt="2022-05-16T04:23:10.113" v="336" actId="20577"/>
        <pc:sldMkLst>
          <pc:docMk/>
          <pc:sldMk cId="1381020997" sldId="469"/>
        </pc:sldMkLst>
        <pc:spChg chg="mod">
          <ac:chgData name="Inga Babicheva" userId="0f171498-083e-489f-aac5-c7d2c369acfe" providerId="ADAL" clId="{560BE6E6-1A59-46CB-B8D5-D7B9A2915CCF}" dt="2022-05-16T04:23:10.113" v="336" actId="20577"/>
          <ac:spMkLst>
            <pc:docMk/>
            <pc:sldMk cId="1381020997" sldId="469"/>
            <ac:spMk id="2" creationId="{00000000-0000-0000-0000-000000000000}"/>
          </ac:spMkLst>
        </pc:spChg>
        <pc:spChg chg="mod">
          <ac:chgData name="Inga Babicheva" userId="0f171498-083e-489f-aac5-c7d2c369acfe" providerId="ADAL" clId="{560BE6E6-1A59-46CB-B8D5-D7B9A2915CCF}" dt="2022-05-16T04:09:25.178" v="260" actId="13926"/>
          <ac:spMkLst>
            <pc:docMk/>
            <pc:sldMk cId="1381020997" sldId="469"/>
            <ac:spMk id="3" creationId="{00000000-0000-0000-0000-000000000000}"/>
          </ac:spMkLst>
        </pc:spChg>
      </pc:sldChg>
      <pc:sldChg chg="modSp mod">
        <pc:chgData name="Inga Babicheva" userId="0f171498-083e-489f-aac5-c7d2c369acfe" providerId="ADAL" clId="{560BE6E6-1A59-46CB-B8D5-D7B9A2915CCF}" dt="2022-05-16T04:24:26.899" v="371" actId="20577"/>
        <pc:sldMkLst>
          <pc:docMk/>
          <pc:sldMk cId="4170446710" sldId="470"/>
        </pc:sldMkLst>
        <pc:spChg chg="mod">
          <ac:chgData name="Inga Babicheva" userId="0f171498-083e-489f-aac5-c7d2c369acfe" providerId="ADAL" clId="{560BE6E6-1A59-46CB-B8D5-D7B9A2915CCF}" dt="2022-05-16T04:24:26.899" v="371" actId="20577"/>
          <ac:spMkLst>
            <pc:docMk/>
            <pc:sldMk cId="4170446710" sldId="470"/>
            <ac:spMk id="2" creationId="{00000000-0000-0000-0000-000000000000}"/>
          </ac:spMkLst>
        </pc:spChg>
      </pc:sldChg>
      <pc:sldChg chg="modSp mod">
        <pc:chgData name="Inga Babicheva" userId="0f171498-083e-489f-aac5-c7d2c369acfe" providerId="ADAL" clId="{560BE6E6-1A59-46CB-B8D5-D7B9A2915CCF}" dt="2022-05-13T14:41:53.033" v="71" actId="13926"/>
        <pc:sldMkLst>
          <pc:docMk/>
          <pc:sldMk cId="1920915725" sldId="477"/>
        </pc:sldMkLst>
        <pc:spChg chg="mod">
          <ac:chgData name="Inga Babicheva" userId="0f171498-083e-489f-aac5-c7d2c369acfe" providerId="ADAL" clId="{560BE6E6-1A59-46CB-B8D5-D7B9A2915CCF}" dt="2022-05-13T14:41:53.033" v="71" actId="13926"/>
          <ac:spMkLst>
            <pc:docMk/>
            <pc:sldMk cId="1920915725" sldId="477"/>
            <ac:spMk id="3" creationId="{00000000-0000-0000-0000-000000000000}"/>
          </ac:spMkLst>
        </pc:spChg>
      </pc:sldChg>
      <pc:sldChg chg="modSp mod">
        <pc:chgData name="Inga Babicheva" userId="0f171498-083e-489f-aac5-c7d2c369acfe" providerId="ADAL" clId="{560BE6E6-1A59-46CB-B8D5-D7B9A2915CCF}" dt="2022-05-13T14:42:30.136" v="75" actId="13926"/>
        <pc:sldMkLst>
          <pc:docMk/>
          <pc:sldMk cId="2404869455" sldId="478"/>
        </pc:sldMkLst>
        <pc:graphicFrameChg chg="modGraphic">
          <ac:chgData name="Inga Babicheva" userId="0f171498-083e-489f-aac5-c7d2c369acfe" providerId="ADAL" clId="{560BE6E6-1A59-46CB-B8D5-D7B9A2915CCF}" dt="2022-05-13T14:42:30.136" v="75" actId="13926"/>
          <ac:graphicFrameMkLst>
            <pc:docMk/>
            <pc:sldMk cId="2404869455" sldId="478"/>
            <ac:graphicFrameMk id="6" creationId="{00000000-0000-0000-0000-000000000000}"/>
          </ac:graphicFrameMkLst>
        </pc:graphicFrameChg>
      </pc:sldChg>
      <pc:sldChg chg="modSp mod">
        <pc:chgData name="Inga Babicheva" userId="0f171498-083e-489f-aac5-c7d2c369acfe" providerId="ADAL" clId="{560BE6E6-1A59-46CB-B8D5-D7B9A2915CCF}" dt="2022-05-16T04:37:38.414" v="553" actId="13926"/>
        <pc:sldMkLst>
          <pc:docMk/>
          <pc:sldMk cId="2296208901" sldId="479"/>
        </pc:sldMkLst>
        <pc:spChg chg="mod">
          <ac:chgData name="Inga Babicheva" userId="0f171498-083e-489f-aac5-c7d2c369acfe" providerId="ADAL" clId="{560BE6E6-1A59-46CB-B8D5-D7B9A2915CCF}" dt="2022-05-16T04:24:06.695" v="353" actId="20577"/>
          <ac:spMkLst>
            <pc:docMk/>
            <pc:sldMk cId="2296208901" sldId="479"/>
            <ac:spMk id="2" creationId="{00000000-0000-0000-0000-000000000000}"/>
          </ac:spMkLst>
        </pc:spChg>
        <pc:spChg chg="mod">
          <ac:chgData name="Inga Babicheva" userId="0f171498-083e-489f-aac5-c7d2c369acfe" providerId="ADAL" clId="{560BE6E6-1A59-46CB-B8D5-D7B9A2915CCF}" dt="2022-05-16T04:37:38.414" v="553" actId="13926"/>
          <ac:spMkLst>
            <pc:docMk/>
            <pc:sldMk cId="2296208901" sldId="479"/>
            <ac:spMk id="3" creationId="{00000000-0000-0000-0000-000000000000}"/>
          </ac:spMkLst>
        </pc:spChg>
      </pc:sldChg>
      <pc:sldChg chg="modSp mod">
        <pc:chgData name="Inga Babicheva" userId="0f171498-083e-489f-aac5-c7d2c369acfe" providerId="ADAL" clId="{560BE6E6-1A59-46CB-B8D5-D7B9A2915CCF}" dt="2022-05-13T14:42:41.655" v="77" actId="13926"/>
        <pc:sldMkLst>
          <pc:docMk/>
          <pc:sldMk cId="551219992" sldId="480"/>
        </pc:sldMkLst>
        <pc:graphicFrameChg chg="modGraphic">
          <ac:chgData name="Inga Babicheva" userId="0f171498-083e-489f-aac5-c7d2c369acfe" providerId="ADAL" clId="{560BE6E6-1A59-46CB-B8D5-D7B9A2915CCF}" dt="2022-05-13T14:42:41.655" v="77" actId="13926"/>
          <ac:graphicFrameMkLst>
            <pc:docMk/>
            <pc:sldMk cId="551219992" sldId="480"/>
            <ac:graphicFrameMk id="6" creationId="{00000000-0000-0000-0000-000000000000}"/>
          </ac:graphicFrameMkLst>
        </pc:graphicFrameChg>
      </pc:sldChg>
      <pc:sldChg chg="add del">
        <pc:chgData name="Inga Babicheva" userId="0f171498-083e-489f-aac5-c7d2c369acfe" providerId="ADAL" clId="{560BE6E6-1A59-46CB-B8D5-D7B9A2915CCF}" dt="2022-05-13T14:53:31.213" v="111" actId="2696"/>
        <pc:sldMkLst>
          <pc:docMk/>
          <pc:sldMk cId="397467892" sldId="487"/>
        </pc:sldMkLst>
      </pc:sldChg>
      <pc:sldChg chg="modSp add mod">
        <pc:chgData name="Inga Babicheva" userId="0f171498-083e-489f-aac5-c7d2c369acfe" providerId="ADAL" clId="{560BE6E6-1A59-46CB-B8D5-D7B9A2915CCF}" dt="2022-05-16T04:39:13.465" v="558" actId="20577"/>
        <pc:sldMkLst>
          <pc:docMk/>
          <pc:sldMk cId="1634893306" sldId="487"/>
        </pc:sldMkLst>
        <pc:spChg chg="mod">
          <ac:chgData name="Inga Babicheva" userId="0f171498-083e-489f-aac5-c7d2c369acfe" providerId="ADAL" clId="{560BE6E6-1A59-46CB-B8D5-D7B9A2915CCF}" dt="2022-05-16T04:39:13.465" v="558" actId="20577"/>
          <ac:spMkLst>
            <pc:docMk/>
            <pc:sldMk cId="1634893306" sldId="487"/>
            <ac:spMk id="3" creationId="{00000000-0000-0000-0000-000000000000}"/>
          </ac:spMkLst>
        </pc:spChg>
      </pc:sldChg>
      <pc:sldChg chg="add del">
        <pc:chgData name="Inga Babicheva" userId="0f171498-083e-489f-aac5-c7d2c369acfe" providerId="ADAL" clId="{560BE6E6-1A59-46CB-B8D5-D7B9A2915CCF}" dt="2022-05-16T04:36:15.810" v="542" actId="2696"/>
        <pc:sldMkLst>
          <pc:docMk/>
          <pc:sldMk cId="1999365871" sldId="487"/>
        </pc:sldMkLst>
      </pc:sldChg>
    </pc:docChg>
  </pc:docChgLst>
  <pc:docChgLst>
    <pc:chgData name="Nazgul Akaeva" userId="S::nazgul.akaeva@undp.org::de228489-52e4-40b1-9b0a-5814928bf7c8" providerId="AD" clId="Web-{D1C20AEF-8711-1C24-2D26-332268BC5FF3}"/>
    <pc:docChg chg="modSld">
      <pc:chgData name="Nazgul Akaeva" userId="S::nazgul.akaeva@undp.org::de228489-52e4-40b1-9b0a-5814928bf7c8" providerId="AD" clId="Web-{D1C20AEF-8711-1C24-2D26-332268BC5FF3}" dt="2022-05-16T11:23:24.961" v="19" actId="20577"/>
      <pc:docMkLst>
        <pc:docMk/>
      </pc:docMkLst>
      <pc:sldChg chg="modSp">
        <pc:chgData name="Nazgul Akaeva" userId="S::nazgul.akaeva@undp.org::de228489-52e4-40b1-9b0a-5814928bf7c8" providerId="AD" clId="Web-{D1C20AEF-8711-1C24-2D26-332268BC5FF3}" dt="2022-05-16T11:23:24.961" v="19" actId="20577"/>
        <pc:sldMkLst>
          <pc:docMk/>
          <pc:sldMk cId="1943473494" sldId="463"/>
        </pc:sldMkLst>
        <pc:spChg chg="mod">
          <ac:chgData name="Nazgul Akaeva" userId="S::nazgul.akaeva@undp.org::de228489-52e4-40b1-9b0a-5814928bf7c8" providerId="AD" clId="Web-{D1C20AEF-8711-1C24-2D26-332268BC5FF3}" dt="2022-05-16T11:23:24.961" v="19" actId="20577"/>
          <ac:spMkLst>
            <pc:docMk/>
            <pc:sldMk cId="1943473494" sldId="463"/>
            <ac:spMk id="3" creationId="{00000000-0000-0000-0000-000000000000}"/>
          </ac:spMkLst>
        </pc:spChg>
      </pc:sldChg>
    </pc:docChg>
  </pc:docChgLst>
  <pc:docChgLst>
    <pc:chgData name="Inga Babicheva" userId="0f171498-083e-489f-aac5-c7d2c369acfe" providerId="ADAL" clId="{5315F672-8ACC-4927-8BED-7FF69E385B44}"/>
    <pc:docChg chg="modSld">
      <pc:chgData name="Inga Babicheva" userId="0f171498-083e-489f-aac5-c7d2c369acfe" providerId="ADAL" clId="{5315F672-8ACC-4927-8BED-7FF69E385B44}" dt="2022-05-17T03:24:44.888" v="21" actId="20577"/>
      <pc:docMkLst>
        <pc:docMk/>
      </pc:docMkLst>
      <pc:sldChg chg="modSp mod">
        <pc:chgData name="Inga Babicheva" userId="0f171498-083e-489f-aac5-c7d2c369acfe" providerId="ADAL" clId="{5315F672-8ACC-4927-8BED-7FF69E385B44}" dt="2022-05-17T03:24:44.888" v="21" actId="20577"/>
        <pc:sldMkLst>
          <pc:docMk/>
          <pc:sldMk cId="1381020997" sldId="469"/>
        </pc:sldMkLst>
        <pc:spChg chg="mod">
          <ac:chgData name="Inga Babicheva" userId="0f171498-083e-489f-aac5-c7d2c369acfe" providerId="ADAL" clId="{5315F672-8ACC-4927-8BED-7FF69E385B44}" dt="2022-05-17T03:24:44.888" v="21" actId="20577"/>
          <ac:spMkLst>
            <pc:docMk/>
            <pc:sldMk cId="1381020997" sldId="469"/>
            <ac:spMk id="3" creationId="{00000000-0000-0000-0000-000000000000}"/>
          </ac:spMkLst>
        </pc:spChg>
      </pc:sldChg>
    </pc:docChg>
  </pc:docChgLst>
  <pc:docChgLst>
    <pc:chgData name="Inga Babicheva" userId="0f171498-083e-489f-aac5-c7d2c369acfe" providerId="ADAL" clId="{07BFAEBD-1C20-41E2-B113-6A41B71CBF00}"/>
    <pc:docChg chg="custSel modSld">
      <pc:chgData name="Inga Babicheva" userId="0f171498-083e-489f-aac5-c7d2c369acfe" providerId="ADAL" clId="{07BFAEBD-1C20-41E2-B113-6A41B71CBF00}" dt="2020-10-22T15:48:04.073" v="6" actId="27636"/>
      <pc:docMkLst>
        <pc:docMk/>
      </pc:docMkLst>
      <pc:sldChg chg="delSp">
        <pc:chgData name="Inga Babicheva" userId="0f171498-083e-489f-aac5-c7d2c369acfe" providerId="ADAL" clId="{07BFAEBD-1C20-41E2-B113-6A41B71CBF00}" dt="2020-10-22T15:47:56.572" v="0"/>
        <pc:sldMkLst>
          <pc:docMk/>
          <pc:sldMk cId="4256616555" sldId="256"/>
        </pc:sldMkLst>
        <pc:picChg chg="del">
          <ac:chgData name="Inga Babicheva" userId="0f171498-083e-489f-aac5-c7d2c369acfe" providerId="ADAL" clId="{07BFAEBD-1C20-41E2-B113-6A41B71CBF00}" dt="2020-10-22T15:47:56.572" v="0"/>
          <ac:picMkLst>
            <pc:docMk/>
            <pc:sldMk cId="4256616555" sldId="256"/>
            <ac:picMk id="4" creationId="{875FDDC6-4E1F-4B15-8179-4466F619723E}"/>
          </ac:picMkLst>
        </pc:picChg>
      </pc:sldChg>
      <pc:sldChg chg="modSp">
        <pc:chgData name="Inga Babicheva" userId="0f171498-083e-489f-aac5-c7d2c369acfe" providerId="ADAL" clId="{07BFAEBD-1C20-41E2-B113-6A41B71CBF00}" dt="2020-10-22T15:48:04.027" v="1" actId="27636"/>
        <pc:sldMkLst>
          <pc:docMk/>
          <pc:sldMk cId="4117775169" sldId="462"/>
        </pc:sldMkLst>
        <pc:spChg chg="mod">
          <ac:chgData name="Inga Babicheva" userId="0f171498-083e-489f-aac5-c7d2c369acfe" providerId="ADAL" clId="{07BFAEBD-1C20-41E2-B113-6A41B71CBF00}" dt="2020-10-22T15:48:04.027" v="1" actId="27636"/>
          <ac:spMkLst>
            <pc:docMk/>
            <pc:sldMk cId="4117775169" sldId="462"/>
            <ac:spMk id="2" creationId="{00000000-0000-0000-0000-000000000000}"/>
          </ac:spMkLst>
        </pc:spChg>
      </pc:sldChg>
      <pc:sldChg chg="modSp">
        <pc:chgData name="Inga Babicheva" userId="0f171498-083e-489f-aac5-c7d2c369acfe" providerId="ADAL" clId="{07BFAEBD-1C20-41E2-B113-6A41B71CBF00}" dt="2020-10-22T15:48:04.032" v="2" actId="27636"/>
        <pc:sldMkLst>
          <pc:docMk/>
          <pc:sldMk cId="1943473494" sldId="463"/>
        </pc:sldMkLst>
        <pc:spChg chg="mod">
          <ac:chgData name="Inga Babicheva" userId="0f171498-083e-489f-aac5-c7d2c369acfe" providerId="ADAL" clId="{07BFAEBD-1C20-41E2-B113-6A41B71CBF00}" dt="2020-10-22T15:48:04.032" v="2" actId="27636"/>
          <ac:spMkLst>
            <pc:docMk/>
            <pc:sldMk cId="1943473494" sldId="463"/>
            <ac:spMk id="2" creationId="{00000000-0000-0000-0000-000000000000}"/>
          </ac:spMkLst>
        </pc:spChg>
      </pc:sldChg>
      <pc:sldChg chg="modSp">
        <pc:chgData name="Inga Babicheva" userId="0f171498-083e-489f-aac5-c7d2c369acfe" providerId="ADAL" clId="{07BFAEBD-1C20-41E2-B113-6A41B71CBF00}" dt="2020-10-22T15:48:04.046" v="4" actId="27636"/>
        <pc:sldMkLst>
          <pc:docMk/>
          <pc:sldMk cId="1113781502" sldId="464"/>
        </pc:sldMkLst>
        <pc:spChg chg="mod">
          <ac:chgData name="Inga Babicheva" userId="0f171498-083e-489f-aac5-c7d2c369acfe" providerId="ADAL" clId="{07BFAEBD-1C20-41E2-B113-6A41B71CBF00}" dt="2020-10-22T15:48:04.046" v="4" actId="27636"/>
          <ac:spMkLst>
            <pc:docMk/>
            <pc:sldMk cId="1113781502" sldId="464"/>
            <ac:spMk id="2" creationId="{00000000-0000-0000-0000-000000000000}"/>
          </ac:spMkLst>
        </pc:spChg>
      </pc:sldChg>
      <pc:sldChg chg="modSp">
        <pc:chgData name="Inga Babicheva" userId="0f171498-083e-489f-aac5-c7d2c369acfe" providerId="ADAL" clId="{07BFAEBD-1C20-41E2-B113-6A41B71CBF00}" dt="2020-10-22T15:48:04.073" v="6" actId="27636"/>
        <pc:sldMkLst>
          <pc:docMk/>
          <pc:sldMk cId="4182782529" sldId="467"/>
        </pc:sldMkLst>
        <pc:spChg chg="mod">
          <ac:chgData name="Inga Babicheva" userId="0f171498-083e-489f-aac5-c7d2c369acfe" providerId="ADAL" clId="{07BFAEBD-1C20-41E2-B113-6A41B71CBF00}" dt="2020-10-22T15:48:04.073" v="6" actId="27636"/>
          <ac:spMkLst>
            <pc:docMk/>
            <pc:sldMk cId="4182782529" sldId="467"/>
            <ac:spMk id="2" creationId="{00000000-0000-0000-0000-000000000000}"/>
          </ac:spMkLst>
        </pc:spChg>
      </pc:sldChg>
      <pc:sldChg chg="modSp">
        <pc:chgData name="Inga Babicheva" userId="0f171498-083e-489f-aac5-c7d2c369acfe" providerId="ADAL" clId="{07BFAEBD-1C20-41E2-B113-6A41B71CBF00}" dt="2020-10-22T15:48:04.041" v="3" actId="27636"/>
        <pc:sldMkLst>
          <pc:docMk/>
          <pc:sldMk cId="1920915725" sldId="477"/>
        </pc:sldMkLst>
        <pc:spChg chg="mod">
          <ac:chgData name="Inga Babicheva" userId="0f171498-083e-489f-aac5-c7d2c369acfe" providerId="ADAL" clId="{07BFAEBD-1C20-41E2-B113-6A41B71CBF00}" dt="2020-10-22T15:48:04.041" v="3" actId="27636"/>
          <ac:spMkLst>
            <pc:docMk/>
            <pc:sldMk cId="1920915725" sldId="477"/>
            <ac:spMk id="2" creationId="{00000000-0000-0000-0000-000000000000}"/>
          </ac:spMkLst>
        </pc:spChg>
      </pc:sldChg>
      <pc:sldChg chg="modSp">
        <pc:chgData name="Inga Babicheva" userId="0f171498-083e-489f-aac5-c7d2c369acfe" providerId="ADAL" clId="{07BFAEBD-1C20-41E2-B113-6A41B71CBF00}" dt="2020-10-22T15:48:04.062" v="5" actId="27636"/>
        <pc:sldMkLst>
          <pc:docMk/>
          <pc:sldMk cId="2404869455" sldId="478"/>
        </pc:sldMkLst>
        <pc:spChg chg="mod">
          <ac:chgData name="Inga Babicheva" userId="0f171498-083e-489f-aac5-c7d2c369acfe" providerId="ADAL" clId="{07BFAEBD-1C20-41E2-B113-6A41B71CBF00}" dt="2020-10-22T15:48:04.062" v="5" actId="27636"/>
          <ac:spMkLst>
            <pc:docMk/>
            <pc:sldMk cId="2404869455" sldId="478"/>
            <ac:spMk id="2" creationId="{00000000-0000-0000-0000-000000000000}"/>
          </ac:spMkLst>
        </pc:spChg>
      </pc:sldChg>
    </pc:docChg>
  </pc:docChgLst>
  <pc:docChgLst>
    <pc:chgData name="Inga Babicheva" userId="0f171498-083e-489f-aac5-c7d2c369acfe" providerId="ADAL" clId="{3941631E-E391-4408-B561-A3F84CA487A5}"/>
    <pc:docChg chg="undo custSel delSld modSld">
      <pc:chgData name="Inga Babicheva" userId="0f171498-083e-489f-aac5-c7d2c369acfe" providerId="ADAL" clId="{3941631E-E391-4408-B561-A3F84CA487A5}" dt="2020-10-22T17:06:22.021" v="767" actId="14100"/>
      <pc:docMkLst>
        <pc:docMk/>
      </pc:docMkLst>
      <pc:sldChg chg="modSp">
        <pc:chgData name="Inga Babicheva" userId="0f171498-083e-489f-aac5-c7d2c369acfe" providerId="ADAL" clId="{3941631E-E391-4408-B561-A3F84CA487A5}" dt="2020-10-22T15:52:59.969" v="235" actId="20577"/>
        <pc:sldMkLst>
          <pc:docMk/>
          <pc:sldMk cId="4256616555" sldId="256"/>
        </pc:sldMkLst>
        <pc:spChg chg="mod">
          <ac:chgData name="Inga Babicheva" userId="0f171498-083e-489f-aac5-c7d2c369acfe" providerId="ADAL" clId="{3941631E-E391-4408-B561-A3F84CA487A5}" dt="2020-10-22T15:52:59.969" v="235" actId="20577"/>
          <ac:spMkLst>
            <pc:docMk/>
            <pc:sldMk cId="4256616555" sldId="256"/>
            <ac:spMk id="2" creationId="{9DB86CB8-3653-644D-913F-B94CE3719F48}"/>
          </ac:spMkLst>
        </pc:spChg>
        <pc:spChg chg="mod">
          <ac:chgData name="Inga Babicheva" userId="0f171498-083e-489f-aac5-c7d2c369acfe" providerId="ADAL" clId="{3941631E-E391-4408-B561-A3F84CA487A5}" dt="2020-10-22T15:52:55.937" v="234" actId="1076"/>
          <ac:spMkLst>
            <pc:docMk/>
            <pc:sldMk cId="4256616555" sldId="256"/>
            <ac:spMk id="3" creationId="{EDAFBDA5-E298-3440-8BED-4395E0318CFA}"/>
          </ac:spMkLst>
        </pc:spChg>
      </pc:sldChg>
      <pc:sldChg chg="del">
        <pc:chgData name="Inga Babicheva" userId="0f171498-083e-489f-aac5-c7d2c369acfe" providerId="ADAL" clId="{3941631E-E391-4408-B561-A3F84CA487A5}" dt="2020-10-22T16:33:53.397" v="354" actId="2696"/>
        <pc:sldMkLst>
          <pc:docMk/>
          <pc:sldMk cId="1876690864" sldId="374"/>
        </pc:sldMkLst>
      </pc:sldChg>
      <pc:sldChg chg="modSp">
        <pc:chgData name="Inga Babicheva" userId="0f171498-083e-489f-aac5-c7d2c369acfe" providerId="ADAL" clId="{3941631E-E391-4408-B561-A3F84CA487A5}" dt="2020-10-22T15:53:48.138" v="251" actId="20577"/>
        <pc:sldMkLst>
          <pc:docMk/>
          <pc:sldMk cId="1592355451" sldId="439"/>
        </pc:sldMkLst>
        <pc:spChg chg="mod">
          <ac:chgData name="Inga Babicheva" userId="0f171498-083e-489f-aac5-c7d2c369acfe" providerId="ADAL" clId="{3941631E-E391-4408-B561-A3F84CA487A5}" dt="2020-10-22T15:53:48.138" v="251" actId="20577"/>
          <ac:spMkLst>
            <pc:docMk/>
            <pc:sldMk cId="1592355451" sldId="439"/>
            <ac:spMk id="3" creationId="{00000000-0000-0000-0000-000000000000}"/>
          </ac:spMkLst>
        </pc:spChg>
      </pc:sldChg>
      <pc:sldChg chg="modSp">
        <pc:chgData name="Inga Babicheva" userId="0f171498-083e-489f-aac5-c7d2c369acfe" providerId="ADAL" clId="{3941631E-E391-4408-B561-A3F84CA487A5}" dt="2020-10-22T16:05:49.487" v="306" actId="20577"/>
        <pc:sldMkLst>
          <pc:docMk/>
          <pc:sldMk cId="4117775169" sldId="462"/>
        </pc:sldMkLst>
        <pc:spChg chg="mod">
          <ac:chgData name="Inga Babicheva" userId="0f171498-083e-489f-aac5-c7d2c369acfe" providerId="ADAL" clId="{3941631E-E391-4408-B561-A3F84CA487A5}" dt="2020-10-22T16:05:49.487" v="306" actId="20577"/>
          <ac:spMkLst>
            <pc:docMk/>
            <pc:sldMk cId="4117775169" sldId="462"/>
            <ac:spMk id="3" creationId="{00000000-0000-0000-0000-000000000000}"/>
          </ac:spMkLst>
        </pc:spChg>
      </pc:sldChg>
      <pc:sldChg chg="modSp">
        <pc:chgData name="Inga Babicheva" userId="0f171498-083e-489f-aac5-c7d2c369acfe" providerId="ADAL" clId="{3941631E-E391-4408-B561-A3F84CA487A5}" dt="2020-10-22T16:28:20.553" v="326" actId="20577"/>
        <pc:sldMkLst>
          <pc:docMk/>
          <pc:sldMk cId="1943473494" sldId="463"/>
        </pc:sldMkLst>
        <pc:spChg chg="mod">
          <ac:chgData name="Inga Babicheva" userId="0f171498-083e-489f-aac5-c7d2c369acfe" providerId="ADAL" clId="{3941631E-E391-4408-B561-A3F84CA487A5}" dt="2020-10-22T16:28:20.553" v="326" actId="20577"/>
          <ac:spMkLst>
            <pc:docMk/>
            <pc:sldMk cId="1943473494" sldId="463"/>
            <ac:spMk id="3" creationId="{00000000-0000-0000-0000-000000000000}"/>
          </ac:spMkLst>
        </pc:spChg>
      </pc:sldChg>
      <pc:sldChg chg="addSp delSp modSp">
        <pc:chgData name="Inga Babicheva" userId="0f171498-083e-489f-aac5-c7d2c369acfe" providerId="ADAL" clId="{3941631E-E391-4408-B561-A3F84CA487A5}" dt="2020-10-22T16:32:34.030" v="347" actId="122"/>
        <pc:sldMkLst>
          <pc:docMk/>
          <pc:sldMk cId="1113781502" sldId="464"/>
        </pc:sldMkLst>
        <pc:graphicFrameChg chg="mod modGraphic">
          <ac:chgData name="Inga Babicheva" userId="0f171498-083e-489f-aac5-c7d2c369acfe" providerId="ADAL" clId="{3941631E-E391-4408-B561-A3F84CA487A5}" dt="2020-10-22T16:32:34.030" v="347" actId="122"/>
          <ac:graphicFrameMkLst>
            <pc:docMk/>
            <pc:sldMk cId="1113781502" sldId="464"/>
            <ac:graphicFrameMk id="4" creationId="{00000000-0000-0000-0000-000000000000}"/>
          </ac:graphicFrameMkLst>
        </pc:graphicFrameChg>
        <pc:picChg chg="add del">
          <ac:chgData name="Inga Babicheva" userId="0f171498-083e-489f-aac5-c7d2c369acfe" providerId="ADAL" clId="{3941631E-E391-4408-B561-A3F84CA487A5}" dt="2020-10-22T16:30:30.330" v="339"/>
          <ac:picMkLst>
            <pc:docMk/>
            <pc:sldMk cId="1113781502" sldId="464"/>
            <ac:picMk id="3" creationId="{82EA4281-EC32-446D-A397-5B6DC2716EB9}"/>
          </ac:picMkLst>
        </pc:picChg>
      </pc:sldChg>
      <pc:sldChg chg="modSp">
        <pc:chgData name="Inga Babicheva" userId="0f171498-083e-489f-aac5-c7d2c369acfe" providerId="ADAL" clId="{3941631E-E391-4408-B561-A3F84CA487A5}" dt="2020-10-22T16:35:04.650" v="357" actId="14100"/>
        <pc:sldMkLst>
          <pc:docMk/>
          <pc:sldMk cId="2698236099" sldId="466"/>
        </pc:sldMkLst>
        <pc:spChg chg="mod">
          <ac:chgData name="Inga Babicheva" userId="0f171498-083e-489f-aac5-c7d2c369acfe" providerId="ADAL" clId="{3941631E-E391-4408-B561-A3F84CA487A5}" dt="2020-10-22T16:35:04.650" v="357" actId="14100"/>
          <ac:spMkLst>
            <pc:docMk/>
            <pc:sldMk cId="2698236099" sldId="466"/>
            <ac:spMk id="3" creationId="{00000000-0000-0000-0000-000000000000}"/>
          </ac:spMkLst>
        </pc:spChg>
      </pc:sldChg>
      <pc:sldChg chg="modSp">
        <pc:chgData name="Inga Babicheva" userId="0f171498-083e-489f-aac5-c7d2c369acfe" providerId="ADAL" clId="{3941631E-E391-4408-B561-A3F84CA487A5}" dt="2020-10-22T16:35:45.974" v="365" actId="20577"/>
        <pc:sldMkLst>
          <pc:docMk/>
          <pc:sldMk cId="1381020997" sldId="469"/>
        </pc:sldMkLst>
        <pc:spChg chg="mod">
          <ac:chgData name="Inga Babicheva" userId="0f171498-083e-489f-aac5-c7d2c369acfe" providerId="ADAL" clId="{3941631E-E391-4408-B561-A3F84CA487A5}" dt="2020-10-22T16:35:45.974" v="365" actId="20577"/>
          <ac:spMkLst>
            <pc:docMk/>
            <pc:sldMk cId="1381020997" sldId="469"/>
            <ac:spMk id="3" creationId="{00000000-0000-0000-0000-000000000000}"/>
          </ac:spMkLst>
        </pc:spChg>
      </pc:sldChg>
      <pc:sldChg chg="modSp">
        <pc:chgData name="Inga Babicheva" userId="0f171498-083e-489f-aac5-c7d2c369acfe" providerId="ADAL" clId="{3941631E-E391-4408-B561-A3F84CA487A5}" dt="2020-10-22T16:49:26.282" v="495" actId="27636"/>
        <pc:sldMkLst>
          <pc:docMk/>
          <pc:sldMk cId="4170446710" sldId="470"/>
        </pc:sldMkLst>
        <pc:spChg chg="mod">
          <ac:chgData name="Inga Babicheva" userId="0f171498-083e-489f-aac5-c7d2c369acfe" providerId="ADAL" clId="{3941631E-E391-4408-B561-A3F84CA487A5}" dt="2020-10-22T16:46:24.025" v="432" actId="20577"/>
          <ac:spMkLst>
            <pc:docMk/>
            <pc:sldMk cId="4170446710" sldId="470"/>
            <ac:spMk id="2" creationId="{00000000-0000-0000-0000-000000000000}"/>
          </ac:spMkLst>
        </pc:spChg>
        <pc:spChg chg="mod">
          <ac:chgData name="Inga Babicheva" userId="0f171498-083e-489f-aac5-c7d2c369acfe" providerId="ADAL" clId="{3941631E-E391-4408-B561-A3F84CA487A5}" dt="2020-10-22T16:49:26.282" v="495" actId="27636"/>
          <ac:spMkLst>
            <pc:docMk/>
            <pc:sldMk cId="4170446710" sldId="470"/>
            <ac:spMk id="3" creationId="{00000000-0000-0000-0000-000000000000}"/>
          </ac:spMkLst>
        </pc:spChg>
      </pc:sldChg>
      <pc:sldChg chg="modSp">
        <pc:chgData name="Inga Babicheva" userId="0f171498-083e-489f-aac5-c7d2c369acfe" providerId="ADAL" clId="{3941631E-E391-4408-B561-A3F84CA487A5}" dt="2020-10-22T16:56:17.890" v="594" actId="20577"/>
        <pc:sldMkLst>
          <pc:docMk/>
          <pc:sldMk cId="559632761" sldId="473"/>
        </pc:sldMkLst>
        <pc:spChg chg="mod">
          <ac:chgData name="Inga Babicheva" userId="0f171498-083e-489f-aac5-c7d2c369acfe" providerId="ADAL" clId="{3941631E-E391-4408-B561-A3F84CA487A5}" dt="2020-10-22T16:56:17.890" v="594" actId="20577"/>
          <ac:spMkLst>
            <pc:docMk/>
            <pc:sldMk cId="559632761" sldId="473"/>
            <ac:spMk id="3" creationId="{00000000-0000-0000-0000-000000000000}"/>
          </ac:spMkLst>
        </pc:spChg>
      </pc:sldChg>
      <pc:sldChg chg="modSp addCm delCm">
        <pc:chgData name="Inga Babicheva" userId="0f171498-083e-489f-aac5-c7d2c369acfe" providerId="ADAL" clId="{3941631E-E391-4408-B561-A3F84CA487A5}" dt="2020-10-22T17:00:16.457" v="691" actId="20577"/>
        <pc:sldMkLst>
          <pc:docMk/>
          <pc:sldMk cId="414267612" sldId="474"/>
        </pc:sldMkLst>
        <pc:spChg chg="mod">
          <ac:chgData name="Inga Babicheva" userId="0f171498-083e-489f-aac5-c7d2c369acfe" providerId="ADAL" clId="{3941631E-E391-4408-B561-A3F84CA487A5}" dt="2020-10-22T17:00:16.457" v="691" actId="20577"/>
          <ac:spMkLst>
            <pc:docMk/>
            <pc:sldMk cId="414267612" sldId="474"/>
            <ac:spMk id="3" creationId="{00000000-0000-0000-0000-000000000000}"/>
          </ac:spMkLst>
        </pc:spChg>
      </pc:sldChg>
      <pc:sldChg chg="modSp">
        <pc:chgData name="Inga Babicheva" userId="0f171498-083e-489f-aac5-c7d2c369acfe" providerId="ADAL" clId="{3941631E-E391-4408-B561-A3F84CA487A5}" dt="2020-10-22T17:03:25.163" v="728" actId="20577"/>
        <pc:sldMkLst>
          <pc:docMk/>
          <pc:sldMk cId="1212968169" sldId="475"/>
        </pc:sldMkLst>
        <pc:spChg chg="mod">
          <ac:chgData name="Inga Babicheva" userId="0f171498-083e-489f-aac5-c7d2c369acfe" providerId="ADAL" clId="{3941631E-E391-4408-B561-A3F84CA487A5}" dt="2020-10-22T17:03:25.163" v="728" actId="20577"/>
          <ac:spMkLst>
            <pc:docMk/>
            <pc:sldMk cId="1212968169" sldId="475"/>
            <ac:spMk id="3" creationId="{00000000-0000-0000-0000-000000000000}"/>
          </ac:spMkLst>
        </pc:spChg>
      </pc:sldChg>
      <pc:sldChg chg="modSp">
        <pc:chgData name="Inga Babicheva" userId="0f171498-083e-489f-aac5-c7d2c369acfe" providerId="ADAL" clId="{3941631E-E391-4408-B561-A3F84CA487A5}" dt="2020-10-22T17:06:22.021" v="767" actId="14100"/>
        <pc:sldMkLst>
          <pc:docMk/>
          <pc:sldMk cId="1227313837" sldId="476"/>
        </pc:sldMkLst>
        <pc:spChg chg="mod">
          <ac:chgData name="Inga Babicheva" userId="0f171498-083e-489f-aac5-c7d2c369acfe" providerId="ADAL" clId="{3941631E-E391-4408-B561-A3F84CA487A5}" dt="2020-10-22T17:06:22.021" v="767" actId="14100"/>
          <ac:spMkLst>
            <pc:docMk/>
            <pc:sldMk cId="1227313837" sldId="476"/>
            <ac:spMk id="3" creationId="{00000000-0000-0000-0000-000000000000}"/>
          </ac:spMkLst>
        </pc:spChg>
      </pc:sldChg>
      <pc:sldChg chg="modSp">
        <pc:chgData name="Inga Babicheva" userId="0f171498-083e-489f-aac5-c7d2c369acfe" providerId="ADAL" clId="{3941631E-E391-4408-B561-A3F84CA487A5}" dt="2020-10-22T16:29:42.191" v="337" actId="20577"/>
        <pc:sldMkLst>
          <pc:docMk/>
          <pc:sldMk cId="1920915725" sldId="477"/>
        </pc:sldMkLst>
        <pc:spChg chg="mod">
          <ac:chgData name="Inga Babicheva" userId="0f171498-083e-489f-aac5-c7d2c369acfe" providerId="ADAL" clId="{3941631E-E391-4408-B561-A3F84CA487A5}" dt="2020-10-22T16:29:42.191" v="337" actId="20577"/>
          <ac:spMkLst>
            <pc:docMk/>
            <pc:sldMk cId="1920915725" sldId="477"/>
            <ac:spMk id="3" creationId="{00000000-0000-0000-0000-000000000000}"/>
          </ac:spMkLst>
        </pc:spChg>
      </pc:sldChg>
      <pc:sldChg chg="modSp">
        <pc:chgData name="Inga Babicheva" userId="0f171498-083e-489f-aac5-c7d2c369acfe" providerId="ADAL" clId="{3941631E-E391-4408-B561-A3F84CA487A5}" dt="2020-10-22T16:33:38.221" v="353" actId="122"/>
        <pc:sldMkLst>
          <pc:docMk/>
          <pc:sldMk cId="2404869455" sldId="478"/>
        </pc:sldMkLst>
        <pc:graphicFrameChg chg="mod modGraphic">
          <ac:chgData name="Inga Babicheva" userId="0f171498-083e-489f-aac5-c7d2c369acfe" providerId="ADAL" clId="{3941631E-E391-4408-B561-A3F84CA487A5}" dt="2020-10-22T16:33:38.221" v="353" actId="122"/>
          <ac:graphicFrameMkLst>
            <pc:docMk/>
            <pc:sldMk cId="2404869455" sldId="478"/>
            <ac:graphicFrameMk id="6" creationId="{00000000-0000-0000-0000-000000000000}"/>
          </ac:graphicFrameMkLst>
        </pc:graphicFrameChg>
      </pc:sldChg>
      <pc:sldChg chg="modSp">
        <pc:chgData name="Inga Babicheva" userId="0f171498-083e-489f-aac5-c7d2c369acfe" providerId="ADAL" clId="{3941631E-E391-4408-B561-A3F84CA487A5}" dt="2020-10-22T16:46:30.721" v="435" actId="20577"/>
        <pc:sldMkLst>
          <pc:docMk/>
          <pc:sldMk cId="2296208901" sldId="479"/>
        </pc:sldMkLst>
        <pc:spChg chg="mod">
          <ac:chgData name="Inga Babicheva" userId="0f171498-083e-489f-aac5-c7d2c369acfe" providerId="ADAL" clId="{3941631E-E391-4408-B561-A3F84CA487A5}" dt="2020-10-22T16:46:30.721" v="435" actId="20577"/>
          <ac:spMkLst>
            <pc:docMk/>
            <pc:sldMk cId="2296208901" sldId="479"/>
            <ac:spMk id="2" creationId="{00000000-0000-0000-0000-000000000000}"/>
          </ac:spMkLst>
        </pc:spChg>
        <pc:spChg chg="mod">
          <ac:chgData name="Inga Babicheva" userId="0f171498-083e-489f-aac5-c7d2c369acfe" providerId="ADAL" clId="{3941631E-E391-4408-B561-A3F84CA487A5}" dt="2020-10-22T16:46:10.016" v="427" actId="20577"/>
          <ac:spMkLst>
            <pc:docMk/>
            <pc:sldMk cId="2296208901" sldId="479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54CFF6-75E5-47CC-8F5F-3C2F33FA08B1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4444B7-FFF6-4CB5-B431-CA8FD2B61A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735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C2289DC-5D40-8742-B358-B5C906D054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9897BB-544F-DB40-916D-E699BFE897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082" y="3031435"/>
            <a:ext cx="10831144" cy="1022224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FFFDE2-8BE8-134F-8FBB-D25EA4B1061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15082" y="4053659"/>
            <a:ext cx="7825947" cy="625474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" name="Picture 9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520A9D45-9B39-3042-BBBB-2649EECA1F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71802" y="460827"/>
            <a:ext cx="637103" cy="129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094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6A90407-D02D-9F49-8A2C-3443310CFD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082" y="3031435"/>
            <a:ext cx="10831144" cy="1022224"/>
          </a:xfrm>
        </p:spPr>
        <p:txBody>
          <a:bodyPr anchor="b"/>
          <a:lstStyle>
            <a:lvl1pPr algn="l">
              <a:defRPr sz="60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12AB11C-65A4-2C46-ACEE-025A020E41D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15082" y="4053659"/>
            <a:ext cx="7825947" cy="625474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87948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C2289DC-5D40-8742-B358-B5C906D054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520A9D45-9B39-3042-BBBB-2649EECA1F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86898" y="2190236"/>
            <a:ext cx="1218203" cy="247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882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CA5B008-0300-494D-8CC7-50F4AE8D4D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35618AC-FCE5-9545-A06C-F73B94FCF4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082" y="3031435"/>
            <a:ext cx="10831144" cy="1022224"/>
          </a:xfrm>
          <a:prstGeom prst="rect">
            <a:avLst/>
          </a:prstGeo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9972E17F-73DC-4E47-B357-39CB55DCC1A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15082" y="4053659"/>
            <a:ext cx="7825947" cy="625474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DEF2F31D-0BDC-F549-9C33-1362DE75CE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75308" y="456106"/>
            <a:ext cx="639857" cy="129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8886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DEB64-C0C7-6C43-B1A2-51C21FE16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35" y="88279"/>
            <a:ext cx="10515600" cy="10050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65FCF-499D-6E45-B3AF-F414ABF505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9772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621F9-4398-B14F-B02F-EFA3BCAC7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C7F5E4-EAD3-8B42-9885-D7319185C8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82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09CEA-A734-4A44-92E3-56758F5C5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35" y="88279"/>
            <a:ext cx="10515600" cy="10050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AA4D1F-F0BD-8B43-9624-DE52BC95A2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626995-C0D3-1C4D-B316-C55A678E7B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25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3F0D6-21E2-AD40-ADB2-86E6C0E8D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4DB3F4-A41E-B74E-81FF-2CE011381D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FB1B4E-770D-634E-8CC9-C8F7CDB0E1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71D713-21DD-7344-87D9-DD08DE3102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333EC3E-0F82-FA49-928B-1093BF6AB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35" y="88279"/>
            <a:ext cx="10515600" cy="10050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18945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0183A-87FA-904B-B8FC-31D5F4DD7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35" y="88279"/>
            <a:ext cx="10515600" cy="10050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152924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77420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F9904-060E-9243-9D0A-72C1077A0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52638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642856-C495-1740-834F-9EEB4CA778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526381"/>
            <a:ext cx="3932237" cy="434260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0592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4C4D4-802E-2347-A4FC-6A9012223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25BFDC-A994-AD4B-8006-8BE297E198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36202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4DC307-33D6-2F4C-BE6C-9B3D37B57E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580322"/>
            <a:ext cx="6172200" cy="428072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6DAB67-A291-1945-B3C2-A6150D8EC8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580322"/>
            <a:ext cx="3932237" cy="428866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68693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4537C3-8C67-D940-A567-1C8EDCF826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5ED03D8C-1934-6041-89AB-D85CD623D8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86898" y="2190236"/>
            <a:ext cx="1218203" cy="246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891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534BF-BA1E-1846-B924-657387788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5AF2E7-0A7D-B14F-B007-ECC60D07A9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056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5D329-20D7-5244-9816-8F4658486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CACC6-9DDE-4C42-87A0-EC6DDA6B67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577C9A-7AD3-FC4A-AE43-9DBECDB1F2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3228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136A5-4EC3-5D40-8022-46415D71F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B5DD21-82F0-4347-AB80-2B2A91487E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6F27A1-F045-FD42-ACC3-1891D3FEA6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A3B6B0-4677-8D4A-8F66-6FF3D4FC76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DF6565-EC61-5943-B590-EA91238FE2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8633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60429-474A-124A-AF5F-D5EA76CE6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68750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7715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3D3FB-3539-C04E-A4E7-3B6421E73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413089"/>
            <a:ext cx="6172200" cy="444796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EE39B9-1F22-3849-9230-C29893CEEA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421027"/>
            <a:ext cx="3932237" cy="444796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1301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B74AB4-6D80-EB4B-AFBF-5CF857ED5C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462516"/>
            <a:ext cx="6172200" cy="43985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0D8A52-F304-1044-B776-671CDC89CA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470454"/>
            <a:ext cx="3932237" cy="439853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8085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F910C77-33BF-D743-87B2-BC46CCA5DD8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11684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E6044D-1EB9-FF42-A7C9-DF535F40D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248478"/>
            <a:ext cx="10515600" cy="8105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8E220-7325-B14C-B1BB-009F2909E3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6720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60C5D41-422B-A74A-B8CD-07AAB99638E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276192" y="90901"/>
            <a:ext cx="485112" cy="9865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834E456-D499-AB47-AD23-1C93058AD751}"/>
              </a:ext>
            </a:extLst>
          </p:cNvPr>
          <p:cNvSpPr txBox="1"/>
          <p:nvPr userDrawn="1"/>
        </p:nvSpPr>
        <p:spPr>
          <a:xfrm>
            <a:off x="7820687" y="6513183"/>
            <a:ext cx="39458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>
                <a:solidFill>
                  <a:schemeClr val="tx1">
                    <a:alpha val="75000"/>
                  </a:schemeClr>
                </a:solidFill>
              </a:rPr>
              <a:t>UNITED NATIONS DEVELOPMENT PROGRAMME</a:t>
            </a:r>
          </a:p>
        </p:txBody>
      </p:sp>
    </p:spTree>
    <p:extLst>
      <p:ext uri="{BB962C8B-B14F-4D97-AF65-F5344CB8AC3E}">
        <p14:creationId xmlns:p14="http://schemas.microsoft.com/office/powerpoint/2010/main" val="49487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72" r:id="rId10"/>
    <p:sldLayoutId id="21474836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0B126BB-C052-2B43-864C-1221AD1D486E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11684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65A9E4-E614-D84D-9314-C67550366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D6AA1CD7-E794-3B4E-9D32-982B035D3E8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396870" y="92933"/>
            <a:ext cx="494011" cy="1000372"/>
          </a:xfrm>
          <a:prstGeom prst="rect">
            <a:avLst/>
          </a:prstGeom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1958FA5-E4DB-B34C-9943-858EA1512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248478"/>
            <a:ext cx="10515600" cy="8105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070596-D987-644D-87F0-1FF9E4EF055A}"/>
              </a:ext>
            </a:extLst>
          </p:cNvPr>
          <p:cNvSpPr txBox="1"/>
          <p:nvPr userDrawn="1"/>
        </p:nvSpPr>
        <p:spPr>
          <a:xfrm>
            <a:off x="7820687" y="6513183"/>
            <a:ext cx="39458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>
                <a:solidFill>
                  <a:schemeClr val="tx1">
                    <a:alpha val="75000"/>
                  </a:schemeClr>
                </a:solidFill>
              </a:rPr>
              <a:t>UNITED NATIONS DEVELOPMENT PROGRAMME</a:t>
            </a:r>
          </a:p>
        </p:txBody>
      </p:sp>
    </p:spTree>
    <p:extLst>
      <p:ext uri="{BB962C8B-B14F-4D97-AF65-F5344CB8AC3E}">
        <p14:creationId xmlns:p14="http://schemas.microsoft.com/office/powerpoint/2010/main" val="3655933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86CB8-3653-644D-913F-B94CE3719F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/>
              <a:t>Панель показателей</a:t>
            </a:r>
            <a:br>
              <a:rPr lang="ru-RU"/>
            </a:br>
            <a:r>
              <a:rPr lang="ru-RU"/>
              <a:t> Проекта ПРООН\ГФ</a:t>
            </a:r>
            <a:br>
              <a:rPr lang="ru-RU"/>
            </a:br>
            <a:r>
              <a:rPr lang="ru-RU"/>
              <a:t> за 202</a:t>
            </a:r>
            <a:r>
              <a:rPr lang="en-US"/>
              <a:t>1</a:t>
            </a:r>
            <a:r>
              <a:rPr lang="ru-RU"/>
              <a:t> г.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AFBDA5-E298-3440-8BED-4395E0318C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40497" y="4740812"/>
            <a:ext cx="7825947" cy="1753054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/>
              <a:t>Заседание Комитета по ВИЧ и ТБ КСОЗ</a:t>
            </a:r>
          </a:p>
          <a:p>
            <a:pPr algn="ctr"/>
            <a:r>
              <a:rPr lang="en-US"/>
              <a:t>1</a:t>
            </a:r>
            <a:r>
              <a:rPr lang="ru-RU"/>
              <a:t>7 мая 2022 г. </a:t>
            </a:r>
            <a:endParaRPr lang="en-US"/>
          </a:p>
          <a:p>
            <a:pPr algn="ctr"/>
            <a:r>
              <a:rPr lang="ru-RU"/>
              <a:t>И. Бабичева</a:t>
            </a:r>
          </a:p>
          <a:p>
            <a:pPr algn="ctr"/>
            <a:r>
              <a:rPr lang="ru-RU"/>
              <a:t> Координатор по ВИЧ и ТБ\Заместитель программного менеджера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4256616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/>
              <a:t>Управление</a:t>
            </a:r>
            <a:br>
              <a:rPr lang="ru-RU" sz="2800"/>
            </a:br>
            <a:r>
              <a:rPr lang="ru-RU" sz="2800"/>
              <a:t>Контрактные соглашения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6934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r" defTabSz="914400" rtl="0" eaLnBrk="1" latinLnBrk="0" hangingPunct="1">
              <a:defRPr sz="1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F07BB86-6CC5-4DA7-9CFA-E69A29E74EB9}" type="slidenum">
              <a:rPr lang="en-US" smtClean="0">
                <a:solidFill>
                  <a:srgbClr val="333399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3333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6400" y="1124745"/>
            <a:ext cx="8915400" cy="5596730"/>
          </a:xfrm>
        </p:spPr>
        <p:txBody>
          <a:bodyPr/>
          <a:lstStyle/>
          <a:p>
            <a:r>
              <a:rPr lang="ru-RU"/>
              <a:t>По компоненту ВИЧ -  всего 21 СП (32 Соглашения) - 2 государственные медицинские организации, 19 НПО</a:t>
            </a:r>
          </a:p>
          <a:p>
            <a:r>
              <a:rPr lang="ru-RU"/>
              <a:t> По компоненту ТБ: всего 5 СП (5 Соглашений), 1 государственная медицинская организация, 4 НПО</a:t>
            </a:r>
          </a:p>
          <a:p>
            <a:r>
              <a:rPr lang="ru-RU"/>
              <a:t> По всем Соглашениям СП получали финансирование </a:t>
            </a:r>
          </a:p>
          <a:p>
            <a:r>
              <a:rPr lang="ru-RU"/>
              <a:t>Отчеты: ВИЧ – ожидалось 32 отчета, ТБ – 5, все отчеты сданы и приняты в срок</a:t>
            </a:r>
          </a:p>
          <a:p>
            <a:endParaRPr lang="ru-RU"/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782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/>
              <a:t>Закупки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6934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r" defTabSz="914400" rtl="0" eaLnBrk="1" latinLnBrk="0" hangingPunct="1">
              <a:defRPr sz="1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F07BB86-6CC5-4DA7-9CFA-E69A29E74EB9}" type="slidenum">
              <a:rPr lang="en-US" smtClean="0">
                <a:solidFill>
                  <a:srgbClr val="333399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3333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4580" y="1124745"/>
            <a:ext cx="11133160" cy="5596730"/>
          </a:xfrm>
        </p:spPr>
        <p:txBody>
          <a:bodyPr/>
          <a:lstStyle/>
          <a:p>
            <a:r>
              <a:rPr lang="ru-RU" dirty="0"/>
              <a:t>Медикаменты и ИМН закуплены согласно потребности на 202</a:t>
            </a:r>
            <a:r>
              <a:rPr lang="en-US" dirty="0"/>
              <a:t>1</a:t>
            </a:r>
            <a:r>
              <a:rPr lang="ru-RU" dirty="0"/>
              <a:t> г. В расчетах потребности учтены текущий запас, ожидаемые поставки и наличие бюджета.</a:t>
            </a:r>
          </a:p>
          <a:p>
            <a:r>
              <a:rPr lang="ru-RU" dirty="0"/>
              <a:t>Закупки товаров/услуг/работ были выполнены согласно плану закупок.</a:t>
            </a:r>
          </a:p>
          <a:p>
            <a:r>
              <a:rPr lang="ru-RU" dirty="0"/>
              <a:t>На проектный цикл 2021-2023, проектом были заключены долгосрочные соглашения с компаниями на предоставление  наземных транспортных услуг  по перевозке грузов и пассажиров, аренду складского помещения, предоставление переводческих услуг</a:t>
            </a:r>
            <a:r>
              <a:rPr lang="en-US" dirty="0"/>
              <a:t> </a:t>
            </a:r>
            <a:r>
              <a:rPr lang="ru-RU"/>
              <a:t> и т.д.</a:t>
            </a:r>
            <a:endParaRPr lang="ru-RU" dirty="0"/>
          </a:p>
          <a:p>
            <a:pPr marL="0" indent="0">
              <a:buNone/>
            </a:pPr>
            <a:endParaRPr lang="ru-RU" dirty="0">
              <a:highlight>
                <a:srgbClr val="FFFF00"/>
              </a:highlight>
            </a:endParaRPr>
          </a:p>
          <a:p>
            <a:endParaRPr lang="ru-RU" dirty="0">
              <a:highlight>
                <a:srgbClr val="FFFF00"/>
              </a:highlight>
            </a:endParaRPr>
          </a:p>
          <a:p>
            <a:endParaRPr lang="ru-RU" dirty="0">
              <a:highlight>
                <a:srgbClr val="FFFF00"/>
              </a:highlight>
            </a:endParaRPr>
          </a:p>
          <a:p>
            <a:endParaRPr lang="ru-RU" dirty="0">
              <a:highlight>
                <a:srgbClr val="FFFF00"/>
              </a:highlight>
            </a:endParaRPr>
          </a:p>
          <a:p>
            <a:endParaRPr lang="ru-RU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381020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/>
              <a:t>Запасы</a:t>
            </a:r>
            <a:br>
              <a:rPr lang="ru-RU" sz="2800"/>
            </a:br>
            <a:r>
              <a:rPr lang="ru-RU" sz="2800"/>
              <a:t>компонент ТБ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6934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r" defTabSz="914400" rtl="0" eaLnBrk="1" latinLnBrk="0" hangingPunct="1">
              <a:defRPr sz="1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F07BB86-6CC5-4DA7-9CFA-E69A29E74EB9}" type="slidenum">
              <a:rPr lang="en-US" smtClean="0">
                <a:solidFill>
                  <a:srgbClr val="333399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3333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901" y="1124745"/>
            <a:ext cx="11981541" cy="538808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ru-RU"/>
          </a:p>
          <a:p>
            <a:r>
              <a:rPr lang="ru-RU" sz="1800"/>
              <a:t>Запас ПТП 2-го ряда составляет от 9 до 48 месяцев (не включая инъекционные препараты, так как они выбыли из новых режимов лечения),  критических ситуаций с запасами нет</a:t>
            </a:r>
            <a:endParaRPr lang="ru-RU" sz="1800">
              <a:cs typeface="Arial"/>
            </a:endParaRPr>
          </a:p>
          <a:p>
            <a:r>
              <a:rPr lang="ru-RU" sz="1800"/>
              <a:t>Запасы более и менее 12 месяцев относятся к препаратам группы "С" </a:t>
            </a:r>
          </a:p>
          <a:p>
            <a:r>
              <a:rPr lang="ru-RU" sz="1800" err="1"/>
              <a:t>пиразинамид</a:t>
            </a:r>
            <a:r>
              <a:rPr lang="ru-RU" sz="1800"/>
              <a:t> - 48 мес., закуплен до выхода новых рекомендаций ВОЗ, использование в индивидуальных режимах лечения ниже, прогнозируется дальнейшее снижение использования после  рекомендаций миссии GLC/ВОЗ в 2021 году,   имеющийся запас препарата будет использован и ПРООН его не будет закупать, но невысокая необходимость в препаратах группы "С" будет оставаться, в дальнейшем  их закупка будет покрываться за счет </a:t>
            </a:r>
            <a:r>
              <a:rPr lang="ru-RU" sz="1800" err="1"/>
              <a:t>гос.бюджета</a:t>
            </a:r>
            <a:r>
              <a:rPr lang="ru-RU" sz="1800"/>
              <a:t>.  Во избежание возникновения ситуации истечения срока годности до полного использования препарата, будет использоваться для лечения чувствительного туберкулеза</a:t>
            </a:r>
            <a:endParaRPr lang="ru-RU" sz="1800">
              <a:cs typeface="Arial"/>
            </a:endParaRPr>
          </a:p>
          <a:p>
            <a:pPr marL="0" indent="0">
              <a:buNone/>
            </a:pPr>
            <a:r>
              <a:rPr lang="ru-RU" sz="1800" err="1"/>
              <a:t>протионамид</a:t>
            </a:r>
            <a:r>
              <a:rPr lang="ru-RU" sz="1800"/>
              <a:t> -12 мес., риск истечением срока годности до момента полного использования препарата остается, увеличивается количество к возможной потере, т.к. миссия  GLC\ВОЗ в 2021, категорически не рекомендовала его использование в схемах лечения ( очень низкая степень предполагаемого эффекта,  не включается в схемы лечения в сочетании с новыми ПТП (</a:t>
            </a:r>
            <a:r>
              <a:rPr lang="ru-RU" sz="1800" err="1"/>
              <a:t>Bdq</a:t>
            </a:r>
            <a:r>
              <a:rPr lang="ru-RU" sz="1800"/>
              <a:t>, </a:t>
            </a:r>
            <a:r>
              <a:rPr lang="ru-RU" sz="1800" err="1"/>
              <a:t>Cfz</a:t>
            </a:r>
            <a:r>
              <a:rPr lang="ru-RU" sz="1800"/>
              <a:t>, </a:t>
            </a:r>
            <a:r>
              <a:rPr lang="ru-RU" sz="1800" err="1"/>
              <a:t>Lnz</a:t>
            </a:r>
            <a:r>
              <a:rPr lang="ru-RU" sz="1800"/>
              <a:t>),  очень частые НЯ); срок годности 31.10.2021 - 3300 </a:t>
            </a:r>
            <a:r>
              <a:rPr lang="ru-RU" sz="1800" err="1"/>
              <a:t>уп</a:t>
            </a:r>
            <a:r>
              <a:rPr lang="ru-RU" sz="1800"/>
              <a:t>., начат процесс уничтожения, риск истечения  срок годности 31.07.2022 г. 2100 </a:t>
            </a:r>
            <a:r>
              <a:rPr lang="ru-RU" sz="1800" err="1"/>
              <a:t>уп</a:t>
            </a:r>
            <a:r>
              <a:rPr lang="ru-RU" sz="1800"/>
              <a:t>. (8,5 мес.), также будет уничтожено неиспользованное количество </a:t>
            </a:r>
            <a:endParaRPr lang="ru-RU" sz="1800">
              <a:cs typeface="Arial"/>
            </a:endParaRPr>
          </a:p>
          <a:p>
            <a:pPr marL="0" indent="0">
              <a:buNone/>
            </a:pPr>
            <a:endParaRPr lang="ru-RU" sz="18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6208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/>
              <a:t>Запасы</a:t>
            </a:r>
            <a:br>
              <a:rPr lang="ru-RU" sz="2800"/>
            </a:br>
            <a:r>
              <a:rPr lang="ru-RU" sz="2800"/>
              <a:t>компонент ТБ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6934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r" defTabSz="914400" rtl="0" eaLnBrk="1" latinLnBrk="0" hangingPunct="1">
              <a:defRPr sz="1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F07BB86-6CC5-4DA7-9CFA-E69A29E74EB9}" type="slidenum">
              <a:rPr lang="en-US" smtClean="0">
                <a:solidFill>
                  <a:srgbClr val="333399"/>
                </a:solidFill>
              </a:rPr>
              <a:pPr>
                <a:defRPr/>
              </a:pPr>
              <a:t>13</a:t>
            </a:fld>
            <a:endParaRPr lang="en-US">
              <a:solidFill>
                <a:srgbClr val="3333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758" y="1124745"/>
            <a:ext cx="11990613" cy="5315516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ru-RU"/>
          </a:p>
          <a:p>
            <a:pPr marL="0" indent="0">
              <a:buNone/>
            </a:pPr>
            <a:r>
              <a:rPr lang="ru-RU" sz="2400" err="1"/>
              <a:t>имипенем</a:t>
            </a:r>
            <a:r>
              <a:rPr lang="ru-RU" sz="2400"/>
              <a:t> - 9 мес., вместе с ожидаемой поставкой составляет 25 месяцев, рисков перерыва в поставках нет, так как срок поставки май 2022 года.</a:t>
            </a:r>
            <a:endParaRPr lang="ru-RU" sz="2400">
              <a:cs typeface="Arial"/>
            </a:endParaRPr>
          </a:p>
          <a:p>
            <a:pPr marL="0" indent="0">
              <a:buNone/>
            </a:pPr>
            <a:r>
              <a:rPr lang="ru-RU" sz="2400"/>
              <a:t>ПТП из групп А и В (</a:t>
            </a:r>
            <a:r>
              <a:rPr lang="ru-RU" sz="2400" err="1"/>
              <a:t>бедаквилин</a:t>
            </a:r>
            <a:r>
              <a:rPr lang="ru-RU" sz="2400"/>
              <a:t>, </a:t>
            </a:r>
            <a:r>
              <a:rPr lang="ru-RU" sz="2400" err="1"/>
              <a:t>линезолид</a:t>
            </a:r>
            <a:r>
              <a:rPr lang="ru-RU" sz="2400"/>
              <a:t>, </a:t>
            </a:r>
            <a:r>
              <a:rPr lang="ru-RU" sz="2400" err="1"/>
              <a:t>фторхинолоны</a:t>
            </a:r>
            <a:r>
              <a:rPr lang="ru-RU" sz="2400"/>
              <a:t>, </a:t>
            </a:r>
            <a:r>
              <a:rPr lang="ru-RU" sz="2400" err="1"/>
              <a:t>клофаземин</a:t>
            </a:r>
            <a:r>
              <a:rPr lang="ru-RU" sz="2400"/>
              <a:t>) – запас 13-24 месяцев</a:t>
            </a:r>
            <a:endParaRPr lang="ru-RU" sz="2400">
              <a:cs typeface="Arial"/>
            </a:endParaRPr>
          </a:p>
          <a:p>
            <a:pPr marL="0" indent="0">
              <a:buNone/>
            </a:pPr>
            <a:r>
              <a:rPr lang="ru-RU" sz="2400" err="1"/>
              <a:t>претоманид</a:t>
            </a:r>
            <a:r>
              <a:rPr lang="ru-RU" sz="2400"/>
              <a:t> - поступил в конце июля 2021, набор пациентов на </a:t>
            </a:r>
            <a:r>
              <a:rPr lang="ru-RU" sz="2400" err="1"/>
              <a:t>BPal</a:t>
            </a:r>
            <a:r>
              <a:rPr lang="ru-RU" sz="2400"/>
              <a:t> режим начался с сентября 2021,  расход препарата с каждым месяцем будет увеличиваться, сроки годности соответствует срокам использования препаратов</a:t>
            </a:r>
            <a:endParaRPr lang="ru-RU" sz="2400">
              <a:cs typeface="Arial"/>
            </a:endParaRPr>
          </a:p>
          <a:p>
            <a:pPr marL="0" indent="0">
              <a:buNone/>
            </a:pPr>
            <a:r>
              <a:rPr lang="ru-RU" sz="2400"/>
              <a:t>Количество ЛУ ТБ больных, находящихся на лечении снизилось на более чем 30%, соответственно, снизился расход ПТП, на основании проведенного анализа остатков были осуществлены изменения дат поставок некоторых ПТП</a:t>
            </a:r>
            <a:endParaRPr lang="ru-RU" sz="2400">
              <a:cs typeface="Arial"/>
            </a:endParaRPr>
          </a:p>
          <a:p>
            <a:pPr marL="0" indent="0">
              <a:buNone/>
            </a:pPr>
            <a:r>
              <a:rPr lang="ru-RU" sz="2400"/>
              <a:t>Запас </a:t>
            </a:r>
            <a:r>
              <a:rPr lang="ru-RU" sz="2400" err="1"/>
              <a:t>Genexpert</a:t>
            </a:r>
            <a:r>
              <a:rPr lang="ru-RU" sz="2400"/>
              <a:t> картриджей составляет  14 месяцев. </a:t>
            </a:r>
            <a:endParaRPr lang="ru-RU" sz="2400">
              <a:cs typeface="Arial"/>
            </a:endParaRPr>
          </a:p>
          <a:p>
            <a:endParaRPr lang="ru-RU" sz="5500"/>
          </a:p>
        </p:txBody>
      </p:sp>
    </p:spTree>
    <p:extLst>
      <p:ext uri="{BB962C8B-B14F-4D97-AF65-F5344CB8AC3E}">
        <p14:creationId xmlns:p14="http://schemas.microsoft.com/office/powerpoint/2010/main" val="1634893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/>
              <a:t>Запасы</a:t>
            </a:r>
            <a:br>
              <a:rPr lang="ru-RU" sz="2800"/>
            </a:br>
            <a:r>
              <a:rPr lang="ru-RU" sz="2800"/>
              <a:t>Компонент ВИЧ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6934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r" defTabSz="914400" rtl="0" eaLnBrk="1" latinLnBrk="0" hangingPunct="1">
              <a:defRPr sz="1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F07BB86-6CC5-4DA7-9CFA-E69A29E74EB9}" type="slidenum">
              <a:rPr lang="en-US" smtClean="0">
                <a:solidFill>
                  <a:srgbClr val="333399"/>
                </a:solidFill>
              </a:rPr>
              <a:pPr>
                <a:defRPr/>
              </a:pPr>
              <a:t>14</a:t>
            </a:fld>
            <a:endParaRPr lang="en-US">
              <a:solidFill>
                <a:srgbClr val="3333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972" y="1124745"/>
            <a:ext cx="12090399" cy="5351802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ru-RU">
                <a:ea typeface="+mn-lt"/>
                <a:cs typeface="+mn-lt"/>
              </a:rPr>
              <a:t>Запасы АРВП и тестов отслеживаются, критических ситуаций с запасами не наблюдается</a:t>
            </a:r>
          </a:p>
          <a:p>
            <a:r>
              <a:rPr lang="ru-RU">
                <a:ea typeface="+mn-lt"/>
                <a:cs typeface="+mn-lt"/>
              </a:rPr>
              <a:t>Согласно последним рекомендациям ВОЗ преобладают схемы на основе </a:t>
            </a:r>
            <a:r>
              <a:rPr lang="ru-RU" err="1">
                <a:ea typeface="+mn-lt"/>
                <a:cs typeface="+mn-lt"/>
              </a:rPr>
              <a:t>долутегравира</a:t>
            </a:r>
            <a:r>
              <a:rPr lang="ru-RU">
                <a:ea typeface="+mn-lt"/>
                <a:cs typeface="+mn-lt"/>
              </a:rPr>
              <a:t> (в основном на TLD), схемы же с </a:t>
            </a:r>
            <a:r>
              <a:rPr lang="ru-RU" err="1">
                <a:ea typeface="+mn-lt"/>
                <a:cs typeface="+mn-lt"/>
              </a:rPr>
              <a:t>монопрепаратами</a:t>
            </a:r>
            <a:r>
              <a:rPr lang="ru-RU">
                <a:ea typeface="+mn-lt"/>
                <a:cs typeface="+mn-lt"/>
              </a:rPr>
              <a:t>  постепенно не будут использоваться</a:t>
            </a:r>
          </a:p>
          <a:p>
            <a:r>
              <a:rPr lang="ru-RU">
                <a:ea typeface="+mn-lt"/>
                <a:cs typeface="+mn-lt"/>
              </a:rPr>
              <a:t>У препаратов с запасом свыше 10 месяцев срок годности приемлемый и они будут использован до истечения срока годности</a:t>
            </a:r>
          </a:p>
          <a:p>
            <a:r>
              <a:rPr lang="ru-RU">
                <a:ea typeface="+mn-lt"/>
                <a:cs typeface="+mn-lt"/>
              </a:rPr>
              <a:t>АРВ препараты закупаются также за счет бюджетных средств (FDC (TLD), FDC (TDF/FTC) 300/200 </a:t>
            </a:r>
            <a:r>
              <a:rPr lang="ru-RU" err="1">
                <a:ea typeface="+mn-lt"/>
                <a:cs typeface="+mn-lt"/>
              </a:rPr>
              <a:t>mg</a:t>
            </a:r>
            <a:r>
              <a:rPr lang="ru-RU">
                <a:ea typeface="+mn-lt"/>
                <a:cs typeface="+mn-lt"/>
              </a:rPr>
              <a:t>., FDC (TDF/FTC/EFV, DRV)</a:t>
            </a:r>
          </a:p>
          <a:p>
            <a:r>
              <a:rPr lang="ru-RU">
                <a:ea typeface="+mn-lt"/>
                <a:cs typeface="+mn-lt"/>
              </a:rPr>
              <a:t>Согласно рекомендациям ВОЗ, страна постепенно использует имеющиеся запасы LPV/r (как для взрослых, так и для детей) и далее перейдет на схемы  на основе DTG в детской дозировке и RAL</a:t>
            </a:r>
          </a:p>
          <a:p>
            <a:r>
              <a:rPr lang="ru-RU">
                <a:ea typeface="+mn-lt"/>
                <a:cs typeface="+mn-lt"/>
              </a:rPr>
              <a:t>Взрослые пациенты постепенно с ABC/3TC будут переведены на ABC/3TC/DTG</a:t>
            </a:r>
          </a:p>
          <a:p>
            <a:r>
              <a:rPr lang="ru-RU">
                <a:ea typeface="+mn-lt"/>
                <a:cs typeface="+mn-lt"/>
              </a:rPr>
              <a:t>АРТ выдаётся стабильным пациентам на период от 3-6 мес. </a:t>
            </a:r>
            <a:endParaRPr lang="ru-RU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0446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/>
              <a:t>Программа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6934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r" defTabSz="914400" rtl="0" eaLnBrk="1" latinLnBrk="0" hangingPunct="1">
              <a:defRPr sz="1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F07BB86-6CC5-4DA7-9CFA-E69A29E74EB9}" type="slidenum">
              <a:rPr lang="en-US" smtClean="0">
                <a:solidFill>
                  <a:srgbClr val="333399"/>
                </a:solidFill>
              </a:rPr>
              <a:pPr>
                <a:defRPr/>
              </a:pPr>
              <a:t>15</a:t>
            </a:fld>
            <a:endParaRPr lang="en-US">
              <a:solidFill>
                <a:srgbClr val="333399"/>
              </a:solidFill>
            </a:endParaRP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B1B986AD-2D00-33C7-E1C0-C00598998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1735871"/>
              </p:ext>
            </p:extLst>
          </p:nvPr>
        </p:nvGraphicFramePr>
        <p:xfrm>
          <a:off x="83634" y="1235926"/>
          <a:ext cx="12075819" cy="21388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41502">
                  <a:extLst>
                    <a:ext uri="{9D8B030D-6E8A-4147-A177-3AD203B41FA5}">
                      <a16:colId xmlns:a16="http://schemas.microsoft.com/office/drawing/2014/main" val="1459955268"/>
                    </a:ext>
                  </a:extLst>
                </a:gridCol>
                <a:gridCol w="1716659">
                  <a:extLst>
                    <a:ext uri="{9D8B030D-6E8A-4147-A177-3AD203B41FA5}">
                      <a16:colId xmlns:a16="http://schemas.microsoft.com/office/drawing/2014/main" val="2938038902"/>
                    </a:ext>
                  </a:extLst>
                </a:gridCol>
                <a:gridCol w="2108829">
                  <a:extLst>
                    <a:ext uri="{9D8B030D-6E8A-4147-A177-3AD203B41FA5}">
                      <a16:colId xmlns:a16="http://schemas.microsoft.com/office/drawing/2014/main" val="3002141108"/>
                    </a:ext>
                  </a:extLst>
                </a:gridCol>
                <a:gridCol w="2108829">
                  <a:extLst>
                    <a:ext uri="{9D8B030D-6E8A-4147-A177-3AD203B41FA5}">
                      <a16:colId xmlns:a16="http://schemas.microsoft.com/office/drawing/2014/main" val="2815861297"/>
                    </a:ext>
                  </a:extLst>
                </a:gridCol>
              </a:tblGrid>
              <a:tr h="221400"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effectLst/>
                        </a:rPr>
                        <a:t>Показатели</a:t>
                      </a:r>
                      <a:endParaRPr lang="ru-RU">
                        <a:effectLst/>
                      </a:endParaRP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effectLst/>
                        </a:rPr>
                        <a:t>Цель</a:t>
                      </a:r>
                      <a:endParaRPr lang="ru-RU">
                        <a:effectLst/>
                      </a:endParaRP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effectLst/>
                        </a:rPr>
                        <a:t>Достигнуто</a:t>
                      </a:r>
                      <a:endParaRPr lang="ru-RU">
                        <a:effectLst/>
                      </a:endParaRP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</a:rPr>
                        <a:t>%</a:t>
                      </a:r>
                      <a:endParaRPr lang="ru-RU">
                        <a:effectLst/>
                      </a:endParaRPr>
                    </a:p>
                  </a:txBody>
                  <a:tcPr marL="68580" marR="68580" marT="9525" marB="9525" anchor="ctr"/>
                </a:tc>
                <a:extLst>
                  <a:ext uri="{0D108BD9-81ED-4DB2-BD59-A6C34878D82A}">
                    <a16:rowId xmlns:a16="http://schemas.microsoft.com/office/drawing/2014/main" val="1827107350"/>
                  </a:ext>
                </a:extLst>
              </a:tr>
              <a:tr h="1263804">
                <a:tc>
                  <a:txBody>
                    <a:bodyPr/>
                    <a:lstStyle/>
                    <a:p>
                      <a:pPr algn="l"/>
                      <a:r>
                        <a:rPr lang="af-ZA">
                          <a:effectLst/>
                        </a:rPr>
                        <a:t>KP-1d⁽ᴹ⁾ </a:t>
                      </a:r>
                      <a:r>
                        <a:rPr lang="ru-RU">
                          <a:effectLst/>
                        </a:rPr>
                        <a:t>Процент ЛУИН, охваченных программами по профилактике ВИЧ - минимальный пакет услуг</a:t>
                      </a: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70%</a:t>
                      </a: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68%</a:t>
                      </a: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98%</a:t>
                      </a:r>
                    </a:p>
                  </a:txBody>
                  <a:tcPr marL="68580" marR="68580" marT="9525" marB="9525" anchor="ctr"/>
                </a:tc>
                <a:extLst>
                  <a:ext uri="{0D108BD9-81ED-4DB2-BD59-A6C34878D82A}">
                    <a16:rowId xmlns:a16="http://schemas.microsoft.com/office/drawing/2014/main" val="3248139461"/>
                  </a:ext>
                </a:extLst>
              </a:tr>
              <a:tr h="653661">
                <a:tc>
                  <a:txBody>
                    <a:bodyPr/>
                    <a:lstStyle/>
                    <a:p>
                      <a:pPr algn="l"/>
                      <a:r>
                        <a:rPr lang="af-ZA">
                          <a:effectLst/>
                        </a:rPr>
                        <a:t>HTS-5 </a:t>
                      </a:r>
                      <a:r>
                        <a:rPr lang="ru-RU">
                          <a:effectLst/>
                        </a:rPr>
                        <a:t>Процент людей с впервые выявленным ВИЧ, начавших АРТ</a:t>
                      </a: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90%</a:t>
                      </a: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88%</a:t>
                      </a: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98%</a:t>
                      </a:r>
                    </a:p>
                  </a:txBody>
                  <a:tcPr marL="68580" marR="68580" marT="9525" marB="9525" anchor="ctr"/>
                </a:tc>
                <a:extLst>
                  <a:ext uri="{0D108BD9-81ED-4DB2-BD59-A6C34878D82A}">
                    <a16:rowId xmlns:a16="http://schemas.microsoft.com/office/drawing/2014/main" val="1765636692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0A741DD-5083-942D-E94A-A17341EBFBD0}"/>
              </a:ext>
            </a:extLst>
          </p:cNvPr>
          <p:cNvSpPr txBox="1"/>
          <p:nvPr/>
        </p:nvSpPr>
        <p:spPr>
          <a:xfrm>
            <a:off x="3717" y="3432717"/>
            <a:ext cx="11998712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ru-RU">
                <a:ea typeface="+mn-lt"/>
                <a:cs typeface="+mn-lt"/>
              </a:rPr>
              <a:t> 16 973 (ЛУИН), в том числе 2 186 женщин, 1 601 заключенных, 392 потребителя новых психоактивных веществ  были охвачены минимальным пакетом услуг. 7 НПО и Республиканский наркологический центр осуществляют мероприятия по всей стране и в пенитенциарной системе. </a:t>
            </a:r>
            <a:br>
              <a:rPr lang="ru-RU">
                <a:ea typeface="+mn-lt"/>
                <a:cs typeface="+mn-lt"/>
              </a:rPr>
            </a:br>
            <a:r>
              <a:rPr lang="ru-RU">
                <a:ea typeface="+mn-lt"/>
                <a:cs typeface="+mn-lt"/>
              </a:rPr>
              <a:t>Согласно отчетам организаций, распространено 2 918 103 шприца и 600 416 презервативов. В среднем на каждого ЛУИН было получено 170 шприцев и 35 презервативов</a:t>
            </a:r>
          </a:p>
          <a:p>
            <a:pPr marL="285750" indent="-285750">
              <a:buFont typeface="Arial"/>
              <a:buChar char="•"/>
            </a:pPr>
            <a:r>
              <a:rPr lang="ru-RU">
                <a:ea typeface="+mn-lt"/>
                <a:cs typeface="+mn-lt"/>
              </a:rPr>
              <a:t>656 из 746 впервые выявленных ЛЖВ начали АРТ в отчетный период (из них 132 из ключевых групп населения). Все они начали АРВ-терапию в течение 30 дней после постановки диагноза.</a:t>
            </a:r>
            <a:endParaRPr lang="ru-RU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10322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/>
              <a:t>Программа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6934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r" defTabSz="914400" rtl="0" eaLnBrk="1" latinLnBrk="0" hangingPunct="1">
              <a:defRPr sz="1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F07BB86-6CC5-4DA7-9CFA-E69A29E74EB9}" type="slidenum">
              <a:rPr lang="en-US" smtClean="0">
                <a:solidFill>
                  <a:srgbClr val="333399"/>
                </a:solidFill>
              </a:rPr>
              <a:pPr>
                <a:defRPr/>
              </a:pPr>
              <a:t>16</a:t>
            </a:fld>
            <a:endParaRPr lang="en-US">
              <a:solidFill>
                <a:srgbClr val="333399"/>
              </a:solidFill>
            </a:endParaRP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BD86AF2B-88F2-0E63-C7B1-31443C7CEF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0850709"/>
              </p:ext>
            </p:extLst>
          </p:nvPr>
        </p:nvGraphicFramePr>
        <p:xfrm>
          <a:off x="9292" y="1208048"/>
          <a:ext cx="12160421" cy="9292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84528">
                  <a:extLst>
                    <a:ext uri="{9D8B030D-6E8A-4147-A177-3AD203B41FA5}">
                      <a16:colId xmlns:a16="http://schemas.microsoft.com/office/drawing/2014/main" val="2568834903"/>
                    </a:ext>
                  </a:extLst>
                </a:gridCol>
                <a:gridCol w="1728687">
                  <a:extLst>
                    <a:ext uri="{9D8B030D-6E8A-4147-A177-3AD203B41FA5}">
                      <a16:colId xmlns:a16="http://schemas.microsoft.com/office/drawing/2014/main" val="1208816414"/>
                    </a:ext>
                  </a:extLst>
                </a:gridCol>
                <a:gridCol w="2123603">
                  <a:extLst>
                    <a:ext uri="{9D8B030D-6E8A-4147-A177-3AD203B41FA5}">
                      <a16:colId xmlns:a16="http://schemas.microsoft.com/office/drawing/2014/main" val="2281679364"/>
                    </a:ext>
                  </a:extLst>
                </a:gridCol>
                <a:gridCol w="2123603">
                  <a:extLst>
                    <a:ext uri="{9D8B030D-6E8A-4147-A177-3AD203B41FA5}">
                      <a16:colId xmlns:a16="http://schemas.microsoft.com/office/drawing/2014/main" val="475042208"/>
                    </a:ext>
                  </a:extLst>
                </a:gridCol>
              </a:tblGrid>
              <a:tr h="929268"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effectLst/>
                        </a:rPr>
                        <a:t>Показатели</a:t>
                      </a:r>
                      <a:endParaRPr lang="ru-RU">
                        <a:effectLst/>
                      </a:endParaRP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effectLst/>
                        </a:rPr>
                        <a:t>Цель</a:t>
                      </a:r>
                      <a:endParaRPr lang="ru-RU">
                        <a:effectLst/>
                      </a:endParaRP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effectLst/>
                        </a:rPr>
                        <a:t>Достигнуто</a:t>
                      </a:r>
                      <a:endParaRPr lang="ru-RU">
                        <a:effectLst/>
                      </a:endParaRP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</a:rPr>
                        <a:t>%</a:t>
                      </a:r>
                      <a:endParaRPr lang="ru-RU">
                        <a:effectLst/>
                      </a:endParaRPr>
                    </a:p>
                  </a:txBody>
                  <a:tcPr marL="68580" marR="68580" marT="9525" marB="9525" anchor="ctr"/>
                </a:tc>
                <a:extLst>
                  <a:ext uri="{0D108BD9-81ED-4DB2-BD59-A6C34878D82A}">
                    <a16:rowId xmlns:a16="http://schemas.microsoft.com/office/drawing/2014/main" val="3082100793"/>
                  </a:ext>
                </a:extLst>
              </a:tr>
            </a:tbl>
          </a:graphicData>
        </a:graphic>
      </p:graphicFrame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3075C760-1951-F7FC-5749-6C78239F03B5}"/>
              </a:ext>
            </a:extLst>
          </p:cNvPr>
          <p:cNvGraphicFramePr>
            <a:graphicFrameLocks noGrp="1"/>
          </p:cNvGraphicFramePr>
          <p:nvPr/>
        </p:nvGraphicFramePr>
        <p:xfrm>
          <a:off x="2362199" y="3143885"/>
          <a:ext cx="7467601" cy="5702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97860">
                  <a:extLst>
                    <a:ext uri="{9D8B030D-6E8A-4147-A177-3AD203B41FA5}">
                      <a16:colId xmlns:a16="http://schemas.microsoft.com/office/drawing/2014/main" val="2651091009"/>
                    </a:ext>
                  </a:extLst>
                </a:gridCol>
                <a:gridCol w="1061571">
                  <a:extLst>
                    <a:ext uri="{9D8B030D-6E8A-4147-A177-3AD203B41FA5}">
                      <a16:colId xmlns:a16="http://schemas.microsoft.com/office/drawing/2014/main" val="2419525386"/>
                    </a:ext>
                  </a:extLst>
                </a:gridCol>
                <a:gridCol w="1304085">
                  <a:extLst>
                    <a:ext uri="{9D8B030D-6E8A-4147-A177-3AD203B41FA5}">
                      <a16:colId xmlns:a16="http://schemas.microsoft.com/office/drawing/2014/main" val="3627944943"/>
                    </a:ext>
                  </a:extLst>
                </a:gridCol>
                <a:gridCol w="1304085">
                  <a:extLst>
                    <a:ext uri="{9D8B030D-6E8A-4147-A177-3AD203B41FA5}">
                      <a16:colId xmlns:a16="http://schemas.microsoft.com/office/drawing/2014/main" val="1847478343"/>
                    </a:ext>
                  </a:extLst>
                </a:gridCol>
              </a:tblGrid>
              <a:tr h="570230"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effectLst/>
                        </a:rPr>
                        <a:t>Показатели</a:t>
                      </a:r>
                      <a:endParaRPr lang="ru-RU">
                        <a:effectLst/>
                      </a:endParaRP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effectLst/>
                        </a:rPr>
                        <a:t>Цель</a:t>
                      </a:r>
                      <a:endParaRPr lang="ru-RU">
                        <a:effectLst/>
                      </a:endParaRP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effectLst/>
                        </a:rPr>
                        <a:t>Достигнуто</a:t>
                      </a:r>
                      <a:endParaRPr lang="ru-RU">
                        <a:effectLst/>
                      </a:endParaRP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</a:rPr>
                        <a:t>%</a:t>
                      </a:r>
                      <a:endParaRPr lang="ru-RU">
                        <a:effectLst/>
                      </a:endParaRPr>
                    </a:p>
                  </a:txBody>
                  <a:tcPr marL="68580" marR="68580" marT="9525" marB="9525" anchor="ctr"/>
                </a:tc>
                <a:extLst>
                  <a:ext uri="{0D108BD9-81ED-4DB2-BD59-A6C34878D82A}">
                    <a16:rowId xmlns:a16="http://schemas.microsoft.com/office/drawing/2014/main" val="3719024842"/>
                  </a:ext>
                </a:extLst>
              </a:tr>
            </a:tbl>
          </a:graphicData>
        </a:graphic>
      </p:graphicFrame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FC11489C-9A99-4140-8280-29E95E2A57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8741656"/>
              </p:ext>
            </p:extLst>
          </p:nvPr>
        </p:nvGraphicFramePr>
        <p:xfrm>
          <a:off x="27878" y="1858536"/>
          <a:ext cx="12141977" cy="23102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75148">
                  <a:extLst>
                    <a:ext uri="{9D8B030D-6E8A-4147-A177-3AD203B41FA5}">
                      <a16:colId xmlns:a16="http://schemas.microsoft.com/office/drawing/2014/main" val="3656246150"/>
                    </a:ext>
                  </a:extLst>
                </a:gridCol>
                <a:gridCol w="1726065">
                  <a:extLst>
                    <a:ext uri="{9D8B030D-6E8A-4147-A177-3AD203B41FA5}">
                      <a16:colId xmlns:a16="http://schemas.microsoft.com/office/drawing/2014/main" val="1289615982"/>
                    </a:ext>
                  </a:extLst>
                </a:gridCol>
                <a:gridCol w="2120382">
                  <a:extLst>
                    <a:ext uri="{9D8B030D-6E8A-4147-A177-3AD203B41FA5}">
                      <a16:colId xmlns:a16="http://schemas.microsoft.com/office/drawing/2014/main" val="4288779309"/>
                    </a:ext>
                  </a:extLst>
                </a:gridCol>
                <a:gridCol w="2120382">
                  <a:extLst>
                    <a:ext uri="{9D8B030D-6E8A-4147-A177-3AD203B41FA5}">
                      <a16:colId xmlns:a16="http://schemas.microsoft.com/office/drawing/2014/main" val="367278330"/>
                    </a:ext>
                  </a:extLst>
                </a:gridCol>
              </a:tblGrid>
              <a:tr h="1468243">
                <a:tc>
                  <a:txBody>
                    <a:bodyPr/>
                    <a:lstStyle/>
                    <a:p>
                      <a:pPr algn="l"/>
                      <a:r>
                        <a:rPr lang="af-ZA">
                          <a:effectLst/>
                        </a:rPr>
                        <a:t>TCS-1.1⁽ᴹ⁾ </a:t>
                      </a:r>
                      <a:r>
                        <a:rPr lang="ru-RU">
                          <a:effectLst/>
                        </a:rPr>
                        <a:t>Процент людей, получающих АРТ, среди всех людей, живущих с ВИЧ, на конец отчетного периода</a:t>
                      </a: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72%</a:t>
                      </a: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54%</a:t>
                      </a: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76%</a:t>
                      </a:r>
                    </a:p>
                  </a:txBody>
                  <a:tcPr marL="68580" marR="68580" marT="9525" marB="9525" anchor="ctr"/>
                </a:tc>
                <a:extLst>
                  <a:ext uri="{0D108BD9-81ED-4DB2-BD59-A6C34878D82A}">
                    <a16:rowId xmlns:a16="http://schemas.microsoft.com/office/drawing/2014/main" val="1480271128"/>
                  </a:ext>
                </a:extLst>
              </a:tr>
              <a:tr h="474980">
                <a:tc>
                  <a:txBody>
                    <a:bodyPr/>
                    <a:lstStyle/>
                    <a:p>
                      <a:pPr algn="l"/>
                      <a:r>
                        <a:rPr lang="af-ZA">
                          <a:effectLst/>
                        </a:rPr>
                        <a:t>KP-5 </a:t>
                      </a:r>
                      <a:r>
                        <a:rPr lang="ru-RU">
                          <a:effectLst/>
                        </a:rPr>
                        <a:t>Процент ЛУИН, получающих ОЗТ, которые находятся на лечении не менее 6 месяцев после начала лечения</a:t>
                      </a: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75%</a:t>
                      </a: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53,25%</a:t>
                      </a: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71%</a:t>
                      </a:r>
                    </a:p>
                  </a:txBody>
                  <a:tcPr marL="68580" marR="68580" marT="9525" marB="9525" anchor="ctr"/>
                </a:tc>
                <a:extLst>
                  <a:ext uri="{0D108BD9-81ED-4DB2-BD59-A6C34878D82A}">
                    <a16:rowId xmlns:a16="http://schemas.microsoft.com/office/drawing/2014/main" val="2604669354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67F9EFBE-6841-8B57-FBF0-1680331DD173}"/>
              </a:ext>
            </a:extLst>
          </p:cNvPr>
          <p:cNvSpPr txBox="1"/>
          <p:nvPr/>
        </p:nvSpPr>
        <p:spPr>
          <a:xfrm>
            <a:off x="3718" y="4427034"/>
            <a:ext cx="12184564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ru-RU">
                <a:ea typeface="+mn-lt"/>
                <a:cs typeface="+mn-lt"/>
              </a:rPr>
              <a:t>4 994 ЛЖВ получали АРВТ – 4 797 взрослых (женщин – 2213, мужчин – 2584) и 197 детей (д 89, м 108)   </a:t>
            </a:r>
          </a:p>
          <a:p>
            <a:r>
              <a:rPr lang="ru-RU">
                <a:ea typeface="+mn-lt"/>
                <a:cs typeface="+mn-lt"/>
              </a:rPr>
              <a:t>(1) выдача АРВ-препаратов на более длительный период  (3-6 месяцев), доставка АРВ-препаратов, поддержка в мультидисциплинарных и мобильных бригадах; (2) продолжена социальная поддержка ВИЧ-позитивных детей; (3) большинство пациентов перешли на новую терапию на основе DTG; (4) поддержка 2-х центров ЛЖВ для обеспечения адаптации ЛЖВ к АРТ среди вновь подключенных к лечению и уходу. </a:t>
            </a:r>
          </a:p>
          <a:p>
            <a:pPr marL="285750" indent="-285750">
              <a:buFont typeface="Arial"/>
              <a:buChar char="•"/>
            </a:pPr>
            <a:r>
              <a:rPr lang="ru-RU">
                <a:ea typeface="+mn-lt"/>
                <a:cs typeface="+mn-lt"/>
              </a:rPr>
              <a:t>154 ЛУИН вошли в программу ПТМ, из них 82 продолжают получать терапию через 6 мес. после даты начала, что составляет 53,2%. </a:t>
            </a:r>
            <a:endParaRPr lang="ru-RU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64654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631480-1B27-966D-A825-B2903FF82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>
                <a:latin typeface="Arial"/>
                <a:cs typeface="Arial"/>
              </a:rPr>
              <a:t>                                           Программа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2C5DE2-D3BD-F66C-53AE-56325E117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4086"/>
            <a:ext cx="10515600" cy="5234141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ru-RU">
                <a:ea typeface="+mn-lt"/>
                <a:cs typeface="+mn-lt"/>
              </a:rPr>
              <a:t>Проблемы, которые приводят к недостижению ин</a:t>
            </a:r>
          </a:p>
          <a:p>
            <a:pPr marL="0" indent="0">
              <a:buNone/>
            </a:pPr>
            <a:r>
              <a:rPr lang="ru-RU">
                <a:ea typeface="+mn-lt"/>
                <a:cs typeface="+mn-lt"/>
              </a:rPr>
              <a:t>(1) обязательная регистрация клиентов ПТМ в государственной наркологической базе данных, что приводит к ряду ограничений </a:t>
            </a:r>
          </a:p>
          <a:p>
            <a:pPr marL="0" indent="0">
              <a:buNone/>
            </a:pPr>
            <a:r>
              <a:rPr lang="ru-RU">
                <a:ea typeface="+mn-lt"/>
                <a:cs typeface="+mn-lt"/>
              </a:rPr>
              <a:t>(2) низкая мотивация медперсонала </a:t>
            </a:r>
          </a:p>
          <a:p>
            <a:pPr marL="0" indent="0">
              <a:buNone/>
            </a:pPr>
            <a:r>
              <a:rPr lang="ru-RU">
                <a:ea typeface="+mn-lt"/>
                <a:cs typeface="+mn-lt"/>
              </a:rPr>
              <a:t>(3) значительное количество ЛУИН (потенциальные клиенты ПТМ) испытывают неуверенность в будущем программы ПТМ в связи с ожидаемым переходом на государственное финансирование и не желают участвовать в программе ПТМ длительный период</a:t>
            </a:r>
          </a:p>
          <a:p>
            <a:pPr marL="0" indent="0">
              <a:buNone/>
            </a:pPr>
            <a:r>
              <a:rPr lang="ru-RU">
                <a:ea typeface="+mn-lt"/>
                <a:cs typeface="+mn-lt"/>
              </a:rPr>
              <a:t>(4) тюремная субкультура, усиливающая контроль над употреблением наркотиков, что  вызывает нежелание заключенных-ЛУИН участвовать в программе ПТМ в ГСИН</a:t>
            </a:r>
          </a:p>
          <a:p>
            <a:pPr marL="0" indent="0">
              <a:buNone/>
            </a:pPr>
            <a:r>
              <a:rPr lang="ru-RU">
                <a:ea typeface="+mn-lt"/>
                <a:cs typeface="+mn-lt"/>
              </a:rPr>
              <a:t>(5) предубеждения и мифы о метадоне </a:t>
            </a:r>
          </a:p>
          <a:p>
            <a:pPr marL="0" indent="0">
              <a:buNone/>
            </a:pPr>
            <a:r>
              <a:rPr lang="ru-RU">
                <a:ea typeface="+mn-lt"/>
                <a:cs typeface="+mn-lt"/>
              </a:rPr>
              <a:t>(6) нехватка равных консультантов и обученного персонала из-за высокой текучести кадров и ограниченного количества подходящих людей</a:t>
            </a:r>
          </a:p>
          <a:p>
            <a:pPr marL="0" indent="0">
              <a:buNone/>
            </a:pPr>
            <a:r>
              <a:rPr lang="ru-RU">
                <a:ea typeface="+mn-lt"/>
                <a:cs typeface="+mn-lt"/>
              </a:rPr>
              <a:t>(7) существующее клиническое руководство по ПТМ не отражает потребности клиентов и ограничивает возможность предоставления более качественных услуг клиентам ( предлагается только метадон в качестве лечебного препарата, отсутствует возможность использования других вариантов лечения и дифференцированный подход в обслуживании клиентов)</a:t>
            </a:r>
            <a:endParaRPr lang="ru-RU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00230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631480-1B27-966D-A825-B2903FF82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>
                <a:latin typeface="Arial"/>
                <a:cs typeface="Arial"/>
              </a:rPr>
              <a:t>                                           Программа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2C5DE2-D3BD-F66C-53AE-56325E117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4086"/>
            <a:ext cx="10515600" cy="5234141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ru-RU">
                <a:ea typeface="+mn-lt"/>
                <a:cs typeface="+mn-lt"/>
              </a:rPr>
              <a:t>Проведенные мероприятия:</a:t>
            </a:r>
          </a:p>
          <a:p>
            <a:pPr marL="0" indent="0">
              <a:buNone/>
            </a:pPr>
            <a:r>
              <a:rPr lang="ru-RU">
                <a:ea typeface="+mn-lt"/>
                <a:cs typeface="+mn-lt"/>
              </a:rPr>
              <a:t>(1)Ассоциация Сеть снижения вреда сосредоточила внимание на снижении существующей стигмы и дискриминации клиентов ПТМ в обществе ЛУИН и в пенитенциарной системе, посредством стратегии связей с общественностью РЦН и ее сайтов, а также на уменьшении существующих предубеждений,  информационной работы среди текущих и потенциальных клиентов ПТМ, мотивировании на непрерывность программы ПТМ после перевода программы ПТМ на государственное финансирование, повышение квалификации равных консультантов</a:t>
            </a:r>
          </a:p>
          <a:p>
            <a:pPr marL="0" indent="0">
              <a:buNone/>
            </a:pPr>
            <a:r>
              <a:rPr lang="ru-RU">
                <a:ea typeface="+mn-lt"/>
                <a:cs typeface="+mn-lt"/>
              </a:rPr>
              <a:t>(2) пересмотр текущих руководств по ПТМ с целью включения различных вариантов лечения (бупренорфин, </a:t>
            </a:r>
            <a:r>
              <a:rPr lang="ru-RU" err="1">
                <a:ea typeface="+mn-lt"/>
                <a:cs typeface="+mn-lt"/>
              </a:rPr>
              <a:t>субоксон</a:t>
            </a:r>
            <a:r>
              <a:rPr lang="ru-RU">
                <a:ea typeface="+mn-lt"/>
                <a:cs typeface="+mn-lt"/>
              </a:rPr>
              <a:t> и т. д.)</a:t>
            </a:r>
          </a:p>
          <a:p>
            <a:pPr marL="0" indent="0">
              <a:buNone/>
            </a:pPr>
            <a:r>
              <a:rPr lang="ru-RU">
                <a:ea typeface="+mn-lt"/>
                <a:cs typeface="+mn-lt"/>
              </a:rPr>
              <a:t>(3) продвижение пересмотра приказа Минздрава с целью увеличения 5-дневной выдачи метадона и применения ранжированной шкалы для 2-5-дневной выдачи метадона </a:t>
            </a:r>
            <a:endParaRPr lang="ru-RU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53036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/>
              <a:t>Программа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6934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r" defTabSz="914400" rtl="0" eaLnBrk="1" latinLnBrk="0" hangingPunct="1">
              <a:defRPr sz="1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F07BB86-6CC5-4DA7-9CFA-E69A29E74EB9}" type="slidenum">
              <a:rPr lang="en-US" smtClean="0">
                <a:solidFill>
                  <a:srgbClr val="333399"/>
                </a:solidFill>
              </a:rPr>
              <a:pPr>
                <a:defRPr/>
              </a:pPr>
              <a:t>19</a:t>
            </a:fld>
            <a:endParaRPr lang="en-US">
              <a:solidFill>
                <a:srgbClr val="333399"/>
              </a:solidFill>
            </a:endParaRP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B1B986AD-2D00-33C7-E1C0-C00598998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8008104"/>
              </p:ext>
            </p:extLst>
          </p:nvPr>
        </p:nvGraphicFramePr>
        <p:xfrm>
          <a:off x="83634" y="1235926"/>
          <a:ext cx="12075819" cy="24540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41502">
                  <a:extLst>
                    <a:ext uri="{9D8B030D-6E8A-4147-A177-3AD203B41FA5}">
                      <a16:colId xmlns:a16="http://schemas.microsoft.com/office/drawing/2014/main" val="1459955268"/>
                    </a:ext>
                  </a:extLst>
                </a:gridCol>
                <a:gridCol w="1716659">
                  <a:extLst>
                    <a:ext uri="{9D8B030D-6E8A-4147-A177-3AD203B41FA5}">
                      <a16:colId xmlns:a16="http://schemas.microsoft.com/office/drawing/2014/main" val="2938038902"/>
                    </a:ext>
                  </a:extLst>
                </a:gridCol>
                <a:gridCol w="2108829">
                  <a:extLst>
                    <a:ext uri="{9D8B030D-6E8A-4147-A177-3AD203B41FA5}">
                      <a16:colId xmlns:a16="http://schemas.microsoft.com/office/drawing/2014/main" val="3002141108"/>
                    </a:ext>
                  </a:extLst>
                </a:gridCol>
                <a:gridCol w="2108829">
                  <a:extLst>
                    <a:ext uri="{9D8B030D-6E8A-4147-A177-3AD203B41FA5}">
                      <a16:colId xmlns:a16="http://schemas.microsoft.com/office/drawing/2014/main" val="2815861297"/>
                    </a:ext>
                  </a:extLst>
                </a:gridCol>
              </a:tblGrid>
              <a:tr h="221400"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effectLst/>
                        </a:rPr>
                        <a:t>Показатели</a:t>
                      </a:r>
                      <a:endParaRPr lang="ru-RU">
                        <a:effectLst/>
                      </a:endParaRP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effectLst/>
                        </a:rPr>
                        <a:t>Цель</a:t>
                      </a:r>
                      <a:endParaRPr lang="ru-RU">
                        <a:effectLst/>
                      </a:endParaRP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effectLst/>
                        </a:rPr>
                        <a:t>Достигнуто</a:t>
                      </a:r>
                      <a:endParaRPr lang="ru-RU">
                        <a:effectLst/>
                      </a:endParaRP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</a:rPr>
                        <a:t>%</a:t>
                      </a:r>
                      <a:endParaRPr lang="ru-RU">
                        <a:effectLst/>
                      </a:endParaRPr>
                    </a:p>
                  </a:txBody>
                  <a:tcPr marL="68580" marR="68580" marT="9525" marB="9525" anchor="ctr"/>
                </a:tc>
                <a:extLst>
                  <a:ext uri="{0D108BD9-81ED-4DB2-BD59-A6C34878D82A}">
                    <a16:rowId xmlns:a16="http://schemas.microsoft.com/office/drawing/2014/main" val="1827107350"/>
                  </a:ext>
                </a:extLst>
              </a:tr>
              <a:tr h="1263804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f-ZA" sz="1800" b="1" i="0" u="none" strike="noStrike" noProof="0">
                          <a:effectLst/>
                          <a:latin typeface="Arial"/>
                        </a:rPr>
                        <a:t>HTS-3f⁽ᴹ⁾ </a:t>
                      </a:r>
                      <a:r>
                        <a:rPr lang="ru-RU" sz="1800" b="1" i="0" u="none" strike="noStrike" noProof="0">
                          <a:effectLst/>
                          <a:latin typeface="Arial"/>
                        </a:rPr>
                        <a:t>Количество людей в тюрьмах или других закрытых учреждениях, которые прошли тест на ВИЧ в течение отчетного периода и знают свои результаты</a:t>
                      </a:r>
                    </a:p>
                    <a:p>
                      <a:pPr lvl="0" algn="l">
                        <a:buNone/>
                      </a:pPr>
                      <a:endParaRPr lang="ru-RU">
                        <a:effectLst/>
                      </a:endParaRP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ru-RU">
                          <a:effectLst/>
                        </a:rPr>
                        <a:t>71%</a:t>
                      </a:r>
                      <a:endParaRPr lang="ru-RU"/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ru-RU">
                          <a:effectLst/>
                        </a:rPr>
                        <a:t>71%</a:t>
                      </a:r>
                      <a:endParaRPr lang="ru-RU"/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ru-RU">
                          <a:effectLst/>
                        </a:rPr>
                        <a:t>100%</a:t>
                      </a:r>
                      <a:endParaRPr lang="ru-RU"/>
                    </a:p>
                  </a:txBody>
                  <a:tcPr marL="68580" marR="68580" marT="9525" marB="9525" anchor="ctr"/>
                </a:tc>
                <a:extLst>
                  <a:ext uri="{0D108BD9-81ED-4DB2-BD59-A6C34878D82A}">
                    <a16:rowId xmlns:a16="http://schemas.microsoft.com/office/drawing/2014/main" val="3248139461"/>
                  </a:ext>
                </a:extLst>
              </a:tr>
              <a:tr h="653661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f-ZA" sz="1800" b="1" i="0" u="none" strike="noStrike" noProof="0">
                          <a:effectLst/>
                          <a:latin typeface="Arial"/>
                        </a:rPr>
                        <a:t>KP-1c⁽ᴹ⁾ </a:t>
                      </a:r>
                      <a:r>
                        <a:rPr lang="ru-RU" sz="1800" b="1" i="0" u="none" strike="noStrike" noProof="0">
                          <a:effectLst/>
                          <a:latin typeface="Arial"/>
                        </a:rPr>
                        <a:t>Процент СР, охваченных программами по профилактике ВИЧ - минимальный пакет услуг</a:t>
                      </a:r>
                    </a:p>
                    <a:p>
                      <a:pPr lvl="0" algn="l">
                        <a:buNone/>
                      </a:pPr>
                      <a:endParaRPr lang="ru-RU">
                        <a:effectLst/>
                      </a:endParaRP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ru-RU">
                          <a:effectLst/>
                        </a:rPr>
                        <a:t>70%</a:t>
                      </a:r>
                      <a:endParaRPr lang="ru-RU"/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ru-RU">
                          <a:effectLst/>
                        </a:rPr>
                        <a:t>63%</a:t>
                      </a:r>
                      <a:endParaRPr lang="ru-RU"/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ru-RU">
                          <a:effectLst/>
                        </a:rPr>
                        <a:t>89%</a:t>
                      </a:r>
                      <a:endParaRPr lang="ru-RU"/>
                    </a:p>
                  </a:txBody>
                  <a:tcPr marL="68580" marR="68580" marT="9525" marB="9525" anchor="ctr"/>
                </a:tc>
                <a:extLst>
                  <a:ext uri="{0D108BD9-81ED-4DB2-BD59-A6C34878D82A}">
                    <a16:rowId xmlns:a16="http://schemas.microsoft.com/office/drawing/2014/main" val="1765636692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0A741DD-5083-942D-E94A-A17341EBFBD0}"/>
              </a:ext>
            </a:extLst>
          </p:cNvPr>
          <p:cNvSpPr txBox="1"/>
          <p:nvPr/>
        </p:nvSpPr>
        <p:spPr>
          <a:xfrm>
            <a:off x="87351" y="4036741"/>
            <a:ext cx="11998712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ru-RU" dirty="0">
                <a:ea typeface="+mn-lt"/>
                <a:cs typeface="+mn-lt"/>
              </a:rPr>
              <a:t> 4 422 заключенных (муж-4234/жен-18) прошли тестирование на ВИЧ (ИФА и/или экспресс-тестирование по слюне) и знали свои результаты за отчетный период. Среди всех протестированных у 27 заключенных выявлена ВИЧ инфекция (0,6% от числа протестированных клиентов).</a:t>
            </a:r>
          </a:p>
          <a:p>
            <a:pPr marL="285750" indent="-285750">
              <a:buFont typeface="Arial"/>
              <a:buChar char="•"/>
            </a:pPr>
            <a:r>
              <a:rPr lang="ru-RU" dirty="0">
                <a:ea typeface="+mn-lt"/>
                <a:cs typeface="+mn-lt"/>
              </a:rPr>
              <a:t> 4 459 секс-работников были охвачены минимальным пакетом услуг, из них 35 СР идентифицировали себя как TГ люди. Выдано 1 022 040 презервативов. В среднем каждый СР  получил\а  229 презервативов.</a:t>
            </a:r>
            <a:br>
              <a:rPr lang="ru-RU" dirty="0">
                <a:ea typeface="+mn-lt"/>
                <a:cs typeface="+mn-lt"/>
              </a:rPr>
            </a:br>
            <a:r>
              <a:rPr lang="ru-RU" dirty="0">
                <a:ea typeface="+mn-lt"/>
                <a:cs typeface="+mn-lt"/>
              </a:rPr>
              <a:t> Пять НПО реализовали проекты среди СР по стране: </a:t>
            </a:r>
            <a:endParaRPr lang="ru-RU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5183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/>
              <a:t>Сведения о гранте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6934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r" defTabSz="914400" rtl="0" eaLnBrk="1" latinLnBrk="0" hangingPunct="1">
              <a:defRPr sz="1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F07BB86-6CC5-4DA7-9CFA-E69A29E74EB9}" type="slidenum">
              <a:rPr lang="en-US" smtClean="0">
                <a:solidFill>
                  <a:srgbClr val="333399"/>
                </a:solidFill>
              </a:rPr>
              <a:pPr>
                <a:defRPr/>
              </a:pPr>
              <a:t>2</a:t>
            </a:fld>
            <a:endParaRPr lang="en-US">
              <a:solidFill>
                <a:srgbClr val="3333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34974" y="1556792"/>
            <a:ext cx="7325475" cy="4920208"/>
          </a:xfrm>
        </p:spPr>
        <p:txBody>
          <a:bodyPr>
            <a:normAutofit/>
          </a:bodyPr>
          <a:lstStyle/>
          <a:p>
            <a:r>
              <a:rPr lang="ru-RU"/>
              <a:t>Дата начала: 1 января 2021 г.</a:t>
            </a:r>
          </a:p>
          <a:p>
            <a:r>
              <a:rPr lang="ru-RU"/>
              <a:t>Общее финансирование </a:t>
            </a:r>
            <a:r>
              <a:rPr lang="en-US"/>
              <a:t>USD 34</a:t>
            </a:r>
            <a:r>
              <a:rPr lang="ru-RU"/>
              <a:t> </a:t>
            </a:r>
            <a:r>
              <a:rPr lang="en-US"/>
              <a:t>061</a:t>
            </a:r>
            <a:r>
              <a:rPr lang="ru-RU"/>
              <a:t> </a:t>
            </a:r>
            <a:r>
              <a:rPr lang="en-US"/>
              <a:t>297</a:t>
            </a:r>
          </a:p>
          <a:p>
            <a:r>
              <a:rPr lang="ru-RU"/>
              <a:t>Отчетный период 1 января – 31 декабря 2021</a:t>
            </a:r>
          </a:p>
          <a:p>
            <a:pPr marL="0" indent="0">
              <a:buNone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3554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/>
              <a:t>Программа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6934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r" defTabSz="914400" rtl="0" eaLnBrk="1" latinLnBrk="0" hangingPunct="1">
              <a:defRPr sz="1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F07BB86-6CC5-4DA7-9CFA-E69A29E74EB9}" type="slidenum">
              <a:rPr lang="en-US" smtClean="0">
                <a:solidFill>
                  <a:srgbClr val="333399"/>
                </a:solidFill>
              </a:rPr>
              <a:pPr>
                <a:defRPr/>
              </a:pPr>
              <a:t>20</a:t>
            </a:fld>
            <a:endParaRPr lang="en-US">
              <a:solidFill>
                <a:srgbClr val="333399"/>
              </a:solidFill>
            </a:endParaRP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B1B986AD-2D00-33C7-E1C0-C00598998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405597"/>
              </p:ext>
            </p:extLst>
          </p:nvPr>
        </p:nvGraphicFramePr>
        <p:xfrm>
          <a:off x="83634" y="1235926"/>
          <a:ext cx="12075819" cy="23272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41502">
                  <a:extLst>
                    <a:ext uri="{9D8B030D-6E8A-4147-A177-3AD203B41FA5}">
                      <a16:colId xmlns:a16="http://schemas.microsoft.com/office/drawing/2014/main" val="1459955268"/>
                    </a:ext>
                  </a:extLst>
                </a:gridCol>
                <a:gridCol w="1716659">
                  <a:extLst>
                    <a:ext uri="{9D8B030D-6E8A-4147-A177-3AD203B41FA5}">
                      <a16:colId xmlns:a16="http://schemas.microsoft.com/office/drawing/2014/main" val="2938038902"/>
                    </a:ext>
                  </a:extLst>
                </a:gridCol>
                <a:gridCol w="2108829">
                  <a:extLst>
                    <a:ext uri="{9D8B030D-6E8A-4147-A177-3AD203B41FA5}">
                      <a16:colId xmlns:a16="http://schemas.microsoft.com/office/drawing/2014/main" val="3002141108"/>
                    </a:ext>
                  </a:extLst>
                </a:gridCol>
                <a:gridCol w="2108829">
                  <a:extLst>
                    <a:ext uri="{9D8B030D-6E8A-4147-A177-3AD203B41FA5}">
                      <a16:colId xmlns:a16="http://schemas.microsoft.com/office/drawing/2014/main" val="2815861297"/>
                    </a:ext>
                  </a:extLst>
                </a:gridCol>
              </a:tblGrid>
              <a:tr h="221400"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effectLst/>
                        </a:rPr>
                        <a:t>Показатели</a:t>
                      </a:r>
                      <a:endParaRPr lang="ru-RU" dirty="0">
                        <a:effectLst/>
                      </a:endParaRP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effectLst/>
                        </a:rPr>
                        <a:t>Цель</a:t>
                      </a:r>
                      <a:endParaRPr lang="ru-RU" dirty="0">
                        <a:effectLst/>
                      </a:endParaRP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effectLst/>
                        </a:rPr>
                        <a:t>Достигнуто</a:t>
                      </a:r>
                      <a:endParaRPr lang="ru-RU" dirty="0">
                        <a:effectLst/>
                      </a:endParaRP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effectLst/>
                        </a:rPr>
                        <a:t>%</a:t>
                      </a:r>
                      <a:endParaRPr lang="ru-RU" dirty="0">
                        <a:effectLst/>
                      </a:endParaRPr>
                    </a:p>
                  </a:txBody>
                  <a:tcPr marL="68580" marR="68580" marT="9525" marB="9525" anchor="ctr"/>
                </a:tc>
                <a:extLst>
                  <a:ext uri="{0D108BD9-81ED-4DB2-BD59-A6C34878D82A}">
                    <a16:rowId xmlns:a16="http://schemas.microsoft.com/office/drawing/2014/main" val="1827107350"/>
                  </a:ext>
                </a:extLst>
              </a:tr>
              <a:tr h="1263804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i="0" u="none" strike="noStrike" noProof="0" dirty="0">
                          <a:effectLst/>
                        </a:rPr>
                        <a:t>KP-1a⁽ᴹ⁾ Процент МСМ, охваченных программами по профилактике ВИЧ - минимальный пакет услуг</a:t>
                      </a:r>
                      <a:endParaRPr lang="ru-RU" b="1" dirty="0"/>
                    </a:p>
                    <a:p>
                      <a:pPr lvl="0" algn="l">
                        <a:buNone/>
                      </a:pPr>
                      <a:endParaRPr lang="ru-RU">
                        <a:effectLst/>
                      </a:endParaRP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ru-RU" dirty="0">
                          <a:effectLst/>
                        </a:rPr>
                        <a:t>73,96%</a:t>
                      </a:r>
                      <a:endParaRPr lang="ru-RU" dirty="0"/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ru-RU" dirty="0">
                          <a:effectLst/>
                        </a:rPr>
                        <a:t>74,44%</a:t>
                      </a:r>
                      <a:endParaRPr lang="ru-RU" dirty="0"/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ru-RU" dirty="0">
                          <a:effectLst/>
                        </a:rPr>
                        <a:t>101%</a:t>
                      </a:r>
                      <a:endParaRPr lang="ru-RU" dirty="0"/>
                    </a:p>
                  </a:txBody>
                  <a:tcPr marL="68580" marR="68580" marT="9525" marB="9525" anchor="ctr"/>
                </a:tc>
                <a:extLst>
                  <a:ext uri="{0D108BD9-81ED-4DB2-BD59-A6C34878D82A}">
                    <a16:rowId xmlns:a16="http://schemas.microsoft.com/office/drawing/2014/main" val="3248139461"/>
                  </a:ext>
                </a:extLst>
              </a:tr>
              <a:tr h="653661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800" b="1" i="0" u="none" strike="noStrike" noProof="0" dirty="0">
                        <a:effectLst/>
                        <a:latin typeface="Arial"/>
                      </a:endParaRPr>
                    </a:p>
                    <a:p>
                      <a:pPr lvl="0" algn="l">
                        <a:buNone/>
                      </a:pPr>
                      <a:r>
                        <a:rPr lang="ru-RU" sz="1800" b="1" i="0" u="none" strike="noStrike" noProof="0" dirty="0">
                          <a:effectLst/>
                          <a:latin typeface="Arial"/>
                        </a:rPr>
                        <a:t>HTS-3d⁽ᴹ⁾ Процент ЛУИН, протестированных на ВИЧ за отчетный период и знающих свой результат</a:t>
                      </a:r>
                      <a:endParaRPr lang="ru-RU" b="1" dirty="0"/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ru-RU" dirty="0">
                          <a:effectLst/>
                        </a:rPr>
                        <a:t>55%</a:t>
                      </a:r>
                      <a:endParaRPr lang="ru-RU" dirty="0"/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ru-RU" dirty="0">
                          <a:effectLst/>
                        </a:rPr>
                        <a:t>56%</a:t>
                      </a:r>
                      <a:endParaRPr lang="ru-RU" dirty="0"/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ru-RU" dirty="0">
                          <a:effectLst/>
                        </a:rPr>
                        <a:t>102%</a:t>
                      </a:r>
                      <a:endParaRPr lang="ru-RU"/>
                    </a:p>
                  </a:txBody>
                  <a:tcPr marL="68580" marR="68580" marT="9525" marB="9525" anchor="ctr"/>
                </a:tc>
                <a:extLst>
                  <a:ext uri="{0D108BD9-81ED-4DB2-BD59-A6C34878D82A}">
                    <a16:rowId xmlns:a16="http://schemas.microsoft.com/office/drawing/2014/main" val="1765636692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0A741DD-5083-942D-E94A-A17341EBFBD0}"/>
              </a:ext>
            </a:extLst>
          </p:cNvPr>
          <p:cNvSpPr txBox="1"/>
          <p:nvPr/>
        </p:nvSpPr>
        <p:spPr>
          <a:xfrm>
            <a:off x="87351" y="3718293"/>
            <a:ext cx="11998712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ru-RU" dirty="0">
                <a:ea typeface="+mn-lt"/>
                <a:cs typeface="+mn-lt"/>
              </a:rPr>
              <a:t> 12 581 МСМ  охвачены минимальным пакетом услуг, из них 123 МСМ идентифицировали себя как трансгендерные люди.  Выдано 335 397 презервативов, таким образом, каждый МСМ в среднем за получил по 27 презервативов.  Три НПО проводят мероприятия среди МСМ в гг. Бишкек, Ош, </a:t>
            </a:r>
            <a:r>
              <a:rPr lang="ru-RU" dirty="0" err="1">
                <a:ea typeface="+mn-lt"/>
                <a:cs typeface="+mn-lt"/>
              </a:rPr>
              <a:t>Жалал-Абад</a:t>
            </a:r>
            <a:r>
              <a:rPr lang="ru-RU" dirty="0">
                <a:ea typeface="+mn-lt"/>
                <a:cs typeface="+mn-lt"/>
              </a:rPr>
              <a:t>, Талас, Иссык-Кульской, Ошской и Чуйской областях.</a:t>
            </a:r>
            <a:endParaRPr lang="ru-RU" dirty="0"/>
          </a:p>
          <a:p>
            <a:pPr marL="285750" indent="-285750">
              <a:buFont typeface="Arial"/>
              <a:buChar char="•"/>
            </a:pPr>
            <a:r>
              <a:rPr lang="ru-RU" dirty="0">
                <a:ea typeface="+mn-lt"/>
                <a:cs typeface="+mn-lt"/>
              </a:rPr>
              <a:t>Количество ЛУИН, прошедших тестирование на ВИЧ и знающих свой результат, составляет 14 070 ЛУИН Выявлено 3  ЛУИН с предварительным положительным результатом экспресс-тестирования на ВИЧ (что составляет 0,02% от случая ВИЧ-инфекции), предварительные результаты были подтверждены в центрах СПИД.</a:t>
            </a:r>
            <a:endParaRPr lang="ru-RU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91166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/>
              <a:t>Программа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6934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r" defTabSz="914400" rtl="0" eaLnBrk="1" latinLnBrk="0" hangingPunct="1">
              <a:defRPr sz="1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F07BB86-6CC5-4DA7-9CFA-E69A29E74EB9}" type="slidenum">
              <a:rPr lang="en-US" smtClean="0">
                <a:solidFill>
                  <a:srgbClr val="333399"/>
                </a:solidFill>
              </a:rPr>
              <a:pPr>
                <a:defRPr/>
              </a:pPr>
              <a:t>21</a:t>
            </a:fld>
            <a:endParaRPr lang="en-US">
              <a:solidFill>
                <a:srgbClr val="333399"/>
              </a:solidFill>
            </a:endParaRP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B1B986AD-2D00-33C7-E1C0-C00598998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6912131"/>
              </p:ext>
            </p:extLst>
          </p:nvPr>
        </p:nvGraphicFramePr>
        <p:xfrm>
          <a:off x="83634" y="1235926"/>
          <a:ext cx="12075819" cy="23272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41502">
                  <a:extLst>
                    <a:ext uri="{9D8B030D-6E8A-4147-A177-3AD203B41FA5}">
                      <a16:colId xmlns:a16="http://schemas.microsoft.com/office/drawing/2014/main" val="1459955268"/>
                    </a:ext>
                  </a:extLst>
                </a:gridCol>
                <a:gridCol w="1716659">
                  <a:extLst>
                    <a:ext uri="{9D8B030D-6E8A-4147-A177-3AD203B41FA5}">
                      <a16:colId xmlns:a16="http://schemas.microsoft.com/office/drawing/2014/main" val="2938038902"/>
                    </a:ext>
                  </a:extLst>
                </a:gridCol>
                <a:gridCol w="2108829">
                  <a:extLst>
                    <a:ext uri="{9D8B030D-6E8A-4147-A177-3AD203B41FA5}">
                      <a16:colId xmlns:a16="http://schemas.microsoft.com/office/drawing/2014/main" val="3002141108"/>
                    </a:ext>
                  </a:extLst>
                </a:gridCol>
                <a:gridCol w="2108829">
                  <a:extLst>
                    <a:ext uri="{9D8B030D-6E8A-4147-A177-3AD203B41FA5}">
                      <a16:colId xmlns:a16="http://schemas.microsoft.com/office/drawing/2014/main" val="2815861297"/>
                    </a:ext>
                  </a:extLst>
                </a:gridCol>
              </a:tblGrid>
              <a:tr h="221400"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effectLst/>
                        </a:rPr>
                        <a:t>Показатели</a:t>
                      </a:r>
                      <a:endParaRPr lang="ru-RU" dirty="0">
                        <a:effectLst/>
                      </a:endParaRP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effectLst/>
                        </a:rPr>
                        <a:t>Цель</a:t>
                      </a:r>
                      <a:endParaRPr lang="ru-RU" dirty="0">
                        <a:effectLst/>
                      </a:endParaRP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effectLst/>
                        </a:rPr>
                        <a:t>Достигнуто</a:t>
                      </a:r>
                      <a:endParaRPr lang="ru-RU" dirty="0">
                        <a:effectLst/>
                      </a:endParaRP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effectLst/>
                        </a:rPr>
                        <a:t>%</a:t>
                      </a:r>
                      <a:endParaRPr lang="ru-RU" dirty="0">
                        <a:effectLst/>
                      </a:endParaRPr>
                    </a:p>
                  </a:txBody>
                  <a:tcPr marL="68580" marR="68580" marT="9525" marB="9525" anchor="ctr"/>
                </a:tc>
                <a:extLst>
                  <a:ext uri="{0D108BD9-81ED-4DB2-BD59-A6C34878D82A}">
                    <a16:rowId xmlns:a16="http://schemas.microsoft.com/office/drawing/2014/main" val="1827107350"/>
                  </a:ext>
                </a:extLst>
              </a:tr>
              <a:tr h="1263804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i="0" u="none" strike="noStrike" noProof="0" dirty="0">
                          <a:effectLst/>
                          <a:latin typeface="Arial"/>
                        </a:rPr>
                        <a:t>HTS-3c⁽ᴹ⁾ Процент СР, протестированных на ВИЧ за отчетный период и знающих свой результат</a:t>
                      </a:r>
                      <a:endParaRPr lang="ru-RU" b="1" dirty="0"/>
                    </a:p>
                    <a:p>
                      <a:pPr lvl="0" algn="l">
                        <a:buNone/>
                      </a:pPr>
                      <a:endParaRPr lang="ru-RU">
                        <a:effectLst/>
                      </a:endParaRP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ru-RU" dirty="0">
                          <a:effectLst/>
                        </a:rPr>
                        <a:t>60%</a:t>
                      </a:r>
                      <a:endParaRPr lang="ru-RU" dirty="0"/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ru-RU" dirty="0">
                          <a:effectLst/>
                        </a:rPr>
                        <a:t>45%</a:t>
                      </a:r>
                      <a:endParaRPr lang="ru-RU" dirty="0"/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ru-RU" dirty="0">
                          <a:effectLst/>
                        </a:rPr>
                        <a:t>76%</a:t>
                      </a:r>
                      <a:endParaRPr lang="ru-RU" dirty="0"/>
                    </a:p>
                  </a:txBody>
                  <a:tcPr marL="68580" marR="68580" marT="9525" marB="9525" anchor="ctr"/>
                </a:tc>
                <a:extLst>
                  <a:ext uri="{0D108BD9-81ED-4DB2-BD59-A6C34878D82A}">
                    <a16:rowId xmlns:a16="http://schemas.microsoft.com/office/drawing/2014/main" val="3248139461"/>
                  </a:ext>
                </a:extLst>
              </a:tr>
              <a:tr h="653661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800" b="1" i="0" u="none" strike="noStrike" noProof="0" dirty="0">
                        <a:effectLst/>
                        <a:latin typeface="Arial"/>
                      </a:endParaRPr>
                    </a:p>
                    <a:p>
                      <a:pPr lvl="0" algn="l">
                        <a:buNone/>
                      </a:pPr>
                      <a:r>
                        <a:rPr lang="ru-RU" sz="1800" b="1" i="0" u="none" strike="noStrike" noProof="0" dirty="0">
                          <a:effectLst/>
                        </a:rPr>
                        <a:t>HTS-3a⁽ᴹ⁾ Процент МСМ, протестированных на ВИЧ за отчетный период и знающих свой результат</a:t>
                      </a:r>
                      <a:endParaRPr lang="ru-RU" b="1" dirty="0"/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ru-RU" dirty="0">
                          <a:effectLst/>
                        </a:rPr>
                        <a:t>60%</a:t>
                      </a:r>
                      <a:endParaRPr lang="ru-RU" dirty="0"/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ru-RU" dirty="0">
                          <a:effectLst/>
                        </a:rPr>
                        <a:t>53%</a:t>
                      </a:r>
                      <a:endParaRPr lang="ru-RU" dirty="0"/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ru-RU" dirty="0">
                          <a:effectLst/>
                        </a:rPr>
                        <a:t>89%</a:t>
                      </a:r>
                      <a:endParaRPr lang="ru-RU" dirty="0"/>
                    </a:p>
                  </a:txBody>
                  <a:tcPr marL="68580" marR="68580" marT="9525" marB="9525" anchor="ctr"/>
                </a:tc>
                <a:extLst>
                  <a:ext uri="{0D108BD9-81ED-4DB2-BD59-A6C34878D82A}">
                    <a16:rowId xmlns:a16="http://schemas.microsoft.com/office/drawing/2014/main" val="1765636692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0A741DD-5083-942D-E94A-A17341EBFBD0}"/>
              </a:ext>
            </a:extLst>
          </p:cNvPr>
          <p:cNvSpPr txBox="1"/>
          <p:nvPr/>
        </p:nvSpPr>
        <p:spPr>
          <a:xfrm>
            <a:off x="87351" y="3718293"/>
            <a:ext cx="11998712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ru-RU" dirty="0">
                <a:ea typeface="+mn-lt"/>
                <a:cs typeface="+mn-lt"/>
              </a:rPr>
              <a:t>3 225 секс-работников прошли тестирование на ВИЧ. Тестирование на ВИЧ проводится в основном на «участках», где СР предоставляют секс-услуги. Тем не менее, из-за полицейских рейдов, которые усилились за последние годы в отношении СР сотрудники НПО иногда не могли предоставить  минимальный пакет услуг, не всегда возможно проведение экспресс-тестирование.</a:t>
            </a:r>
          </a:p>
          <a:p>
            <a:pPr marL="285750" indent="-285750">
              <a:buFont typeface="Arial"/>
              <a:buChar char="•"/>
            </a:pPr>
            <a:r>
              <a:rPr lang="ru-RU" dirty="0">
                <a:ea typeface="+mn-lt"/>
                <a:cs typeface="+mn-lt"/>
              </a:rPr>
              <a:t>8 999 МСМ прошли тестирование на ВИЧ, выявлено 22 случая ВИЧ-инфекции среди МСМ с предварительным положительным результатом (что составляет 0,24% от числа всех протестированных клиентов), затем результаты были подтверждены в центрах СПИД. Причина недостижения цели заключается в том, что из-за высокой текучести кадров в ОО «Кыргыз Индиго» не смогли достигнуть целевой показатель (показатель достигнут на 67%), что повлияло на общий показатель .</a:t>
            </a:r>
            <a:endParaRPr lang="ru-RU" dirty="0"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ru-RU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79787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/>
              <a:t>Программа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6934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r" defTabSz="914400" rtl="0" eaLnBrk="1" latinLnBrk="0" hangingPunct="1">
              <a:defRPr sz="1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F07BB86-6CC5-4DA7-9CFA-E69A29E74EB9}" type="slidenum">
              <a:rPr lang="en-US" smtClean="0">
                <a:solidFill>
                  <a:srgbClr val="333399"/>
                </a:solidFill>
              </a:rPr>
              <a:pPr>
                <a:defRPr/>
              </a:pPr>
              <a:t>22</a:t>
            </a:fld>
            <a:endParaRPr lang="en-US">
              <a:solidFill>
                <a:srgbClr val="333399"/>
              </a:solidFill>
            </a:endParaRP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B1B986AD-2D00-33C7-E1C0-C00598998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4394416"/>
              </p:ext>
            </p:extLst>
          </p:nvPr>
        </p:nvGraphicFramePr>
        <p:xfrm>
          <a:off x="83634" y="1235926"/>
          <a:ext cx="12075819" cy="27283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41502">
                  <a:extLst>
                    <a:ext uri="{9D8B030D-6E8A-4147-A177-3AD203B41FA5}">
                      <a16:colId xmlns:a16="http://schemas.microsoft.com/office/drawing/2014/main" val="1459955268"/>
                    </a:ext>
                  </a:extLst>
                </a:gridCol>
                <a:gridCol w="1716659">
                  <a:extLst>
                    <a:ext uri="{9D8B030D-6E8A-4147-A177-3AD203B41FA5}">
                      <a16:colId xmlns:a16="http://schemas.microsoft.com/office/drawing/2014/main" val="2938038902"/>
                    </a:ext>
                  </a:extLst>
                </a:gridCol>
                <a:gridCol w="2108829">
                  <a:extLst>
                    <a:ext uri="{9D8B030D-6E8A-4147-A177-3AD203B41FA5}">
                      <a16:colId xmlns:a16="http://schemas.microsoft.com/office/drawing/2014/main" val="3002141108"/>
                    </a:ext>
                  </a:extLst>
                </a:gridCol>
                <a:gridCol w="2108829">
                  <a:extLst>
                    <a:ext uri="{9D8B030D-6E8A-4147-A177-3AD203B41FA5}">
                      <a16:colId xmlns:a16="http://schemas.microsoft.com/office/drawing/2014/main" val="2815861297"/>
                    </a:ext>
                  </a:extLst>
                </a:gridCol>
              </a:tblGrid>
              <a:tr h="221400"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effectLst/>
                        </a:rPr>
                        <a:t>Показатели</a:t>
                      </a:r>
                      <a:endParaRPr lang="ru-RU" dirty="0">
                        <a:effectLst/>
                      </a:endParaRP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effectLst/>
                        </a:rPr>
                        <a:t>Цель</a:t>
                      </a:r>
                      <a:endParaRPr lang="ru-RU" dirty="0">
                        <a:effectLst/>
                      </a:endParaRP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effectLst/>
                        </a:rPr>
                        <a:t>Достигнуто</a:t>
                      </a:r>
                      <a:endParaRPr lang="ru-RU" dirty="0">
                        <a:effectLst/>
                      </a:endParaRP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effectLst/>
                        </a:rPr>
                        <a:t>%</a:t>
                      </a:r>
                      <a:endParaRPr lang="ru-RU" dirty="0">
                        <a:effectLst/>
                      </a:endParaRPr>
                    </a:p>
                  </a:txBody>
                  <a:tcPr marL="68580" marR="68580" marT="9525" marB="9525" anchor="ctr"/>
                </a:tc>
                <a:extLst>
                  <a:ext uri="{0D108BD9-81ED-4DB2-BD59-A6C34878D82A}">
                    <a16:rowId xmlns:a16="http://schemas.microsoft.com/office/drawing/2014/main" val="1827107350"/>
                  </a:ext>
                </a:extLst>
              </a:tr>
              <a:tr h="1263804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i="0" u="none" strike="noStrike" noProof="0" dirty="0">
                          <a:effectLst/>
                          <a:latin typeface="Arial"/>
                        </a:rPr>
                        <a:t>KP-6a Процент МСМ, подходящих по критериям для начала </a:t>
                      </a:r>
                      <a:r>
                        <a:rPr lang="ru-RU" sz="1800" b="1" i="0" u="none" strike="noStrike" noProof="0" dirty="0" err="1">
                          <a:effectLst/>
                          <a:latin typeface="Arial"/>
                        </a:rPr>
                        <a:t>доконтактной</a:t>
                      </a:r>
                      <a:r>
                        <a:rPr lang="ru-RU" sz="1800" b="1" i="0" u="none" strike="noStrike" noProof="0" dirty="0">
                          <a:effectLst/>
                          <a:latin typeface="Arial"/>
                        </a:rPr>
                        <a:t> профилактики (ДКП), которые начали антиретровирусную ДКП в течение отчетного периода</a:t>
                      </a:r>
                      <a:endParaRPr lang="ru-RU" b="1" dirty="0"/>
                    </a:p>
                    <a:p>
                      <a:pPr lvl="0" algn="l">
                        <a:buNone/>
                      </a:pPr>
                      <a:endParaRPr lang="ru-RU">
                        <a:effectLst/>
                      </a:endParaRP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ru-RU" dirty="0">
                          <a:effectLst/>
                        </a:rPr>
                        <a:t>100%</a:t>
                      </a:r>
                      <a:endParaRPr lang="ru-RU" dirty="0"/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ru-RU" dirty="0">
                          <a:effectLst/>
                        </a:rPr>
                        <a:t>22%</a:t>
                      </a:r>
                      <a:endParaRPr lang="ru-RU" dirty="0"/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ru-RU" dirty="0">
                          <a:effectLst/>
                        </a:rPr>
                        <a:t>22%</a:t>
                      </a:r>
                      <a:endParaRPr lang="ru-RU" dirty="0"/>
                    </a:p>
                  </a:txBody>
                  <a:tcPr marL="68580" marR="68580" marT="9525" marB="9525" anchor="ctr"/>
                </a:tc>
                <a:extLst>
                  <a:ext uri="{0D108BD9-81ED-4DB2-BD59-A6C34878D82A}">
                    <a16:rowId xmlns:a16="http://schemas.microsoft.com/office/drawing/2014/main" val="3248139461"/>
                  </a:ext>
                </a:extLst>
              </a:tr>
              <a:tr h="653661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i="0" u="none" strike="noStrike" noProof="0" dirty="0">
                          <a:effectLst/>
                        </a:rPr>
                        <a:t>TB/HIV-6⁽ᴹ⁾ Процент ВИЧ-позитивных пациентов с новым и/или рецидивным туберкулезом, получающих АРТ во время лечения туберкулеза</a:t>
                      </a:r>
                      <a:endParaRPr lang="ru-RU" b="1" dirty="0"/>
                    </a:p>
                    <a:p>
                      <a:pPr lvl="0" algn="l">
                        <a:buNone/>
                      </a:pPr>
                      <a:endParaRPr lang="ru-RU" sz="1800" b="0" i="0" u="none" strike="noStrike" noProof="0" dirty="0">
                        <a:effectLst/>
                        <a:latin typeface="Arial"/>
                      </a:endParaRP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ru-RU" dirty="0">
                          <a:effectLst/>
                        </a:rPr>
                        <a:t>94%</a:t>
                      </a:r>
                      <a:endParaRPr lang="ru-RU" dirty="0"/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ru-RU" dirty="0">
                          <a:effectLst/>
                        </a:rPr>
                        <a:t>95%</a:t>
                      </a:r>
                      <a:endParaRPr lang="ru-RU" dirty="0"/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ru-RU" dirty="0">
                          <a:effectLst/>
                        </a:rPr>
                        <a:t>101%</a:t>
                      </a:r>
                      <a:endParaRPr lang="ru-RU" dirty="0"/>
                    </a:p>
                  </a:txBody>
                  <a:tcPr marL="68580" marR="68580" marT="9525" marB="9525" anchor="ctr"/>
                </a:tc>
                <a:extLst>
                  <a:ext uri="{0D108BD9-81ED-4DB2-BD59-A6C34878D82A}">
                    <a16:rowId xmlns:a16="http://schemas.microsoft.com/office/drawing/2014/main" val="1765636692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0A741DD-5083-942D-E94A-A17341EBFBD0}"/>
              </a:ext>
            </a:extLst>
          </p:cNvPr>
          <p:cNvSpPr txBox="1"/>
          <p:nvPr/>
        </p:nvSpPr>
        <p:spPr>
          <a:xfrm>
            <a:off x="87351" y="4264203"/>
            <a:ext cx="11998712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ru-RU" dirty="0">
                <a:ea typeface="+mn-lt"/>
                <a:cs typeface="+mn-lt"/>
              </a:rPr>
              <a:t> 33 МСМ начали ДКП, 32 из них начали профилактическую терапию впервые в жизни, 10 МСМ из 33 прекратили терапию в 2021 г., поскольку больше не ведут рискованное поведение.</a:t>
            </a:r>
          </a:p>
          <a:p>
            <a:pPr marL="285750" indent="-285750">
              <a:buFont typeface="Arial"/>
              <a:buChar char="•"/>
            </a:pPr>
            <a:r>
              <a:rPr lang="ru-RU" dirty="0">
                <a:ea typeface="+mn-lt"/>
                <a:cs typeface="+mn-lt"/>
              </a:rPr>
              <a:t>139 из 146 новых и с рецидивирующим туберкулезом ВИЧ-положительных больных туберкулезом получили ПТТ. 6 ЛЖВ не начали АРТ по причине смерти от туберкулеза (АРТ не назначали), 1 ЛЖВ начал АРТ, но не начал ПТТ по собственному решению.</a:t>
            </a:r>
            <a:endParaRPr lang="ru-RU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56627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/>
              <a:t>Программа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6934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r" defTabSz="914400" rtl="0" eaLnBrk="1" latinLnBrk="0" hangingPunct="1">
              <a:defRPr sz="1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F07BB86-6CC5-4DA7-9CFA-E69A29E74EB9}" type="slidenum">
              <a:rPr lang="en-US" smtClean="0">
                <a:solidFill>
                  <a:srgbClr val="333399"/>
                </a:solidFill>
              </a:rPr>
              <a:pPr>
                <a:defRPr/>
              </a:pPr>
              <a:t>23</a:t>
            </a:fld>
            <a:endParaRPr lang="en-US">
              <a:solidFill>
                <a:srgbClr val="333399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837DF41-F521-0B33-45BB-D12FBC60A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411" y="1567207"/>
            <a:ext cx="12198822" cy="4919994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ru-RU" dirty="0">
                <a:ea typeface="+mn-lt"/>
                <a:cs typeface="+mn-lt"/>
              </a:rPr>
              <a:t>Существует ряд административных барьеров в доступе к ДКП (обязательное предъявление паспорта, необходимость раскрытия своей принадлежности к сообществу МСМ, сложности с заполнением некоторых медицинских форм, присутствие нескольких медицинских работников в помещении во время консультации и др.).</a:t>
            </a:r>
            <a:endParaRPr lang="ru-RU" dirty="0"/>
          </a:p>
          <a:p>
            <a:r>
              <a:rPr lang="ru-RU" dirty="0">
                <a:ea typeface="+mn-lt"/>
                <a:cs typeface="+mn-lt"/>
              </a:rPr>
              <a:t>Начат процесс согласования медицинских форм, консультирование проводится только в индивидуальном порядке, однако некоторые административные препятствия не могут быть преодолены в соответствии с официальными государственными требованиями.</a:t>
            </a:r>
          </a:p>
          <a:p>
            <a:r>
              <a:rPr lang="ru-RU" dirty="0">
                <a:ea typeface="+mn-lt"/>
                <a:cs typeface="+mn-lt"/>
              </a:rPr>
              <a:t>Согласно мнению и отзывам представителей сообщества МСМ, многие медицинские работники не знают о ДКП</a:t>
            </a:r>
          </a:p>
          <a:p>
            <a:r>
              <a:rPr lang="ru-RU" dirty="0">
                <a:ea typeface="+mn-lt"/>
                <a:cs typeface="+mn-lt"/>
              </a:rPr>
              <a:t>Представители НПО, работающие с сообществом МСМ, назвали некоторые причины нежелания начинать ДКП - недостаточная информированность сообщества, боязнь приема АРВ-препаратов с отрицательным результатом на ВИЧ, возможность возникновения побочных эффектов, даже получая ДКП необходимость использования презерватива и т.д.</a:t>
            </a:r>
          </a:p>
          <a:p>
            <a:r>
              <a:rPr lang="ru-RU" dirty="0">
                <a:ea typeface="+mn-lt"/>
                <a:cs typeface="+mn-lt"/>
              </a:rPr>
              <a:t>Проведено 2 тренинга (ноябрь 2021 г.) на юге и севере страны, где тренер от ЕКОМ и представители сообщества МСМ г. Алматы обменялись опытом с 51 представителем из МСМ и медицинским сообществом, работающих в этом направлении, в 2022 г. проведен </a:t>
            </a:r>
            <a:r>
              <a:rPr lang="ru-RU" dirty="0" err="1">
                <a:ea typeface="+mn-lt"/>
                <a:cs typeface="+mn-lt"/>
              </a:rPr>
              <a:t>стади</a:t>
            </a:r>
            <a:r>
              <a:rPr lang="ru-RU" dirty="0">
                <a:ea typeface="+mn-lt"/>
                <a:cs typeface="+mn-lt"/>
              </a:rPr>
              <a:t> тур.</a:t>
            </a:r>
            <a:endParaRPr lang="ru-RU" dirty="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5304919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/>
              <a:t>Программа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6934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r" defTabSz="914400" rtl="0" eaLnBrk="1" latinLnBrk="0" hangingPunct="1">
              <a:defRPr sz="1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F07BB86-6CC5-4DA7-9CFA-E69A29E74EB9}" type="slidenum">
              <a:rPr lang="en-US" smtClean="0">
                <a:solidFill>
                  <a:srgbClr val="333399"/>
                </a:solidFill>
              </a:rPr>
              <a:pPr>
                <a:defRPr/>
              </a:pPr>
              <a:t>24</a:t>
            </a:fld>
            <a:endParaRPr lang="en-US">
              <a:solidFill>
                <a:srgbClr val="333399"/>
              </a:solidFill>
            </a:endParaRP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B1B986AD-2D00-33C7-E1C0-C00598998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3702856"/>
              </p:ext>
            </p:extLst>
          </p:nvPr>
        </p:nvGraphicFramePr>
        <p:xfrm>
          <a:off x="83634" y="1235926"/>
          <a:ext cx="12075819" cy="27283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41502">
                  <a:extLst>
                    <a:ext uri="{9D8B030D-6E8A-4147-A177-3AD203B41FA5}">
                      <a16:colId xmlns:a16="http://schemas.microsoft.com/office/drawing/2014/main" val="1459955268"/>
                    </a:ext>
                  </a:extLst>
                </a:gridCol>
                <a:gridCol w="1716659">
                  <a:extLst>
                    <a:ext uri="{9D8B030D-6E8A-4147-A177-3AD203B41FA5}">
                      <a16:colId xmlns:a16="http://schemas.microsoft.com/office/drawing/2014/main" val="2938038902"/>
                    </a:ext>
                  </a:extLst>
                </a:gridCol>
                <a:gridCol w="2108829">
                  <a:extLst>
                    <a:ext uri="{9D8B030D-6E8A-4147-A177-3AD203B41FA5}">
                      <a16:colId xmlns:a16="http://schemas.microsoft.com/office/drawing/2014/main" val="3002141108"/>
                    </a:ext>
                  </a:extLst>
                </a:gridCol>
                <a:gridCol w="2108829">
                  <a:extLst>
                    <a:ext uri="{9D8B030D-6E8A-4147-A177-3AD203B41FA5}">
                      <a16:colId xmlns:a16="http://schemas.microsoft.com/office/drawing/2014/main" val="2815861297"/>
                    </a:ext>
                  </a:extLst>
                </a:gridCol>
              </a:tblGrid>
              <a:tr h="221400"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effectLst/>
                        </a:rPr>
                        <a:t>Показатели</a:t>
                      </a:r>
                      <a:endParaRPr lang="ru-RU" dirty="0">
                        <a:effectLst/>
                      </a:endParaRP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effectLst/>
                        </a:rPr>
                        <a:t>Цель</a:t>
                      </a:r>
                      <a:endParaRPr lang="ru-RU" dirty="0">
                        <a:effectLst/>
                      </a:endParaRP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effectLst/>
                        </a:rPr>
                        <a:t>Достигнуто</a:t>
                      </a:r>
                      <a:endParaRPr lang="ru-RU" dirty="0">
                        <a:effectLst/>
                      </a:endParaRP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effectLst/>
                        </a:rPr>
                        <a:t>%</a:t>
                      </a:r>
                      <a:endParaRPr lang="ru-RU" dirty="0">
                        <a:effectLst/>
                      </a:endParaRPr>
                    </a:p>
                  </a:txBody>
                  <a:tcPr marL="68580" marR="68580" marT="9525" marB="9525" anchor="ctr"/>
                </a:tc>
                <a:extLst>
                  <a:ext uri="{0D108BD9-81ED-4DB2-BD59-A6C34878D82A}">
                    <a16:rowId xmlns:a16="http://schemas.microsoft.com/office/drawing/2014/main" val="1827107350"/>
                  </a:ext>
                </a:extLst>
              </a:tr>
              <a:tr h="1263804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i="0" u="none" strike="noStrike" noProof="0" dirty="0">
                          <a:effectLst/>
                        </a:rPr>
                        <a:t>MDR TB-6: Процент ТБ пациентов с результатом ТЛЧ как минимум к </a:t>
                      </a:r>
                      <a:r>
                        <a:rPr lang="ru-RU" sz="1800" b="1" i="0" u="none" strike="noStrike" noProof="0" dirty="0" err="1">
                          <a:effectLst/>
                        </a:rPr>
                        <a:t>рифампицину</a:t>
                      </a:r>
                      <a:r>
                        <a:rPr lang="ru-RU" sz="1800" b="1" i="0" u="none" strike="noStrike" noProof="0" dirty="0">
                          <a:effectLst/>
                        </a:rPr>
                        <a:t> среди общего количества зарегистрированных (новых и ранее леченных) случаев том же году. </a:t>
                      </a:r>
                      <a:endParaRPr lang="ru-RU"/>
                    </a:p>
                    <a:p>
                      <a:pPr lvl="0" algn="l">
                        <a:buNone/>
                      </a:pPr>
                      <a:endParaRPr lang="ru-RU">
                        <a:effectLst/>
                      </a:endParaRP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ru-RU" dirty="0">
                          <a:effectLst/>
                        </a:rPr>
                        <a:t>97%</a:t>
                      </a:r>
                      <a:endParaRPr lang="ru-RU" dirty="0"/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ru-RU" dirty="0">
                          <a:effectLst/>
                        </a:rPr>
                        <a:t>94%</a:t>
                      </a:r>
                      <a:endParaRPr lang="ru-RU" dirty="0"/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ru-RU" dirty="0">
                          <a:effectLst/>
                        </a:rPr>
                        <a:t>97%</a:t>
                      </a:r>
                      <a:endParaRPr lang="ru-RU" dirty="0"/>
                    </a:p>
                  </a:txBody>
                  <a:tcPr marL="68580" marR="68580" marT="9525" marB="9525" anchor="ctr"/>
                </a:tc>
                <a:extLst>
                  <a:ext uri="{0D108BD9-81ED-4DB2-BD59-A6C34878D82A}">
                    <a16:rowId xmlns:a16="http://schemas.microsoft.com/office/drawing/2014/main" val="3248139461"/>
                  </a:ext>
                </a:extLst>
              </a:tr>
              <a:tr h="653661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i="0" u="none" strike="noStrike" noProof="0" dirty="0">
                          <a:effectLst/>
                          <a:latin typeface="Arial"/>
                        </a:rPr>
                        <a:t>MDR TB-2: Количество бактериологически подтвержденных зарегистрированных ЛУ-ТБ случаев (РУ-ТБ и/или МЛУ-ТБ) </a:t>
                      </a:r>
                      <a:endParaRPr lang="ru-RU"/>
                    </a:p>
                    <a:p>
                      <a:pPr lvl="0" algn="l">
                        <a:buNone/>
                      </a:pPr>
                      <a:endParaRPr lang="ru-RU" sz="1800" b="0" i="0" u="none" strike="noStrike" noProof="0" dirty="0">
                        <a:effectLst/>
                        <a:latin typeface="Arial"/>
                      </a:endParaRP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ru-RU" sz="1800" b="0" i="0" u="none" strike="noStrike" noProof="0" dirty="0">
                          <a:effectLst/>
                          <a:latin typeface="Arial"/>
                        </a:rPr>
                        <a:t>1,697</a:t>
                      </a:r>
                      <a:endParaRPr lang="ru-RU" b="0" dirty="0"/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ru-RU" dirty="0">
                          <a:effectLst/>
                        </a:rPr>
                        <a:t>914</a:t>
                      </a:r>
                      <a:endParaRPr lang="ru-RU" dirty="0"/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ru-RU" dirty="0">
                          <a:effectLst/>
                        </a:rPr>
                        <a:t>54%</a:t>
                      </a:r>
                      <a:endParaRPr lang="ru-RU" dirty="0"/>
                    </a:p>
                  </a:txBody>
                  <a:tcPr marL="68580" marR="68580" marT="9525" marB="9525" anchor="ctr"/>
                </a:tc>
                <a:extLst>
                  <a:ext uri="{0D108BD9-81ED-4DB2-BD59-A6C34878D82A}">
                    <a16:rowId xmlns:a16="http://schemas.microsoft.com/office/drawing/2014/main" val="1765636692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0A741DD-5083-942D-E94A-A17341EBFBD0}"/>
              </a:ext>
            </a:extLst>
          </p:cNvPr>
          <p:cNvSpPr txBox="1"/>
          <p:nvPr/>
        </p:nvSpPr>
        <p:spPr>
          <a:xfrm>
            <a:off x="87351" y="4059487"/>
            <a:ext cx="11998712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ru-RU" dirty="0">
                <a:ea typeface="+mn-lt"/>
                <a:cs typeface="+mn-lt"/>
              </a:rPr>
              <a:t>Из 2910 бактериологически подтвержденных ТБ случаев, зарегистрированных в отчетный период, 2737 имеют результат ТЛЧ как минимум к </a:t>
            </a:r>
            <a:r>
              <a:rPr lang="ru-RU" dirty="0" err="1">
                <a:ea typeface="+mn-lt"/>
                <a:cs typeface="+mn-lt"/>
              </a:rPr>
              <a:t>рифампицину</a:t>
            </a:r>
            <a:r>
              <a:rPr lang="ru-RU" dirty="0">
                <a:ea typeface="+mn-lt"/>
                <a:cs typeface="+mn-lt"/>
              </a:rPr>
              <a:t> (94%). Мониторинговые визиты, показывают, что в некоторых случаях тест </a:t>
            </a:r>
            <a:r>
              <a:rPr lang="ru-RU" dirty="0" err="1">
                <a:ea typeface="+mn-lt"/>
                <a:cs typeface="+mn-lt"/>
              </a:rPr>
              <a:t>GeneXpert</a:t>
            </a:r>
            <a:r>
              <a:rPr lang="ru-RU" dirty="0">
                <a:ea typeface="+mn-lt"/>
                <a:cs typeface="+mn-lt"/>
              </a:rPr>
              <a:t> был проведен, но результат не внесен в электронную БД, ТБ регистры и карты пациентов. Доля нерезультативных тестов - 7% (цель – менее 5%); для того, чтобы улучшить ситуацию областные координаторы по системе транспортировки проводят регулярный мониторинг и тренинги на рабочем месте для персонала ПМСП.</a:t>
            </a:r>
          </a:p>
          <a:p>
            <a:pPr marL="285750" indent="-285750">
              <a:buFont typeface="Arial"/>
              <a:buChar char="•"/>
            </a:pPr>
            <a:r>
              <a:rPr lang="ru-RU" dirty="0">
                <a:ea typeface="+mn-lt"/>
                <a:cs typeface="+mn-lt"/>
              </a:rPr>
              <a:t>Количество РУ/МЛУ ТБ случаев снизилось на 30% по сравнению в пре-</a:t>
            </a:r>
            <a:r>
              <a:rPr lang="ru-RU" dirty="0" err="1">
                <a:ea typeface="+mn-lt"/>
                <a:cs typeface="+mn-lt"/>
              </a:rPr>
              <a:t>КОВИДным</a:t>
            </a:r>
            <a:r>
              <a:rPr lang="ru-RU" dirty="0">
                <a:ea typeface="+mn-lt"/>
                <a:cs typeface="+mn-lt"/>
              </a:rPr>
              <a:t> периодом. </a:t>
            </a:r>
            <a:endParaRPr lang="ru-RU" dirty="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7170758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/>
              <a:t>Программа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6934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r" defTabSz="914400" rtl="0" eaLnBrk="1" latinLnBrk="0" hangingPunct="1">
              <a:defRPr sz="1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F07BB86-6CC5-4DA7-9CFA-E69A29E74EB9}" type="slidenum">
              <a:rPr lang="en-US" smtClean="0">
                <a:solidFill>
                  <a:srgbClr val="333399"/>
                </a:solidFill>
              </a:rPr>
              <a:pPr>
                <a:defRPr/>
              </a:pPr>
              <a:t>25</a:t>
            </a:fld>
            <a:endParaRPr lang="en-US">
              <a:solidFill>
                <a:srgbClr val="333399"/>
              </a:solidFill>
            </a:endParaRP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B1B986AD-2D00-33C7-E1C0-C00598998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9272230"/>
              </p:ext>
            </p:extLst>
          </p:nvPr>
        </p:nvGraphicFramePr>
        <p:xfrm>
          <a:off x="83634" y="1235926"/>
          <a:ext cx="12075819" cy="28758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41502">
                  <a:extLst>
                    <a:ext uri="{9D8B030D-6E8A-4147-A177-3AD203B41FA5}">
                      <a16:colId xmlns:a16="http://schemas.microsoft.com/office/drawing/2014/main" val="1459955268"/>
                    </a:ext>
                  </a:extLst>
                </a:gridCol>
                <a:gridCol w="1716659">
                  <a:extLst>
                    <a:ext uri="{9D8B030D-6E8A-4147-A177-3AD203B41FA5}">
                      <a16:colId xmlns:a16="http://schemas.microsoft.com/office/drawing/2014/main" val="2938038902"/>
                    </a:ext>
                  </a:extLst>
                </a:gridCol>
                <a:gridCol w="2108829">
                  <a:extLst>
                    <a:ext uri="{9D8B030D-6E8A-4147-A177-3AD203B41FA5}">
                      <a16:colId xmlns:a16="http://schemas.microsoft.com/office/drawing/2014/main" val="3002141108"/>
                    </a:ext>
                  </a:extLst>
                </a:gridCol>
                <a:gridCol w="2108829">
                  <a:extLst>
                    <a:ext uri="{9D8B030D-6E8A-4147-A177-3AD203B41FA5}">
                      <a16:colId xmlns:a16="http://schemas.microsoft.com/office/drawing/2014/main" val="2815861297"/>
                    </a:ext>
                  </a:extLst>
                </a:gridCol>
              </a:tblGrid>
              <a:tr h="221400"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effectLst/>
                        </a:rPr>
                        <a:t>Показатели</a:t>
                      </a:r>
                      <a:endParaRPr lang="ru-RU" dirty="0">
                        <a:effectLst/>
                      </a:endParaRP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effectLst/>
                        </a:rPr>
                        <a:t>Цель</a:t>
                      </a:r>
                      <a:endParaRPr lang="ru-RU" dirty="0">
                        <a:effectLst/>
                      </a:endParaRP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effectLst/>
                        </a:rPr>
                        <a:t>Достигнуто</a:t>
                      </a:r>
                      <a:endParaRPr lang="ru-RU" dirty="0">
                        <a:effectLst/>
                      </a:endParaRP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effectLst/>
                        </a:rPr>
                        <a:t>%</a:t>
                      </a:r>
                      <a:endParaRPr lang="ru-RU" dirty="0">
                        <a:effectLst/>
                      </a:endParaRPr>
                    </a:p>
                  </a:txBody>
                  <a:tcPr marL="68580" marR="68580" marT="9525" marB="9525" anchor="ctr"/>
                </a:tc>
                <a:extLst>
                  <a:ext uri="{0D108BD9-81ED-4DB2-BD59-A6C34878D82A}">
                    <a16:rowId xmlns:a16="http://schemas.microsoft.com/office/drawing/2014/main" val="1827107350"/>
                  </a:ext>
                </a:extLst>
              </a:tr>
              <a:tr h="1263804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i="0" u="none" strike="noStrike" noProof="0" dirty="0">
                          <a:effectLst/>
                          <a:latin typeface="Arial"/>
                        </a:rPr>
                        <a:t>MDR TB-3: Количество случаев с РУ/МЛУ ТБ, начавших лечение препаратами второго ряда</a:t>
                      </a:r>
                      <a:endParaRPr lang="ru-RU" dirty="0"/>
                    </a:p>
                    <a:p>
                      <a:pPr lvl="0" algn="l">
                        <a:buNone/>
                      </a:pPr>
                      <a:endParaRPr lang="ru-RU">
                        <a:effectLst/>
                      </a:endParaRP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ru-RU" sz="1800" b="0" i="0" u="none" strike="noStrike" noProof="0" dirty="0">
                          <a:effectLst/>
                          <a:latin typeface="Arial"/>
                        </a:rPr>
                        <a:t>1,612</a:t>
                      </a:r>
                      <a:endParaRPr lang="ru-RU" dirty="0"/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ru-RU" dirty="0">
                          <a:effectLst/>
                        </a:rPr>
                        <a:t>934</a:t>
                      </a:r>
                      <a:endParaRPr lang="ru-RU" dirty="0"/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ru-RU" dirty="0">
                          <a:effectLst/>
                        </a:rPr>
                        <a:t>58%</a:t>
                      </a:r>
                      <a:endParaRPr lang="ru-RU" dirty="0"/>
                    </a:p>
                  </a:txBody>
                  <a:tcPr marL="68580" marR="68580" marT="9525" marB="9525" anchor="ctr"/>
                </a:tc>
                <a:extLst>
                  <a:ext uri="{0D108BD9-81ED-4DB2-BD59-A6C34878D82A}">
                    <a16:rowId xmlns:a16="http://schemas.microsoft.com/office/drawing/2014/main" val="3248139461"/>
                  </a:ext>
                </a:extLst>
              </a:tr>
              <a:tr h="653661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i="0" u="none" strike="noStrike" noProof="0" dirty="0">
                          <a:effectLst/>
                        </a:rPr>
                        <a:t>MDR TB-7: Процент подтвержденных МЛУ-ТБ случаев, протестированных на чувствительность к </a:t>
                      </a:r>
                      <a:r>
                        <a:rPr lang="ru-RU" sz="1800" b="1" i="0" u="none" strike="noStrike" noProof="0" dirty="0" err="1">
                          <a:effectLst/>
                        </a:rPr>
                        <a:t>фторхинолонам</a:t>
                      </a:r>
                      <a:r>
                        <a:rPr lang="ru-RU" sz="1800" b="1" i="0" u="none" strike="noStrike" noProof="0" dirty="0">
                          <a:effectLst/>
                        </a:rPr>
                        <a:t> и инъекционным препаратам второго ряда</a:t>
                      </a:r>
                      <a:r>
                        <a:rPr lang="ru-RU" sz="1800" b="1" i="0" u="none" strike="noStrike" noProof="0" dirty="0">
                          <a:effectLst/>
                          <a:latin typeface="Arial"/>
                        </a:rPr>
                        <a:t> </a:t>
                      </a:r>
                      <a:endParaRPr lang="ru-RU" dirty="0"/>
                    </a:p>
                    <a:p>
                      <a:pPr lvl="0" algn="l">
                        <a:buNone/>
                      </a:pPr>
                      <a:endParaRPr lang="ru-RU" sz="1800" b="0" i="0" u="none" strike="noStrike" noProof="0" dirty="0">
                        <a:effectLst/>
                        <a:latin typeface="Arial"/>
                      </a:endParaRP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ru-RU" sz="1800" b="0" i="0" u="none" strike="noStrike" noProof="0" dirty="0">
                          <a:effectLst/>
                          <a:latin typeface="Arial"/>
                        </a:rPr>
                        <a:t>72%</a:t>
                      </a:r>
                      <a:endParaRPr lang="ru-RU" b="0" dirty="0"/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ru-RU" dirty="0">
                          <a:effectLst/>
                        </a:rPr>
                        <a:t>79%</a:t>
                      </a:r>
                      <a:endParaRPr lang="ru-RU" dirty="0"/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ru-RU" dirty="0">
                          <a:effectLst/>
                        </a:rPr>
                        <a:t>110%</a:t>
                      </a:r>
                      <a:endParaRPr lang="ru-RU" dirty="0"/>
                    </a:p>
                  </a:txBody>
                  <a:tcPr marL="68580" marR="68580" marT="9525" marB="9525" anchor="ctr"/>
                </a:tc>
                <a:extLst>
                  <a:ext uri="{0D108BD9-81ED-4DB2-BD59-A6C34878D82A}">
                    <a16:rowId xmlns:a16="http://schemas.microsoft.com/office/drawing/2014/main" val="1765636692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0A741DD-5083-942D-E94A-A17341EBFBD0}"/>
              </a:ext>
            </a:extLst>
          </p:cNvPr>
          <p:cNvSpPr txBox="1"/>
          <p:nvPr/>
        </p:nvSpPr>
        <p:spPr>
          <a:xfrm>
            <a:off x="87351" y="4059487"/>
            <a:ext cx="11998712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ru-RU" dirty="0">
                <a:ea typeface="+mn-lt"/>
                <a:cs typeface="+mn-lt"/>
              </a:rPr>
              <a:t>976 РУ/МЛУ/ШЛУ ТБ случаев были диагностированы в отчетный период, 934 из низ были взяты на лечение препаратами второго ряда.  Охват лечением был улучшен: 96% диагностированных РУ/МЛУ/ШЛУ ТБ случаев начали лечение. Все схемы лечения основываются на последних рекомендациях ВОЗ: 755 (81%) пациентов были взяты на лечение с </a:t>
            </a:r>
            <a:r>
              <a:rPr lang="ru-RU" dirty="0" err="1">
                <a:ea typeface="+mn-lt"/>
                <a:cs typeface="+mn-lt"/>
              </a:rPr>
              <a:t>Бедаквилином</a:t>
            </a:r>
            <a:r>
              <a:rPr lang="ru-RU" dirty="0">
                <a:ea typeface="+mn-lt"/>
                <a:cs typeface="+mn-lt"/>
              </a:rPr>
              <a:t>, 139 (15%) взяты на короткие схемы лечения. BPAL и модифицированные краткосрочные режимы были внедрены в рамках операционных исследований в 2021 году, 5 пациентов были взяты на лечение BPAL, и 39 – на модифицированные КР в 1-3 кв 2021 года.</a:t>
            </a:r>
          </a:p>
          <a:p>
            <a:pPr marL="285750" indent="-285750">
              <a:buFont typeface="Arial"/>
              <a:buChar char="•"/>
            </a:pPr>
            <a:r>
              <a:rPr lang="ru-RU" dirty="0">
                <a:ea typeface="+mn-lt"/>
                <a:cs typeface="+mn-lt"/>
              </a:rPr>
              <a:t>722 из 914 РУ/МЛУ ТБ случаев были протестированы на чувствительность к препаратам второго ряда. </a:t>
            </a:r>
          </a:p>
        </p:txBody>
      </p:sp>
    </p:spTree>
    <p:extLst>
      <p:ext uri="{BB962C8B-B14F-4D97-AF65-F5344CB8AC3E}">
        <p14:creationId xmlns:p14="http://schemas.microsoft.com/office/powerpoint/2010/main" val="294483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/>
              <a:t>Программа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6934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r" defTabSz="914400" rtl="0" eaLnBrk="1" latinLnBrk="0" hangingPunct="1">
              <a:defRPr sz="1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F07BB86-6CC5-4DA7-9CFA-E69A29E74EB9}" type="slidenum">
              <a:rPr lang="en-US" smtClean="0">
                <a:solidFill>
                  <a:srgbClr val="333399"/>
                </a:solidFill>
              </a:rPr>
              <a:pPr>
                <a:defRPr/>
              </a:pPr>
              <a:t>26</a:t>
            </a:fld>
            <a:endParaRPr lang="en-US">
              <a:solidFill>
                <a:srgbClr val="333399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837DF41-F521-0B33-45BB-D12FBC60A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411" y="1567207"/>
            <a:ext cx="12198822" cy="4919994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>
                <a:ea typeface="+mn-lt"/>
                <a:cs typeface="+mn-lt"/>
              </a:rPr>
              <a:t>WPTM_1: Реализация плана по расширению лечения на амбулаторном уровне: К концу 2023 года 23% больных с туберкулезом получают лечение исключительно на амбулаторном уровне. </a:t>
            </a:r>
            <a:endParaRPr lang="ru-RU" dirty="0">
              <a:ea typeface="+mn-lt"/>
              <a:cs typeface="+mn-lt"/>
            </a:endParaRPr>
          </a:p>
          <a:p>
            <a:pPr>
              <a:buNone/>
            </a:pPr>
            <a:r>
              <a:rPr lang="ru-RU" dirty="0">
                <a:ea typeface="+mn-lt"/>
                <a:cs typeface="+mn-lt"/>
              </a:rPr>
              <a:t>ОР инициировал дискуссию по обсуждению комментариев Технической обзорной панели (ТОП) на встрече СКК 26 октября 2021 года; результатом встречи стало решение направить письмо в МЗ КР с запросом организовать рабочую группу, МЗ КР номинировал ответственных сотрудников для реализации дальнейших мероприятий. Тем не менее, несколько мероприятий были выполнены с целью реализации Плана Перехода на амбулаторное лечение: </a:t>
            </a:r>
            <a:endParaRPr lang="ru-RU"/>
          </a:p>
          <a:p>
            <a:pPr>
              <a:buNone/>
            </a:pPr>
            <a:r>
              <a:rPr lang="ru-RU" dirty="0">
                <a:ea typeface="+mn-lt"/>
                <a:cs typeface="+mn-lt"/>
              </a:rPr>
              <a:t>• Постепенный переход по расширению амбулаторной помощи для ТБ пациентов: снижение количества ТБ стационаров с 25 в 2013 году 15 в 2021 (5 стационаров были закрыты в 2021 году); </a:t>
            </a:r>
            <a:endParaRPr lang="ru-RU">
              <a:ea typeface="+mn-lt"/>
              <a:cs typeface="+mn-lt"/>
            </a:endParaRPr>
          </a:p>
          <a:p>
            <a:pPr>
              <a:buNone/>
            </a:pPr>
            <a:r>
              <a:rPr lang="ru-RU" dirty="0">
                <a:ea typeface="+mn-lt"/>
                <a:cs typeface="+mn-lt"/>
              </a:rPr>
              <a:t>• Снижение общего количества: сокращение 450 коек в 2021 году, фактически кол-во коек в конце 2021 года составило 1 845 в сравнении с плановым показателем для 2021 года в 2100 коек. </a:t>
            </a:r>
            <a:endParaRPr lang="ru-RU"/>
          </a:p>
          <a:p>
            <a:pPr>
              <a:buNone/>
            </a:pPr>
            <a:r>
              <a:rPr lang="ru-RU" dirty="0">
                <a:ea typeface="+mn-lt"/>
                <a:cs typeface="+mn-lt"/>
              </a:rPr>
              <a:t>•Продвижение амбулаторного лечения: В 1-3 квартале 2021 года было зарегистрировано 3901 ТБ случаев, 3838 из них начали лечение, в т.ч. 689 из них – на амбулаторном уровне (17.9%). Согласно процедурам </a:t>
            </a:r>
            <a:r>
              <a:rPr lang="ru-RU" dirty="0" err="1">
                <a:ea typeface="+mn-lt"/>
                <a:cs typeface="+mn-lt"/>
              </a:rPr>
              <a:t>МиО</a:t>
            </a:r>
            <a:r>
              <a:rPr lang="ru-RU" dirty="0">
                <a:ea typeface="+mn-lt"/>
                <a:cs typeface="+mn-lt"/>
              </a:rPr>
              <a:t> НЦФ, этот индикатор включает все ТБ случаи, которые начали лечение и провели в стационаре менее 30 дней в течение интенсивной фазы лечения. </a:t>
            </a:r>
            <a:endParaRPr lang="ru-RU"/>
          </a:p>
          <a:p>
            <a:pPr>
              <a:buNone/>
            </a:pPr>
            <a:r>
              <a:rPr lang="ru-RU" dirty="0">
                <a:ea typeface="+mn-lt"/>
                <a:cs typeface="+mn-lt"/>
              </a:rPr>
              <a:t>Основываясь на </a:t>
            </a:r>
            <a:r>
              <a:rPr lang="ru-RU" dirty="0" err="1">
                <a:ea typeface="+mn-lt"/>
                <a:cs typeface="+mn-lt"/>
              </a:rPr>
              <a:t>вышеобозначенном</a:t>
            </a:r>
            <a:r>
              <a:rPr lang="ru-RU" dirty="0">
                <a:ea typeface="+mn-lt"/>
                <a:cs typeface="+mn-lt"/>
              </a:rPr>
              <a:t> объяснении, ОР оценил выполнение этого показателя как «В процессе».</a:t>
            </a:r>
            <a:endParaRPr lang="ru-RU" dirty="0"/>
          </a:p>
          <a:p>
            <a:pPr marL="0" indent="0">
              <a:buNone/>
            </a:pPr>
            <a:endParaRPr lang="ru-RU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06980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/>
              <a:t>Программа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6934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r" defTabSz="914400" rtl="0" eaLnBrk="1" latinLnBrk="0" hangingPunct="1">
              <a:defRPr sz="1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F07BB86-6CC5-4DA7-9CFA-E69A29E74EB9}" type="slidenum">
              <a:rPr lang="en-US" smtClean="0">
                <a:solidFill>
                  <a:srgbClr val="333399"/>
                </a:solidFill>
              </a:rPr>
              <a:pPr>
                <a:defRPr/>
              </a:pPr>
              <a:t>27</a:t>
            </a:fld>
            <a:endParaRPr lang="en-US">
              <a:solidFill>
                <a:srgbClr val="333399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837DF41-F521-0B33-45BB-D12FBC60A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411" y="1180521"/>
            <a:ext cx="12198822" cy="5306680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>
                <a:ea typeface="+mn-lt"/>
                <a:cs typeface="+mn-lt"/>
              </a:rPr>
              <a:t>WPTM_2: Улучшение доступа к быстрой и высококачественной диагностике ТБ в южном регионе через строительство новой модульной лаборатории третьего уровня биологической безопасности расположенной на территории ООЦБТ. Цель на 2021 год: Отобрана и </a:t>
            </a:r>
            <a:r>
              <a:rPr lang="ru-RU" b="1" dirty="0" err="1">
                <a:ea typeface="+mn-lt"/>
                <a:cs typeface="+mn-lt"/>
              </a:rPr>
              <a:t>законтрактирована</a:t>
            </a:r>
            <a:r>
              <a:rPr lang="ru-RU" b="1" dirty="0">
                <a:ea typeface="+mn-lt"/>
                <a:cs typeface="+mn-lt"/>
              </a:rPr>
              <a:t> строительная фирма для строительства модульной лаборатории</a:t>
            </a:r>
            <a:endParaRPr lang="ru-RU"/>
          </a:p>
          <a:p>
            <a:r>
              <a:rPr lang="ru-RU" dirty="0">
                <a:ea typeface="+mn-lt"/>
                <a:cs typeface="+mn-lt"/>
              </a:rPr>
              <a:t>Учитывая официальное обязательство страны перед Глобальным фондом в виде плана по улучшению лабораторно-диагностического потенциала на юге страны, представленного в рамках процесса рассмотрения замечаний ТОП (июль 2020 г.). С начала 2021 года НТП направила несколько писем в Минздрав КР для принятия окончательного решения по вопросу - открыть в г. Ош полноценно функционирующую лабораторию, выполняющую весь спектр необходимых тестов на лекарственную чувствительность. В связи с эпидемиологической ситуацией этот вопрос не считался приоритетным для МЗ КР, и в феврале 2021 года ОР снова инициировал обсуждение. </a:t>
            </a:r>
          </a:p>
          <a:p>
            <a:r>
              <a:rPr lang="ru-RU" dirty="0">
                <a:ea typeface="+mn-lt"/>
                <a:cs typeface="+mn-lt"/>
              </a:rPr>
              <a:t>ПРООН инициировал сотрудничество с референс-лабораторией в </a:t>
            </a:r>
            <a:r>
              <a:rPr lang="ru-RU" dirty="0" err="1">
                <a:ea typeface="+mn-lt"/>
                <a:cs typeface="+mn-lt"/>
              </a:rPr>
              <a:t>Гаутинге</a:t>
            </a:r>
            <a:r>
              <a:rPr lang="ru-RU" dirty="0">
                <a:ea typeface="+mn-lt"/>
                <a:cs typeface="+mn-lt"/>
              </a:rPr>
              <a:t> (Германия) и с GIZ с целью разработать технические спецификации, обсудить дорожную карту процесса, и определить потребности в обучении, оборудовании, со-финансировании и т.д. Спецификации должны быть готовы в мае 2022 года. </a:t>
            </a:r>
            <a:endParaRPr lang="ru-RU">
              <a:cs typeface="Arial"/>
            </a:endParaRPr>
          </a:p>
          <a:p>
            <a:pPr marL="0" indent="0">
              <a:buNone/>
            </a:pPr>
            <a:br>
              <a:rPr lang="en-US" dirty="0"/>
            </a:br>
            <a:endParaRPr lang="en-US" dirty="0">
              <a:cs typeface="Arial" panose="020B0604020202020204"/>
            </a:endParaRPr>
          </a:p>
          <a:p>
            <a:endParaRPr lang="ru-RU" b="1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86724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/>
              <a:t>Программа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6934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r" defTabSz="914400" rtl="0" eaLnBrk="1" latinLnBrk="0" hangingPunct="1">
              <a:defRPr sz="1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F07BB86-6CC5-4DA7-9CFA-E69A29E74EB9}" type="slidenum">
              <a:rPr lang="en-US" smtClean="0">
                <a:solidFill>
                  <a:srgbClr val="333399"/>
                </a:solidFill>
              </a:rPr>
              <a:pPr>
                <a:defRPr/>
              </a:pPr>
              <a:t>28</a:t>
            </a:fld>
            <a:endParaRPr lang="en-US">
              <a:solidFill>
                <a:srgbClr val="333399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837DF41-F521-0B33-45BB-D12FBC60A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411" y="1180521"/>
            <a:ext cx="12198822" cy="5545515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ru-RU" sz="2400" b="1" dirty="0">
                <a:ea typeface="+mn-lt"/>
                <a:cs typeface="+mn-lt"/>
              </a:rPr>
              <a:t>WPTM_3: Наличие функционирующей национальной системы мониторинга и отчетности о нарушениях прав человека, основанной  на данных местных пользователей </a:t>
            </a:r>
            <a:endParaRPr lang="en-US" sz="2400" b="1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1800" dirty="0">
                <a:ea typeface="+mn-lt"/>
                <a:cs typeface="+mn-lt"/>
              </a:rPr>
              <a:t>В </a:t>
            </a:r>
            <a:r>
              <a:rPr lang="en-US" sz="1800" dirty="0" err="1">
                <a:ea typeface="+mn-lt"/>
                <a:cs typeface="+mn-lt"/>
              </a:rPr>
              <a:t>стране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функционируют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несколько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площадок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на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разных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уровнях</a:t>
            </a:r>
            <a:r>
              <a:rPr lang="en-US" sz="1800" dirty="0">
                <a:ea typeface="+mn-lt"/>
                <a:cs typeface="+mn-lt"/>
              </a:rPr>
              <a:t>, </a:t>
            </a:r>
            <a:r>
              <a:rPr lang="en-US" sz="1800" dirty="0" err="1">
                <a:ea typeface="+mn-lt"/>
                <a:cs typeface="+mn-lt"/>
              </a:rPr>
              <a:t>где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осуществляется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мониторинг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нарушений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прав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человека</a:t>
            </a:r>
            <a:r>
              <a:rPr lang="en-US" sz="1800" dirty="0">
                <a:ea typeface="+mn-lt"/>
                <a:cs typeface="+mn-lt"/>
              </a:rPr>
              <a:t>, </a:t>
            </a:r>
            <a:r>
              <a:rPr lang="en-US" sz="1800" dirty="0" err="1">
                <a:ea typeface="+mn-lt"/>
                <a:cs typeface="+mn-lt"/>
              </a:rPr>
              <a:t>выполнение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обязательств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страны</a:t>
            </a:r>
            <a:r>
              <a:rPr lang="en-US" sz="1800" dirty="0">
                <a:ea typeface="+mn-lt"/>
                <a:cs typeface="+mn-lt"/>
              </a:rPr>
              <a:t> и </a:t>
            </a:r>
            <a:r>
              <a:rPr lang="en-US" sz="1800" dirty="0" err="1">
                <a:ea typeface="+mn-lt"/>
                <a:cs typeface="+mn-lt"/>
              </a:rPr>
              <a:t>подотчетность</a:t>
            </a:r>
            <a:r>
              <a:rPr lang="en-US" sz="1800" dirty="0">
                <a:ea typeface="+mn-lt"/>
                <a:cs typeface="+mn-lt"/>
              </a:rPr>
              <a:t>:</a:t>
            </a:r>
          </a:p>
          <a:p>
            <a:pPr>
              <a:buNone/>
            </a:pPr>
            <a:r>
              <a:rPr lang="en-US" sz="1800" dirty="0">
                <a:ea typeface="+mn-lt"/>
                <a:cs typeface="+mn-lt"/>
              </a:rPr>
              <a:t>• </a:t>
            </a:r>
            <a:r>
              <a:rPr lang="en-US" sz="1800" dirty="0" err="1">
                <a:ea typeface="+mn-lt"/>
                <a:cs typeface="+mn-lt"/>
              </a:rPr>
              <a:t>ReAct</a:t>
            </a:r>
            <a:r>
              <a:rPr lang="en-US" sz="1800" dirty="0">
                <a:ea typeface="+mn-lt"/>
                <a:cs typeface="+mn-lt"/>
              </a:rPr>
              <a:t>, </a:t>
            </a:r>
            <a:r>
              <a:rPr lang="en-US" sz="1800" dirty="0" err="1">
                <a:ea typeface="+mn-lt"/>
                <a:cs typeface="+mn-lt"/>
              </a:rPr>
              <a:t>База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данных</a:t>
            </a:r>
            <a:r>
              <a:rPr lang="en-US" sz="1800" dirty="0">
                <a:ea typeface="+mn-lt"/>
                <a:cs typeface="+mn-lt"/>
              </a:rPr>
              <a:t> о </a:t>
            </a:r>
            <a:r>
              <a:rPr lang="en-US" sz="1800" dirty="0" err="1">
                <a:ea typeface="+mn-lt"/>
                <a:cs typeface="+mn-lt"/>
              </a:rPr>
              <a:t>нарушениях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прав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ключевых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групп</a:t>
            </a:r>
            <a:r>
              <a:rPr lang="en-US" sz="1800" dirty="0">
                <a:ea typeface="+mn-lt"/>
                <a:cs typeface="+mn-lt"/>
              </a:rPr>
              <a:t>, </a:t>
            </a:r>
            <a:r>
              <a:rPr lang="en-US" sz="1800" dirty="0" err="1">
                <a:ea typeface="+mn-lt"/>
                <a:cs typeface="+mn-lt"/>
              </a:rPr>
              <a:t>представляет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собой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полнофункциональный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инструмент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мониторинга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нарушений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прав</a:t>
            </a:r>
            <a:r>
              <a:rPr lang="en-US" sz="1800" dirty="0">
                <a:ea typeface="+mn-lt"/>
                <a:cs typeface="+mn-lt"/>
              </a:rPr>
              <a:t>, </a:t>
            </a:r>
            <a:r>
              <a:rPr lang="en-US" sz="1800" dirty="0" err="1">
                <a:ea typeface="+mn-lt"/>
                <a:cs typeface="+mn-lt"/>
              </a:rPr>
              <a:t>собираемый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на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уровне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сообщества</a:t>
            </a:r>
            <a:r>
              <a:rPr lang="en-US" sz="1800" dirty="0">
                <a:ea typeface="+mn-lt"/>
                <a:cs typeface="+mn-lt"/>
              </a:rPr>
              <a:t>. </a:t>
            </a:r>
            <a:r>
              <a:rPr lang="en-US" sz="1800" dirty="0" err="1">
                <a:ea typeface="+mn-lt"/>
                <a:cs typeface="+mn-lt"/>
              </a:rPr>
              <a:t>Активное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занесение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всех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дел</a:t>
            </a:r>
            <a:r>
              <a:rPr lang="en-US" sz="1800" dirty="0">
                <a:ea typeface="+mn-lt"/>
                <a:cs typeface="+mn-lt"/>
              </a:rPr>
              <a:t>, </a:t>
            </a:r>
            <a:r>
              <a:rPr lang="en-US" sz="1800" dirty="0" err="1">
                <a:ea typeface="+mn-lt"/>
                <a:cs typeface="+mn-lt"/>
              </a:rPr>
              <a:t>задокументированных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уличными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юристами</a:t>
            </a:r>
            <a:r>
              <a:rPr lang="en-US" sz="1800" dirty="0">
                <a:ea typeface="+mn-lt"/>
                <a:cs typeface="+mn-lt"/>
              </a:rPr>
              <a:t>, </a:t>
            </a:r>
            <a:r>
              <a:rPr lang="en-US" sz="1800" dirty="0" err="1">
                <a:ea typeface="+mn-lt"/>
                <a:cs typeface="+mn-lt"/>
              </a:rPr>
              <a:t>началось</a:t>
            </a:r>
            <a:r>
              <a:rPr lang="en-US" sz="1800" dirty="0">
                <a:ea typeface="+mn-lt"/>
                <a:cs typeface="+mn-lt"/>
              </a:rPr>
              <a:t> с </a:t>
            </a:r>
            <a:r>
              <a:rPr lang="en-US" sz="1800" dirty="0" err="1">
                <a:ea typeface="+mn-lt"/>
                <a:cs typeface="+mn-lt"/>
              </a:rPr>
              <a:t>января</a:t>
            </a:r>
            <a:r>
              <a:rPr lang="en-US" sz="1800" dirty="0">
                <a:ea typeface="+mn-lt"/>
                <a:cs typeface="+mn-lt"/>
              </a:rPr>
              <a:t> 2021 </a:t>
            </a:r>
            <a:r>
              <a:rPr lang="en-US" sz="1800" dirty="0" err="1">
                <a:ea typeface="+mn-lt"/>
                <a:cs typeface="+mn-lt"/>
              </a:rPr>
              <a:t>года</a:t>
            </a:r>
            <a:r>
              <a:rPr lang="en-US" sz="1800" dirty="0">
                <a:ea typeface="+mn-lt"/>
                <a:cs typeface="+mn-lt"/>
              </a:rPr>
              <a:t>. </a:t>
            </a:r>
            <a:r>
              <a:rPr lang="en-US" sz="1800" dirty="0" err="1">
                <a:ea typeface="+mn-lt"/>
                <a:cs typeface="+mn-lt"/>
              </a:rPr>
              <a:t>База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данных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позволяет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формировать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отчеты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различного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типа</a:t>
            </a:r>
            <a:r>
              <a:rPr lang="en-US" sz="1800" dirty="0">
                <a:ea typeface="+mn-lt"/>
                <a:cs typeface="+mn-lt"/>
              </a:rPr>
              <a:t> и </a:t>
            </a:r>
            <a:r>
              <a:rPr lang="en-US" sz="1800" dirty="0" err="1">
                <a:ea typeface="+mn-lt"/>
                <a:cs typeface="+mn-lt"/>
              </a:rPr>
              <a:t>проводить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аналитическую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работу</a:t>
            </a:r>
            <a:r>
              <a:rPr lang="en-US" sz="1800" dirty="0">
                <a:ea typeface="+mn-lt"/>
                <a:cs typeface="+mn-lt"/>
              </a:rPr>
              <a:t> (</a:t>
            </a:r>
            <a:r>
              <a:rPr lang="en-US" sz="1800" dirty="0" err="1">
                <a:ea typeface="+mn-lt"/>
                <a:cs typeface="+mn-lt"/>
              </a:rPr>
              <a:t>показывать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тенденции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нарушения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прав</a:t>
            </a:r>
            <a:r>
              <a:rPr lang="en-US" sz="1800" dirty="0">
                <a:ea typeface="+mn-lt"/>
                <a:cs typeface="+mn-lt"/>
              </a:rPr>
              <a:t>, </a:t>
            </a:r>
            <a:r>
              <a:rPr lang="en-US" sz="1800" dirty="0" err="1">
                <a:ea typeface="+mn-lt"/>
                <a:cs typeface="+mn-lt"/>
              </a:rPr>
              <a:t>как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изменения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законодательства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влияют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на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неправомерные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действия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полиции</a:t>
            </a:r>
            <a:r>
              <a:rPr lang="en-US" sz="1800" dirty="0">
                <a:ea typeface="+mn-lt"/>
                <a:cs typeface="+mn-lt"/>
              </a:rPr>
              <a:t> и </a:t>
            </a:r>
            <a:r>
              <a:rPr lang="en-US" sz="1800" dirty="0" err="1">
                <a:ea typeface="+mn-lt"/>
                <a:cs typeface="+mn-lt"/>
              </a:rPr>
              <a:t>т.д</a:t>
            </a:r>
            <a:r>
              <a:rPr lang="en-US" sz="1800" dirty="0">
                <a:ea typeface="+mn-lt"/>
                <a:cs typeface="+mn-lt"/>
              </a:rPr>
              <a:t>. ). </a:t>
            </a:r>
            <a:r>
              <a:rPr lang="en-US" sz="1800" dirty="0" err="1">
                <a:ea typeface="+mn-lt"/>
                <a:cs typeface="+mn-lt"/>
              </a:rPr>
              <a:t>Аналитические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данные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планируется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представлять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на</a:t>
            </a:r>
            <a:r>
              <a:rPr lang="en-US" sz="1800" dirty="0">
                <a:ea typeface="+mn-lt"/>
                <a:cs typeface="+mn-lt"/>
              </a:rPr>
              <a:t> СКК и </a:t>
            </a:r>
            <a:r>
              <a:rPr lang="en-US" sz="1800" dirty="0" err="1">
                <a:ea typeface="+mn-lt"/>
                <a:cs typeface="+mn-lt"/>
              </a:rPr>
              <a:t>мониторинговых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встречах</a:t>
            </a:r>
            <a:r>
              <a:rPr lang="en-US" sz="1800" dirty="0">
                <a:ea typeface="+mn-lt"/>
                <a:cs typeface="+mn-lt"/>
              </a:rPr>
              <a:t> с </a:t>
            </a:r>
            <a:r>
              <a:rPr lang="en-US" sz="1800" dirty="0" err="1">
                <a:ea typeface="+mn-lt"/>
                <a:cs typeface="+mn-lt"/>
              </a:rPr>
              <a:t>Аппаратом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Президента</a:t>
            </a:r>
            <a:r>
              <a:rPr lang="en-US" sz="1800" dirty="0">
                <a:ea typeface="+mn-lt"/>
                <a:cs typeface="+mn-lt"/>
              </a:rPr>
              <a:t> , а </a:t>
            </a:r>
            <a:r>
              <a:rPr lang="en-US" sz="1800" dirty="0" err="1">
                <a:ea typeface="+mn-lt"/>
                <a:cs typeface="+mn-lt"/>
              </a:rPr>
              <a:t>также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использовать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для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эдвокаси-мероприятий</a:t>
            </a:r>
            <a:r>
              <a:rPr lang="en-US" sz="1800" dirty="0">
                <a:ea typeface="+mn-lt"/>
                <a:cs typeface="+mn-lt"/>
              </a:rPr>
              <a:t>.</a:t>
            </a:r>
          </a:p>
          <a:p>
            <a:pPr>
              <a:buNone/>
            </a:pPr>
            <a:r>
              <a:rPr lang="en-US" sz="1800" dirty="0">
                <a:ea typeface="+mn-lt"/>
                <a:cs typeface="+mn-lt"/>
              </a:rPr>
              <a:t>• </a:t>
            </a:r>
            <a:r>
              <a:rPr lang="en-US" sz="1800" dirty="0" err="1">
                <a:ea typeface="+mn-lt"/>
                <a:cs typeface="+mn-lt"/>
              </a:rPr>
              <a:t>Совместный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межведомственный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план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Минздрава</a:t>
            </a:r>
            <a:r>
              <a:rPr lang="en-US" sz="1800" dirty="0">
                <a:ea typeface="+mn-lt"/>
                <a:cs typeface="+mn-lt"/>
              </a:rPr>
              <a:t> и МВД </a:t>
            </a:r>
            <a:r>
              <a:rPr lang="en-US" sz="1800" dirty="0" err="1">
                <a:ea typeface="+mn-lt"/>
                <a:cs typeface="+mn-lt"/>
              </a:rPr>
              <a:t>по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комплексному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реагированию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на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барьеры</a:t>
            </a:r>
            <a:r>
              <a:rPr lang="en-US" sz="1800" dirty="0">
                <a:ea typeface="+mn-lt"/>
                <a:cs typeface="+mn-lt"/>
              </a:rPr>
              <a:t> в </a:t>
            </a:r>
            <a:r>
              <a:rPr lang="en-US" sz="1800" dirty="0" err="1">
                <a:ea typeface="+mn-lt"/>
                <a:cs typeface="+mn-lt"/>
              </a:rPr>
              <a:t>области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прав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человека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был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разработан</a:t>
            </a:r>
            <a:r>
              <a:rPr lang="en-US" sz="1800" dirty="0">
                <a:ea typeface="+mn-lt"/>
                <a:cs typeface="+mn-lt"/>
              </a:rPr>
              <a:t>, с  совместно с МЗ КР . В </a:t>
            </a:r>
            <a:r>
              <a:rPr lang="en-US" sz="1800" dirty="0" err="1">
                <a:ea typeface="+mn-lt"/>
                <a:cs typeface="+mn-lt"/>
              </a:rPr>
              <a:t>декабре</a:t>
            </a:r>
            <a:r>
              <a:rPr lang="en-US" sz="1800" dirty="0">
                <a:ea typeface="+mn-lt"/>
                <a:cs typeface="+mn-lt"/>
              </a:rPr>
              <a:t> 2021 </a:t>
            </a:r>
            <a:r>
              <a:rPr lang="en-US" sz="1800" dirty="0" err="1">
                <a:ea typeface="+mn-lt"/>
                <a:cs typeface="+mn-lt"/>
              </a:rPr>
              <a:t>года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окончательный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вариант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Плана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находился</a:t>
            </a:r>
            <a:r>
              <a:rPr lang="en-US" sz="1800" dirty="0">
                <a:ea typeface="+mn-lt"/>
                <a:cs typeface="+mn-lt"/>
              </a:rPr>
              <a:t> в </a:t>
            </a:r>
            <a:r>
              <a:rPr lang="en-US" sz="1800" dirty="0" err="1">
                <a:ea typeface="+mn-lt"/>
                <a:cs typeface="+mn-lt"/>
              </a:rPr>
              <a:t>Офисе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Президента</a:t>
            </a:r>
            <a:r>
              <a:rPr lang="en-US" sz="1800" dirty="0">
                <a:ea typeface="+mn-lt"/>
                <a:cs typeface="+mn-lt"/>
              </a:rPr>
              <a:t>, к </a:t>
            </a:r>
            <a:r>
              <a:rPr lang="en-US" sz="1800" dirty="0" err="1">
                <a:ea typeface="+mn-lt"/>
                <a:cs typeface="+mn-lt"/>
              </a:rPr>
              <a:t>моменту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подачи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отчета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План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был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подписан</a:t>
            </a:r>
            <a:r>
              <a:rPr lang="en-US" sz="1800" dirty="0">
                <a:ea typeface="+mn-lt"/>
                <a:cs typeface="+mn-lt"/>
              </a:rPr>
              <a:t>. </a:t>
            </a:r>
            <a:r>
              <a:rPr lang="en-US" sz="1800" dirty="0" err="1">
                <a:ea typeface="+mn-lt"/>
                <a:cs typeface="+mn-lt"/>
              </a:rPr>
              <a:t>Далее</a:t>
            </a:r>
            <a:r>
              <a:rPr lang="en-US" sz="1800" dirty="0">
                <a:ea typeface="+mn-lt"/>
                <a:cs typeface="+mn-lt"/>
              </a:rPr>
              <a:t> </a:t>
            </a:r>
            <a:r>
              <a:rPr lang="en-US" sz="1800" dirty="0" err="1">
                <a:ea typeface="+mn-lt"/>
                <a:cs typeface="+mn-lt"/>
              </a:rPr>
              <a:t>будут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разработаны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министерские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планы</a:t>
            </a:r>
            <a:r>
              <a:rPr lang="en-US" sz="1800" dirty="0">
                <a:ea typeface="+mn-lt"/>
                <a:cs typeface="+mn-lt"/>
              </a:rPr>
              <a:t>, </a:t>
            </a:r>
            <a:r>
              <a:rPr lang="en-US" sz="1800" dirty="0" err="1">
                <a:ea typeface="+mn-lt"/>
                <a:cs typeface="+mn-lt"/>
              </a:rPr>
              <a:t>реализация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которых</a:t>
            </a:r>
            <a:r>
              <a:rPr lang="en-US" sz="1800" dirty="0">
                <a:ea typeface="+mn-lt"/>
                <a:cs typeface="+mn-lt"/>
              </a:rPr>
              <a:t>  </a:t>
            </a:r>
            <a:r>
              <a:rPr lang="en-US" sz="1800" dirty="0" err="1">
                <a:ea typeface="+mn-lt"/>
                <a:cs typeface="+mn-lt"/>
              </a:rPr>
              <a:t>будет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контролироваться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на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уровне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Администрации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Президента</a:t>
            </a:r>
            <a:r>
              <a:rPr lang="en-US" sz="1800" dirty="0">
                <a:ea typeface="+mn-lt"/>
                <a:cs typeface="+mn-lt"/>
              </a:rPr>
              <a:t> с </a:t>
            </a:r>
            <a:r>
              <a:rPr lang="en-US" sz="1800" dirty="0" err="1">
                <a:ea typeface="+mn-lt"/>
                <a:cs typeface="+mn-lt"/>
              </a:rPr>
              <a:t>участием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заинтересованных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министерств</a:t>
            </a:r>
            <a:r>
              <a:rPr lang="en-US" sz="1800" dirty="0">
                <a:ea typeface="+mn-lt"/>
                <a:cs typeface="+mn-lt"/>
              </a:rPr>
              <a:t>, </a:t>
            </a:r>
            <a:r>
              <a:rPr lang="en-US" sz="1800" dirty="0" err="1">
                <a:ea typeface="+mn-lt"/>
                <a:cs typeface="+mn-lt"/>
              </a:rPr>
              <a:t>представителей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гражданского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общества</a:t>
            </a:r>
            <a:r>
              <a:rPr lang="en-US" sz="1800" dirty="0">
                <a:ea typeface="+mn-lt"/>
                <a:cs typeface="+mn-lt"/>
              </a:rPr>
              <a:t>  и </a:t>
            </a:r>
            <a:r>
              <a:rPr lang="en-US" sz="1800" dirty="0" err="1">
                <a:ea typeface="+mn-lt"/>
                <a:cs typeface="+mn-lt"/>
              </a:rPr>
              <a:t>других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заинтересованных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сторон</a:t>
            </a:r>
            <a:r>
              <a:rPr lang="en-US" sz="1800" dirty="0">
                <a:ea typeface="+mn-lt"/>
                <a:cs typeface="+mn-lt"/>
              </a:rPr>
              <a:t>. </a:t>
            </a:r>
            <a:r>
              <a:rPr lang="en-US" sz="1800" dirty="0" err="1">
                <a:ea typeface="+mn-lt"/>
                <a:cs typeface="+mn-lt"/>
              </a:rPr>
              <a:t>Результаты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мониторинга</a:t>
            </a:r>
            <a:r>
              <a:rPr lang="en-US" sz="1800" dirty="0">
                <a:ea typeface="+mn-lt"/>
                <a:cs typeface="+mn-lt"/>
              </a:rPr>
              <a:t> и </a:t>
            </a:r>
            <a:r>
              <a:rPr lang="en-US" sz="1800" dirty="0" err="1">
                <a:ea typeface="+mn-lt"/>
                <a:cs typeface="+mn-lt"/>
              </a:rPr>
              <a:t>выполнения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планов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будут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представляться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на</a:t>
            </a:r>
            <a:r>
              <a:rPr lang="en-US" sz="1800" dirty="0">
                <a:ea typeface="+mn-lt"/>
                <a:cs typeface="+mn-lt"/>
              </a:rPr>
              <a:t> СКК .</a:t>
            </a:r>
          </a:p>
          <a:p>
            <a:pPr>
              <a:buNone/>
            </a:pPr>
            <a:r>
              <a:rPr lang="en-US" sz="1800" dirty="0">
                <a:ea typeface="+mn-lt"/>
                <a:cs typeface="+mn-lt"/>
              </a:rPr>
              <a:t>• </a:t>
            </a:r>
            <a:r>
              <a:rPr lang="en-US" sz="1800" dirty="0" err="1">
                <a:ea typeface="+mn-lt"/>
                <a:cs typeface="+mn-lt"/>
              </a:rPr>
              <a:t>Совет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по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делам</a:t>
            </a:r>
            <a:r>
              <a:rPr lang="en-US" sz="1800" dirty="0">
                <a:ea typeface="+mn-lt"/>
                <a:cs typeface="+mn-lt"/>
              </a:rPr>
              <a:t> ЛЖВ и </a:t>
            </a:r>
            <a:r>
              <a:rPr lang="en-US" sz="1800" dirty="0" err="1">
                <a:ea typeface="+mn-lt"/>
                <a:cs typeface="+mn-lt"/>
              </a:rPr>
              <a:t>ключевых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групп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населения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при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аппарате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Омбудсмена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Кыргызской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Республики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проводит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регулярные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ежеквартальные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консультативные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встречи</a:t>
            </a:r>
            <a:r>
              <a:rPr lang="en-US" sz="1800" dirty="0">
                <a:ea typeface="+mn-lt"/>
                <a:cs typeface="+mn-lt"/>
              </a:rPr>
              <a:t> с </a:t>
            </a:r>
            <a:r>
              <a:rPr lang="en-US" sz="1800" dirty="0" err="1">
                <a:ea typeface="+mn-lt"/>
                <a:cs typeface="+mn-lt"/>
              </a:rPr>
              <a:t>представителями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гражданского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общества</a:t>
            </a:r>
            <a:r>
              <a:rPr lang="en-US" sz="1800" dirty="0">
                <a:ea typeface="+mn-lt"/>
                <a:cs typeface="+mn-lt"/>
              </a:rPr>
              <a:t>. </a:t>
            </a:r>
            <a:r>
              <a:rPr lang="en-US" sz="1800" dirty="0" err="1">
                <a:ea typeface="+mn-lt"/>
                <a:cs typeface="+mn-lt"/>
              </a:rPr>
              <a:t>На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основании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информации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от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всех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ключевых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групп</a:t>
            </a:r>
            <a:r>
              <a:rPr lang="en-US" sz="1800" dirty="0">
                <a:ea typeface="+mn-lt"/>
                <a:cs typeface="+mn-lt"/>
              </a:rPr>
              <a:t> и в </a:t>
            </a:r>
            <a:r>
              <a:rPr lang="en-US" sz="1800" dirty="0" err="1">
                <a:ea typeface="+mn-lt"/>
                <a:cs typeface="+mn-lt"/>
              </a:rPr>
              <a:t>результате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текущей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работы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Совета</a:t>
            </a:r>
            <a:r>
              <a:rPr lang="en-US" sz="1800" dirty="0">
                <a:ea typeface="+mn-lt"/>
                <a:cs typeface="+mn-lt"/>
              </a:rPr>
              <a:t> в </a:t>
            </a:r>
            <a:r>
              <a:rPr lang="en-US" sz="1800" dirty="0" err="1">
                <a:ea typeface="+mn-lt"/>
                <a:cs typeface="+mn-lt"/>
              </a:rPr>
              <a:t>Годовой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отчет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Омбудсмена</a:t>
            </a:r>
            <a:r>
              <a:rPr lang="en-US" sz="1800" dirty="0">
                <a:ea typeface="+mn-lt"/>
                <a:cs typeface="+mn-lt"/>
              </a:rPr>
              <a:t>  </a:t>
            </a:r>
            <a:r>
              <a:rPr lang="en-US" sz="1800" dirty="0" err="1">
                <a:ea typeface="+mn-lt"/>
                <a:cs typeface="+mn-lt"/>
              </a:rPr>
              <a:t>включен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блок</a:t>
            </a:r>
            <a:r>
              <a:rPr lang="en-US" sz="1800" dirty="0">
                <a:ea typeface="+mn-lt"/>
                <a:cs typeface="+mn-lt"/>
              </a:rPr>
              <a:t>, </a:t>
            </a:r>
            <a:r>
              <a:rPr lang="en-US" sz="1800" dirty="0" err="1">
                <a:ea typeface="+mn-lt"/>
                <a:cs typeface="+mn-lt"/>
              </a:rPr>
              <a:t>касающийся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состояния</a:t>
            </a:r>
            <a:r>
              <a:rPr lang="en-US" sz="1800" dirty="0">
                <a:ea typeface="+mn-lt"/>
                <a:cs typeface="+mn-lt"/>
              </a:rPr>
              <a:t> ЛЖВ, и </a:t>
            </a:r>
            <a:r>
              <a:rPr lang="en-US" sz="1800" dirty="0" err="1">
                <a:ea typeface="+mn-lt"/>
                <a:cs typeface="+mn-lt"/>
              </a:rPr>
              <a:t>ключевых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групп</a:t>
            </a:r>
            <a:r>
              <a:rPr lang="en-US" sz="1800" dirty="0">
                <a:ea typeface="+mn-lt"/>
                <a:cs typeface="+mn-lt"/>
              </a:rPr>
              <a:t>. </a:t>
            </a:r>
            <a:r>
              <a:rPr lang="en-US" sz="1800" dirty="0" err="1">
                <a:ea typeface="+mn-lt"/>
                <a:cs typeface="+mn-lt"/>
              </a:rPr>
              <a:t>Дополнительно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достигнута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договоренность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об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участии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представителей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сообществ</a:t>
            </a:r>
            <a:r>
              <a:rPr lang="en-US" sz="1800" dirty="0">
                <a:ea typeface="+mn-lt"/>
                <a:cs typeface="+mn-lt"/>
              </a:rPr>
              <a:t> и НПО, </a:t>
            </a:r>
            <a:r>
              <a:rPr lang="en-US" sz="1800" dirty="0" err="1">
                <a:ea typeface="+mn-lt"/>
                <a:cs typeface="+mn-lt"/>
              </a:rPr>
              <a:t>работающих</a:t>
            </a:r>
            <a:r>
              <a:rPr lang="en-US" sz="1800" dirty="0">
                <a:ea typeface="+mn-lt"/>
                <a:cs typeface="+mn-lt"/>
              </a:rPr>
              <a:t> с </a:t>
            </a:r>
            <a:r>
              <a:rPr lang="en-US" sz="1800" dirty="0" err="1">
                <a:ea typeface="+mn-lt"/>
                <a:cs typeface="+mn-lt"/>
              </a:rPr>
              <a:t>ключевыми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группами</a:t>
            </a:r>
            <a:r>
              <a:rPr lang="en-US" sz="1800" dirty="0">
                <a:ea typeface="+mn-lt"/>
                <a:cs typeface="+mn-lt"/>
              </a:rPr>
              <a:t>, в </a:t>
            </a:r>
            <a:r>
              <a:rPr lang="en-US" sz="1800" dirty="0" err="1">
                <a:ea typeface="+mn-lt"/>
                <a:cs typeface="+mn-lt"/>
              </a:rPr>
              <a:t>совместных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мониторинговых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визитах</a:t>
            </a:r>
            <a:r>
              <a:rPr lang="en-US" sz="1800" dirty="0">
                <a:ea typeface="+mn-lt"/>
                <a:cs typeface="+mn-lt"/>
              </a:rPr>
              <a:t> в </a:t>
            </a:r>
            <a:r>
              <a:rPr lang="en-US" sz="1800" dirty="0" err="1">
                <a:ea typeface="+mn-lt"/>
                <a:cs typeface="+mn-lt"/>
              </a:rPr>
              <a:t>регионы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Кыргызской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Республики</a:t>
            </a:r>
            <a:r>
              <a:rPr lang="en-US" sz="1800" dirty="0">
                <a:ea typeface="+mn-lt"/>
                <a:cs typeface="+mn-lt"/>
              </a:rPr>
              <a:t> с </a:t>
            </a:r>
            <a:r>
              <a:rPr lang="en-US" sz="1800" dirty="0" err="1">
                <a:ea typeface="+mn-lt"/>
                <a:cs typeface="+mn-lt"/>
              </a:rPr>
              <a:t>сотрудниками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аппарата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Омбудсмена</a:t>
            </a:r>
            <a:r>
              <a:rPr lang="en-US" sz="1800" dirty="0">
                <a:ea typeface="+mn-lt"/>
                <a:cs typeface="+mn-lt"/>
              </a:rPr>
              <a:t> и </a:t>
            </a:r>
            <a:r>
              <a:rPr lang="en-US" sz="1800" dirty="0" err="1">
                <a:ea typeface="+mn-lt"/>
                <a:cs typeface="+mn-lt"/>
              </a:rPr>
              <a:t>их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поездках</a:t>
            </a:r>
            <a:r>
              <a:rPr lang="en-US" sz="1800" dirty="0">
                <a:ea typeface="+mn-lt"/>
                <a:cs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083772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/>
              <a:t>Программа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6934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r" defTabSz="914400" rtl="0" eaLnBrk="1" latinLnBrk="0" hangingPunct="1">
              <a:defRPr sz="1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F07BB86-6CC5-4DA7-9CFA-E69A29E74EB9}" type="slidenum">
              <a:rPr lang="en-US" smtClean="0">
                <a:solidFill>
                  <a:srgbClr val="333399"/>
                </a:solidFill>
              </a:rPr>
              <a:pPr>
                <a:defRPr/>
              </a:pPr>
              <a:t>29</a:t>
            </a:fld>
            <a:endParaRPr lang="en-US">
              <a:solidFill>
                <a:srgbClr val="333399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837DF41-F521-0B33-45BB-D12FBC60A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411" y="1180521"/>
            <a:ext cx="12198822" cy="55455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sz="2400" b="1" dirty="0">
                <a:ea typeface="+mn-lt"/>
                <a:cs typeface="+mn-lt"/>
              </a:rPr>
              <a:t>WPTM_4: Комплекс </a:t>
            </a:r>
            <a:r>
              <a:rPr lang="ru-RU" sz="2400" b="1" dirty="0" err="1">
                <a:ea typeface="+mn-lt"/>
                <a:cs typeface="+mn-lt"/>
              </a:rPr>
              <a:t>адвокационных</a:t>
            </a:r>
            <a:r>
              <a:rPr lang="ru-RU" sz="2400" b="1" dirty="0">
                <a:ea typeface="+mn-lt"/>
                <a:cs typeface="+mn-lt"/>
              </a:rPr>
              <a:t> мероприятий обеспечивает достаточный охват представителей КПГ для достижения целей гранта</a:t>
            </a:r>
          </a:p>
          <a:p>
            <a:r>
              <a:rPr lang="ru-RU" sz="2400" dirty="0">
                <a:ea typeface="+mn-lt"/>
                <a:cs typeface="+mn-lt"/>
              </a:rPr>
              <a:t>В течение 2021 года Рабочая группа по разработке и утверждению Совместного межведомственного плана Минздрава и МВД по комплексному реагированию на барьеры в области прав человека активно взаимодействовала как с министерствами, так и с Офисом Президента, проводя консультации и совместные встречи, дорабатывая план в соответствии с комментариями и рекомендациями. В декабре 2021 года План был доработан и направлен в МЗ КР для дальнейшего согласования с МВД. Ожидается, что  вступление в силу Плана  обеспечит достаточный охват представителей КПГ для достижения целей гранта</a:t>
            </a:r>
          </a:p>
          <a:p>
            <a:pPr marL="342900" indent="-342900"/>
            <a:endParaRPr lang="ru-RU" sz="24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87060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/>
              <a:t>Финансирование</a:t>
            </a:r>
            <a:br>
              <a:rPr lang="ru-RU" sz="2800"/>
            </a:br>
            <a:r>
              <a:rPr lang="ru-RU" sz="2800"/>
              <a:t>Бюджет и выплаты ГФ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6934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r" defTabSz="914400" rtl="0" eaLnBrk="1" latinLnBrk="0" hangingPunct="1">
              <a:defRPr sz="1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F07BB86-6CC5-4DA7-9CFA-E69A29E74EB9}" type="slidenum">
              <a:rPr lang="en-US" smtClean="0">
                <a:solidFill>
                  <a:srgbClr val="333399"/>
                </a:solidFill>
              </a:rPr>
              <a:pPr>
                <a:defRPr/>
              </a:pPr>
              <a:t>3</a:t>
            </a:fld>
            <a:endParaRPr lang="en-US">
              <a:solidFill>
                <a:srgbClr val="3333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51584" y="1556792"/>
            <a:ext cx="7992888" cy="492020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Бюджет отчетного периода – </a:t>
            </a:r>
            <a:r>
              <a:rPr lang="en-US"/>
              <a:t>USD</a:t>
            </a:r>
            <a:r>
              <a:rPr lang="ru-RU"/>
              <a:t> 10 781 955</a:t>
            </a:r>
            <a:endParaRPr lang="ru-RU">
              <a:cs typeface="Arial"/>
            </a:endParaRPr>
          </a:p>
          <a:p>
            <a:r>
              <a:rPr lang="ru-RU"/>
              <a:t>Выплаты ГФ  - </a:t>
            </a:r>
            <a:r>
              <a:rPr lang="en-US"/>
              <a:t>USD </a:t>
            </a:r>
            <a:r>
              <a:rPr lang="ru-RU"/>
              <a:t> 18 761 018 двумя траншами</a:t>
            </a:r>
            <a:endParaRPr lang="ru-RU">
              <a:cs typeface="Arial"/>
            </a:endParaRPr>
          </a:p>
          <a:p>
            <a:r>
              <a:rPr lang="ru-RU"/>
              <a:t>Бюджет общий – </a:t>
            </a:r>
            <a:r>
              <a:rPr lang="en-US"/>
              <a:t>USD</a:t>
            </a:r>
            <a:r>
              <a:rPr lang="ru-RU"/>
              <a:t> 34</a:t>
            </a:r>
            <a:r>
              <a:rPr lang="en-US"/>
              <a:t> 061 297</a:t>
            </a:r>
            <a:endParaRPr lang="ru-RU">
              <a:cs typeface="Arial"/>
            </a:endParaRPr>
          </a:p>
          <a:p>
            <a:r>
              <a:rPr lang="ru-RU"/>
              <a:t>Суммарные выплаты – 18 761 018</a:t>
            </a:r>
            <a:endParaRPr lang="ru-RU">
              <a:cs typeface="Arial"/>
            </a:endParaRPr>
          </a:p>
          <a:p>
            <a:r>
              <a:rPr lang="ru-RU"/>
              <a:t>55% от кумулятивного бюджета </a:t>
            </a:r>
            <a:endParaRPr lang="ru-RU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77751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03512" y="1600201"/>
            <a:ext cx="8507288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ru-RU"/>
          </a:p>
          <a:p>
            <a:pPr marL="0" indent="0">
              <a:buNone/>
            </a:pPr>
            <a:endParaRPr lang="ru-RU"/>
          </a:p>
          <a:p>
            <a:pPr marL="0" indent="0">
              <a:buNone/>
            </a:pPr>
            <a:endParaRPr lang="ru-RU"/>
          </a:p>
          <a:p>
            <a:pPr marL="0" indent="0" algn="ctr">
              <a:buNone/>
            </a:pPr>
            <a:endParaRPr lang="ru-RU" dirty="0">
              <a:cs typeface="Arial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6934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r" defTabSz="914400" rtl="0" eaLnBrk="1" latinLnBrk="0" hangingPunct="1">
              <a:defRPr sz="1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F07BB86-6CC5-4DA7-9CFA-E69A29E74EB9}" type="slidenum">
              <a:rPr lang="en-US" dirty="0" smtClean="0">
                <a:solidFill>
                  <a:srgbClr val="333399"/>
                </a:solidFill>
              </a:rPr>
              <a:pPr>
                <a:defRPr/>
              </a:pPr>
              <a:t>30</a:t>
            </a:fld>
            <a:endParaRPr lang="en-US">
              <a:solidFill>
                <a:srgbClr val="333399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3EDFF3-71AA-6ADC-3D85-7761B9EE2CA4}"/>
              </a:ext>
            </a:extLst>
          </p:cNvPr>
          <p:cNvSpPr txBox="1"/>
          <p:nvPr/>
        </p:nvSpPr>
        <p:spPr>
          <a:xfrm>
            <a:off x="3320529" y="3343274"/>
            <a:ext cx="657594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3600" dirty="0"/>
              <a:t>Благодарю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3042432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/>
              <a:t>Финансирование</a:t>
            </a:r>
            <a:br>
              <a:rPr lang="ru-RU" sz="2800"/>
            </a:br>
            <a:r>
              <a:rPr lang="ru-RU" sz="2800"/>
              <a:t>Выплаты и расходы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6934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r" defTabSz="914400" rtl="0" eaLnBrk="1" latinLnBrk="0" hangingPunct="1">
              <a:defRPr sz="1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F07BB86-6CC5-4DA7-9CFA-E69A29E74EB9}" type="slidenum">
              <a:rPr lang="en-US" smtClean="0">
                <a:solidFill>
                  <a:srgbClr val="333399"/>
                </a:solidFill>
              </a:rPr>
              <a:pPr>
                <a:defRPr/>
              </a:pPr>
              <a:t>4</a:t>
            </a:fld>
            <a:endParaRPr lang="en-US">
              <a:solidFill>
                <a:srgbClr val="3333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51584" y="1235596"/>
            <a:ext cx="7992888" cy="5241404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ru-RU"/>
              <a:t>В отчетном периоде ГФ произвел выплату согласно утвержденного годового графика выплат.</a:t>
            </a:r>
            <a:endParaRPr lang="ru-RU">
              <a:cs typeface="Arial"/>
            </a:endParaRPr>
          </a:p>
          <a:p>
            <a:r>
              <a:rPr lang="ru-RU" dirty="0">
                <a:ea typeface="+mn-lt"/>
                <a:cs typeface="+mn-lt"/>
              </a:rPr>
              <a:t>Расходы ОП составили 3 823 162$. При этом имеются финансовые обязательства, в основном, по закупкам товаров медицинского назначения и медицинского оборудования, лекарственных средств и фармацевтических препаратов, GMS (</a:t>
            </a:r>
            <a:r>
              <a:rPr lang="ru-RU"/>
              <a:t>на 31 декабря 2022 в 2 946 982$)</a:t>
            </a:r>
            <a:endParaRPr lang="ru-RU">
              <a:cs typeface="Arial"/>
            </a:endParaRPr>
          </a:p>
          <a:p>
            <a:r>
              <a:rPr lang="ru-RU"/>
              <a:t>За отчетный период было израсходовано  53% выделенного бюджета согласно фактическим потребностям. С учетом финансовых обязательства освоение будет 80%. </a:t>
            </a:r>
            <a:endParaRPr lang="ru-RU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3473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/>
              <a:t>Финансирование</a:t>
            </a:r>
            <a:br>
              <a:rPr lang="ru-RU" sz="2800"/>
            </a:br>
            <a:r>
              <a:rPr lang="ru-RU" sz="2800"/>
              <a:t>Выплаты и расходы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6934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r" defTabSz="914400" rtl="0" eaLnBrk="1" latinLnBrk="0" hangingPunct="1">
              <a:defRPr sz="1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F07BB86-6CC5-4DA7-9CFA-E69A29E74EB9}" type="slidenum">
              <a:rPr lang="en-US" smtClean="0">
                <a:solidFill>
                  <a:srgbClr val="333399"/>
                </a:solidFill>
              </a:rPr>
              <a:pPr>
                <a:defRPr/>
              </a:pPr>
              <a:t>5</a:t>
            </a:fld>
            <a:endParaRPr lang="en-US">
              <a:solidFill>
                <a:srgbClr val="3333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51584" y="1235596"/>
            <a:ext cx="7992888" cy="492020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В текущем периоде ПРООН произвел выплаты 24 СП  на общую сумму в 1 971 063$ по запросу от СП в рамках 38 подписанных Соглашений и бюджетов. </a:t>
            </a:r>
            <a:endParaRPr lang="ru-RU">
              <a:cs typeface="Arial"/>
            </a:endParaRPr>
          </a:p>
          <a:p>
            <a:pPr marL="0" indent="0">
              <a:buNone/>
            </a:pPr>
            <a:endParaRPr lang="ru-RU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0915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/>
              <a:t>Финансирование</a:t>
            </a:r>
            <a:br>
              <a:rPr lang="ru-RU" sz="2800"/>
            </a:br>
            <a:r>
              <a:rPr lang="ru-RU" sz="2800"/>
              <a:t>Бюджет и фактические расходы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6934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r" defTabSz="914400" rtl="0" eaLnBrk="1" latinLnBrk="0" hangingPunct="1">
              <a:defRPr sz="1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F07BB86-6CC5-4DA7-9CFA-E69A29E74EB9}" type="slidenum">
              <a:rPr lang="en-US" smtClean="0">
                <a:solidFill>
                  <a:srgbClr val="333399"/>
                </a:solidFill>
              </a:rPr>
              <a:pPr>
                <a:defRPr/>
              </a:pPr>
              <a:t>6</a:t>
            </a:fld>
            <a:endParaRPr lang="en-US">
              <a:solidFill>
                <a:srgbClr val="333399"/>
              </a:solidFill>
            </a:endParaRPr>
          </a:p>
        </p:txBody>
      </p:sp>
      <p:graphicFrame>
        <p:nvGraphicFramePr>
          <p:cNvPr id="16" name="Объект 15">
            <a:extLst>
              <a:ext uri="{FF2B5EF4-FFF2-40B4-BE49-F238E27FC236}">
                <a16:creationId xmlns:a16="http://schemas.microsoft.com/office/drawing/2014/main" id="{EE0F0E1D-8006-4912-5B8D-B3BF6AC6AD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3823249"/>
              </p:ext>
            </p:extLst>
          </p:nvPr>
        </p:nvGraphicFramePr>
        <p:xfrm>
          <a:off x="838200" y="1566863"/>
          <a:ext cx="10515598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67930">
                  <a:extLst>
                    <a:ext uri="{9D8B030D-6E8A-4147-A177-3AD203B41FA5}">
                      <a16:colId xmlns:a16="http://schemas.microsoft.com/office/drawing/2014/main" val="1366740949"/>
                    </a:ext>
                  </a:extLst>
                </a:gridCol>
                <a:gridCol w="2582019">
                  <a:extLst>
                    <a:ext uri="{9D8B030D-6E8A-4147-A177-3AD203B41FA5}">
                      <a16:colId xmlns:a16="http://schemas.microsoft.com/office/drawing/2014/main" val="2647527848"/>
                    </a:ext>
                  </a:extLst>
                </a:gridCol>
                <a:gridCol w="2365649">
                  <a:extLst>
                    <a:ext uri="{9D8B030D-6E8A-4147-A177-3AD203B41FA5}">
                      <a16:colId xmlns:a16="http://schemas.microsoft.com/office/drawing/2014/main" val="1606641147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Интервенция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Общий бюджет (в $)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Общие расходы (в $)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0562552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Снижение рисков для программ по заболеваниям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                                                          15,807.17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                                                                  -  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64644538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Диагностика и тестирование </a:t>
                      </a:r>
                      <a:r>
                        <a:rPr lang="af-ZA">
                          <a:effectLst/>
                        </a:rPr>
                        <a:t>COVID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                                                       761,063.40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                                                 346,865.35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3472204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Смягчение негативных воздействий для программ по ВИЧ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                                                       139,709.55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                                                   47,791.06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0726682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Устранение препятствий к услугам, связанных с правами человека и гендерными факторами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                                                          20,733.79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                                                   11,055.14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7534120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Кейс-менеджмент, клинические операции и лечение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                                                    1,591,507.76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                                                   14,879.33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65355637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Профилактика инфекций, контроль и защита медицинских работников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                                                       348,519.53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                                                   17,681.23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5614244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Лабораторные системы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                                                       374,207.03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                                                         214.51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7139806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Смягчение негативных воздействий для программ по ТБ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                                                            7,502.14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                                                                  -  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424371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3781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/>
              <a:t>Финансирование</a:t>
            </a:r>
            <a:br>
              <a:rPr lang="ru-RU" sz="2800"/>
            </a:br>
            <a:r>
              <a:rPr lang="ru-RU" sz="2800"/>
              <a:t>Бюджет и фактические расходы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6934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r" defTabSz="914400" rtl="0" eaLnBrk="1" latinLnBrk="0" hangingPunct="1">
              <a:defRPr sz="1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F07BB86-6CC5-4DA7-9CFA-E69A29E74EB9}" type="slidenum">
              <a:rPr lang="en-US" smtClean="0">
                <a:solidFill>
                  <a:srgbClr val="333399"/>
                </a:solidFill>
              </a:rPr>
              <a:pPr>
                <a:defRPr/>
              </a:pPr>
              <a:t>7</a:t>
            </a:fld>
            <a:endParaRPr lang="en-US">
              <a:solidFill>
                <a:srgbClr val="333399"/>
              </a:solidFill>
            </a:endParaRP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7D0C79BD-C278-588A-4B6F-4122291EB4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0884777"/>
              </p:ext>
            </p:extLst>
          </p:nvPr>
        </p:nvGraphicFramePr>
        <p:xfrm>
          <a:off x="838200" y="1566863"/>
          <a:ext cx="10515598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67930">
                  <a:extLst>
                    <a:ext uri="{9D8B030D-6E8A-4147-A177-3AD203B41FA5}">
                      <a16:colId xmlns:a16="http://schemas.microsoft.com/office/drawing/2014/main" val="3530512038"/>
                    </a:ext>
                  </a:extLst>
                </a:gridCol>
                <a:gridCol w="2582019">
                  <a:extLst>
                    <a:ext uri="{9D8B030D-6E8A-4147-A177-3AD203B41FA5}">
                      <a16:colId xmlns:a16="http://schemas.microsoft.com/office/drawing/2014/main" val="3171295019"/>
                    </a:ext>
                  </a:extLst>
                </a:gridCol>
                <a:gridCol w="2365649">
                  <a:extLst>
                    <a:ext uri="{9D8B030D-6E8A-4147-A177-3AD203B41FA5}">
                      <a16:colId xmlns:a16="http://schemas.microsoft.com/office/drawing/2014/main" val="975690027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Мероприятия по изменению поведения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                                                       408,795.49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                                                 315,494.76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15555477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Программы обмена игл и шприцев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                                                       312,622.76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                                                 224,687.33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89489179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Опиоидная заместительная терапия и другое лечение наркозависимости с медицинской помощью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                                                       339,227.82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                                                 106,629.38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9534126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Лечение (МЛУ ТБ)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                                                    1,427,120.98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                                                 519,917.58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2154816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Выявление и диагностика случаев (МЛУ-ТБ)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                                                       976,229.21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                                                 758,363.73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57235457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Оказание помощи при МЛУ-ТБ по месту жительства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                                                       314,509.64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                                                 169,030.00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309531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Дифференцированное предоставление услуг АРВТ и помощь при ВИЧ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                                                       572,610.60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                                                 532,629.84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7329788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Консультации и психосоциальная поддержка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                                                       221,008.27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                                                 146,490.03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37028938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Тестирование в учреждениях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                                                          33,428.31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                                                     2,724.45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63856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4869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/>
              <a:t>Финансирование</a:t>
            </a:r>
            <a:br>
              <a:rPr lang="ru-RU" sz="2800"/>
            </a:br>
            <a:r>
              <a:rPr lang="ru-RU" sz="2800"/>
              <a:t>Бюджет и фактические расходы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6934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r" defTabSz="914400" rtl="0" eaLnBrk="1" latinLnBrk="0" hangingPunct="1">
              <a:defRPr sz="1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F07BB86-6CC5-4DA7-9CFA-E69A29E74EB9}" type="slidenum">
              <a:rPr lang="en-US" smtClean="0">
                <a:solidFill>
                  <a:srgbClr val="333399"/>
                </a:solidFill>
              </a:rPr>
              <a:pPr>
                <a:defRPr/>
              </a:pPr>
              <a:t>8</a:t>
            </a:fld>
            <a:endParaRPr lang="en-US">
              <a:solidFill>
                <a:srgbClr val="333399"/>
              </a:solidFill>
            </a:endParaRP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0DDD2A49-EE8D-37F5-F0B8-3DD0DDDEBF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1524869"/>
              </p:ext>
            </p:extLst>
          </p:nvPr>
        </p:nvGraphicFramePr>
        <p:xfrm>
          <a:off x="838200" y="1566863"/>
          <a:ext cx="10515598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67930">
                  <a:extLst>
                    <a:ext uri="{9D8B030D-6E8A-4147-A177-3AD203B41FA5}">
                      <a16:colId xmlns:a16="http://schemas.microsoft.com/office/drawing/2014/main" val="1304415310"/>
                    </a:ext>
                  </a:extLst>
                </a:gridCol>
                <a:gridCol w="2582019">
                  <a:extLst>
                    <a:ext uri="{9D8B030D-6E8A-4147-A177-3AD203B41FA5}">
                      <a16:colId xmlns:a16="http://schemas.microsoft.com/office/drawing/2014/main" val="958807759"/>
                    </a:ext>
                  </a:extLst>
                </a:gridCol>
                <a:gridCol w="2365649">
                  <a:extLst>
                    <a:ext uri="{9D8B030D-6E8A-4147-A177-3AD203B41FA5}">
                      <a16:colId xmlns:a16="http://schemas.microsoft.com/office/drawing/2014/main" val="3310061069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>
                          <a:effectLst/>
                        </a:rPr>
                        <a:t>Тестирование в сообществах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lang="ru-RU">
                          <a:effectLst/>
                        </a:rPr>
                        <a:t>                                                       165,311.34 </a:t>
                      </a:r>
                      <a:endParaRPr lang="ru-RU" sz="18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lang="ru-RU">
                          <a:effectLst/>
                        </a:rPr>
                        <a:t>                                                   76,045.03 </a:t>
                      </a:r>
                      <a:endParaRPr lang="ru-RU" sz="18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1544437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Мобилизация сообщества и </a:t>
                      </a:r>
                      <a:r>
                        <a:rPr lang="ru-RU" err="1">
                          <a:effectLst/>
                        </a:rPr>
                        <a:t>адвокация</a:t>
                      </a:r>
                      <a:r>
                        <a:rPr lang="ru-RU">
                          <a:effectLst/>
                        </a:rPr>
                        <a:t> (ВИЧ / ТБ)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                                                       158,538.05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                                                 100,503.78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1537520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Снижение стигмы и дискриминации (ВИЧ / ТБ)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                                                       100,551.08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                                                 159,553.66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13244888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Юридические услуги по ВИЧ и ВИЧ/ТБ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                                                       120,606.67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                                                 144,608.15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3845068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Системы менеджмента качества и аккредитация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                                                       131,957.82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                                                   22,746.27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9870102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Регулярная отчетность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                                                       125,445.79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                                                   72,216.02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5668867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Управление грантом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                                                    2,114,940.92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                                             1,927,645.82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8876216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endParaRPr lang="ru-RU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ru-RU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ru-RU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11000559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Всего: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>
                          <a:effectLst/>
                        </a:rPr>
                        <a:t>10,781,955.13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>
                          <a:effectLst/>
                        </a:rPr>
                        <a:t>5,717,772.45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91118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1219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/>
              <a:t>Управление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6934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r" defTabSz="914400" rtl="0" eaLnBrk="1" latinLnBrk="0" hangingPunct="1">
              <a:defRPr sz="1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F07BB86-6CC5-4DA7-9CFA-E69A29E74EB9}" type="slidenum">
              <a:rPr lang="en-US" smtClean="0">
                <a:solidFill>
                  <a:srgbClr val="333399"/>
                </a:solidFill>
              </a:rPr>
              <a:pPr>
                <a:defRPr/>
              </a:pPr>
              <a:t>9</a:t>
            </a:fld>
            <a:endParaRPr lang="en-US">
              <a:solidFill>
                <a:srgbClr val="3333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51584" y="1556793"/>
            <a:ext cx="8240216" cy="4920208"/>
          </a:xfrm>
        </p:spPr>
        <p:txBody>
          <a:bodyPr/>
          <a:lstStyle/>
          <a:p>
            <a:r>
              <a:rPr lang="ru-RU"/>
              <a:t>Штат ОП – 24 позиции (согласно утвержденной </a:t>
            </a:r>
            <a:r>
              <a:rPr lang="ru-RU" err="1"/>
              <a:t>органиграмме</a:t>
            </a:r>
            <a:r>
              <a:rPr lang="ru-RU"/>
              <a:t> Проекта), ВИЧ – 5 позиций, ТБ – 2 позиции, 17 – относятся к обоим компонентам</a:t>
            </a:r>
          </a:p>
          <a:p>
            <a:r>
              <a:rPr lang="ru-RU"/>
              <a:t>24 позиции заполнено к концу отчетного периода</a:t>
            </a:r>
          </a:p>
        </p:txBody>
      </p:sp>
    </p:spTree>
    <p:extLst>
      <p:ext uri="{BB962C8B-B14F-4D97-AF65-F5344CB8AC3E}">
        <p14:creationId xmlns:p14="http://schemas.microsoft.com/office/powerpoint/2010/main" val="26982360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NDP">
      <a:dk1>
        <a:srgbClr val="0468B1"/>
      </a:dk1>
      <a:lt1>
        <a:srgbClr val="FFFFFF"/>
      </a:lt1>
      <a:dk2>
        <a:srgbClr val="44546A"/>
      </a:dk2>
      <a:lt2>
        <a:srgbClr val="E7E6E6"/>
      </a:lt2>
      <a:accent1>
        <a:srgbClr val="0468B1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UNDP">
      <a:dk1>
        <a:srgbClr val="0468B1"/>
      </a:dk1>
      <a:lt1>
        <a:srgbClr val="FFFFFF"/>
      </a:lt1>
      <a:dk2>
        <a:srgbClr val="44546A"/>
      </a:dk2>
      <a:lt2>
        <a:srgbClr val="E7E6E6"/>
      </a:lt2>
      <a:accent1>
        <a:srgbClr val="0468B1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0d090553-ac12-4b9f-ace9-08ae9ba49871" xsi:nil="true"/>
    <SharedWithUsers xmlns="b7c0ead1-1596-430a-9f15-fe6efc5e9c7f">
      <UserInfo>
        <DisplayName/>
        <AccountId xsi:nil="true"/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EBAFB83A586EF4F94E7F07E84C3D94B" ma:contentTypeVersion="14" ma:contentTypeDescription="Создание документа." ma:contentTypeScope="" ma:versionID="2d06a2ba51d6aa37676db29f1cf76eeb">
  <xsd:schema xmlns:xsd="http://www.w3.org/2001/XMLSchema" xmlns:xs="http://www.w3.org/2001/XMLSchema" xmlns:p="http://schemas.microsoft.com/office/2006/metadata/properties" xmlns:ns2="0d090553-ac12-4b9f-ace9-08ae9ba49871" xmlns:ns3="b7c0ead1-1596-430a-9f15-fe6efc5e9c7f" targetNamespace="http://schemas.microsoft.com/office/2006/metadata/properties" ma:root="true" ma:fieldsID="ae254e4937aadf0b61392c43310ea288" ns2:_="" ns3:_="">
    <xsd:import namespace="0d090553-ac12-4b9f-ace9-08ae9ba49871"/>
    <xsd:import namespace="b7c0ead1-1596-430a-9f15-fe6efc5e9c7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_Flow_SignoffStatus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090553-ac12-4b9f-ace9-08ae9ba498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Flow_SignoffStatus" ma:index="10" nillable="true" ma:displayName="Состояние одобрения" ma:internalName="_x0024_Resources_x003a_core_x002c_Signoff_Status_x003b_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c0ead1-1596-430a-9f15-fe6efc5e9c7f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1504553-3E3C-4767-9D24-7D5707FBF882}">
  <ds:schemaRefs>
    <ds:schemaRef ds:uri="059678d3-0933-4798-85ce-4e8030ba05bc"/>
    <ds:schemaRef ds:uri="0d090553-ac12-4b9f-ace9-08ae9ba49871"/>
    <ds:schemaRef ds:uri="b7c0ead1-1596-430a-9f15-fe6efc5e9c7f"/>
    <ds:schemaRef ds:uri="d6d9d182-1b51-4d13-91b7-4a83422f327c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FC942CA-3FA0-4825-8A1A-4BAF6EDAB03B}"/>
</file>

<file path=customXml/itemProps3.xml><?xml version="1.0" encoding="utf-8"?>
<ds:datastoreItem xmlns:ds="http://schemas.openxmlformats.org/officeDocument/2006/customXml" ds:itemID="{F741DC0A-1DCC-4F03-AFCC-17E26D6995C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3757</Words>
  <Application>Microsoft Office PowerPoint</Application>
  <PresentationFormat>Широкоэкранный</PresentationFormat>
  <Paragraphs>336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30</vt:i4>
      </vt:variant>
    </vt:vector>
  </HeadingPairs>
  <TitlesOfParts>
    <vt:vector size="34" baseType="lpstr">
      <vt:lpstr>Arial</vt:lpstr>
      <vt:lpstr>Calibri</vt:lpstr>
      <vt:lpstr>Office Theme</vt:lpstr>
      <vt:lpstr>Custom Design</vt:lpstr>
      <vt:lpstr>Панель показателей  Проекта ПРООН\ГФ  за 2021 г.</vt:lpstr>
      <vt:lpstr>Сведения о гранте</vt:lpstr>
      <vt:lpstr>Финансирование Бюджет и выплаты ГФ</vt:lpstr>
      <vt:lpstr>Финансирование Выплаты и расходы</vt:lpstr>
      <vt:lpstr>Финансирование Выплаты и расходы</vt:lpstr>
      <vt:lpstr>Финансирование Бюджет и фактические расходы</vt:lpstr>
      <vt:lpstr>Финансирование Бюджет и фактические расходы</vt:lpstr>
      <vt:lpstr>Финансирование Бюджет и фактические расходы</vt:lpstr>
      <vt:lpstr>Управление</vt:lpstr>
      <vt:lpstr>Управление Контрактные соглашения </vt:lpstr>
      <vt:lpstr>Закупки</vt:lpstr>
      <vt:lpstr>Запасы компонент ТБ</vt:lpstr>
      <vt:lpstr>Запасы компонент ТБ</vt:lpstr>
      <vt:lpstr>Запасы Компонент ВИЧ</vt:lpstr>
      <vt:lpstr>Программа</vt:lpstr>
      <vt:lpstr>Программа</vt:lpstr>
      <vt:lpstr>                                           Программа</vt:lpstr>
      <vt:lpstr>                                           Программа</vt:lpstr>
      <vt:lpstr>Программа</vt:lpstr>
      <vt:lpstr>Программа</vt:lpstr>
      <vt:lpstr>Программа</vt:lpstr>
      <vt:lpstr>Программа</vt:lpstr>
      <vt:lpstr>Программа</vt:lpstr>
      <vt:lpstr>Программа</vt:lpstr>
      <vt:lpstr>Программа</vt:lpstr>
      <vt:lpstr>Программа</vt:lpstr>
      <vt:lpstr>Программа</vt:lpstr>
      <vt:lpstr>Программа</vt:lpstr>
      <vt:lpstr>Программа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pragya mahendru</dc:creator>
  <cp:lastModifiedBy>Inga Babicheva</cp:lastModifiedBy>
  <cp:revision>300</cp:revision>
  <dcterms:created xsi:type="dcterms:W3CDTF">2020-05-07T16:23:44Z</dcterms:created>
  <dcterms:modified xsi:type="dcterms:W3CDTF">2022-05-17T03:24:47Z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f48c212f-6798-4e20-a56b-e8dbe132730e</vt:lpwstr>
  </property>
  <property fmtid="{D5CDD505-2E9C-101B-9397-08002B2CF9AE}" pid="3" name="ContentTypeId">
    <vt:lpwstr>0x0101004EBAFB83A586EF4F94E7F07E84C3D94B</vt:lpwstr>
  </property>
  <property fmtid="{D5CDD505-2E9C-101B-9397-08002B2CF9AE}" pid="4" name="ComplianceAssetId">
    <vt:lpwstr/>
  </property>
  <property fmtid="{D5CDD505-2E9C-101B-9397-08002B2CF9AE}" pid="5" name="_ExtendedDescription">
    <vt:lpwstr/>
  </property>
</Properties>
</file>