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16"/>
  </p:notesMasterIdLst>
  <p:sldIdLst>
    <p:sldId id="256" r:id="rId7"/>
    <p:sldId id="439" r:id="rId8"/>
    <p:sldId id="462" r:id="rId9"/>
    <p:sldId id="463" r:id="rId10"/>
    <p:sldId id="477" r:id="rId11"/>
    <p:sldId id="480" r:id="rId12"/>
    <p:sldId id="467" r:id="rId13"/>
    <p:sldId id="469" r:id="rId14"/>
    <p:sldId id="4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FC240-47C2-4104-94F4-C17C13410E33}" v="22" dt="2020-10-27T07:26:36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A64FC240-47C2-4104-94F4-C17C13410E33}"/>
    <pc:docChg chg="undo custSel addSld delSld modSld">
      <pc:chgData name="Inga Babicheva" userId="0f171498-083e-489f-aac5-c7d2c369acfe" providerId="ADAL" clId="{A64FC240-47C2-4104-94F4-C17C13410E33}" dt="2020-10-28T15:34:06.801" v="2814" actId="313"/>
      <pc:docMkLst>
        <pc:docMk/>
      </pc:docMkLst>
      <pc:sldChg chg="modSp">
        <pc:chgData name="Inga Babicheva" userId="0f171498-083e-489f-aac5-c7d2c369acfe" providerId="ADAL" clId="{A64FC240-47C2-4104-94F4-C17C13410E33}" dt="2020-10-27T02:58:39.654" v="94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A64FC240-47C2-4104-94F4-C17C13410E33}" dt="2020-10-27T02:58:22.576" v="70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A64FC240-47C2-4104-94F4-C17C13410E33}" dt="2020-10-27T02:58:39.654" v="94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A64FC240-47C2-4104-94F4-C17C13410E33}" dt="2020-10-27T07:34:30.533" v="2787" actId="2696"/>
        <pc:sldMkLst>
          <pc:docMk/>
          <pc:sldMk cId="2599966740" sldId="257"/>
        </pc:sldMkLst>
      </pc:sldChg>
      <pc:sldChg chg="del">
        <pc:chgData name="Inga Babicheva" userId="0f171498-083e-489f-aac5-c7d2c369acfe" providerId="ADAL" clId="{A64FC240-47C2-4104-94F4-C17C13410E33}" dt="2020-10-27T07:34:30.523" v="2785" actId="2696"/>
        <pc:sldMkLst>
          <pc:docMk/>
          <pc:sldMk cId="4171911372" sldId="258"/>
        </pc:sldMkLst>
      </pc:sldChg>
      <pc:sldChg chg="del">
        <pc:chgData name="Inga Babicheva" userId="0f171498-083e-489f-aac5-c7d2c369acfe" providerId="ADAL" clId="{A64FC240-47C2-4104-94F4-C17C13410E33}" dt="2020-10-27T07:34:20.685" v="2783" actId="2696"/>
        <pc:sldMkLst>
          <pc:docMk/>
          <pc:sldMk cId="2305984114" sldId="259"/>
        </pc:sldMkLst>
      </pc:sldChg>
      <pc:sldChg chg="del">
        <pc:chgData name="Inga Babicheva" userId="0f171498-083e-489f-aac5-c7d2c369acfe" providerId="ADAL" clId="{A64FC240-47C2-4104-94F4-C17C13410E33}" dt="2020-10-27T07:34:30.533" v="2786" actId="2696"/>
        <pc:sldMkLst>
          <pc:docMk/>
          <pc:sldMk cId="3201940173" sldId="260"/>
        </pc:sldMkLst>
      </pc:sldChg>
      <pc:sldChg chg="del">
        <pc:chgData name="Inga Babicheva" userId="0f171498-083e-489f-aac5-c7d2c369acfe" providerId="ADAL" clId="{A64FC240-47C2-4104-94F4-C17C13410E33}" dt="2020-10-27T07:34:34.635" v="2788" actId="2696"/>
        <pc:sldMkLst>
          <pc:docMk/>
          <pc:sldMk cId="3748062706" sldId="261"/>
        </pc:sldMkLst>
      </pc:sldChg>
      <pc:sldChg chg="del">
        <pc:chgData name="Inga Babicheva" userId="0f171498-083e-489f-aac5-c7d2c369acfe" providerId="ADAL" clId="{A64FC240-47C2-4104-94F4-C17C13410E33}" dt="2020-10-27T07:34:24.063" v="2784" actId="2696"/>
        <pc:sldMkLst>
          <pc:docMk/>
          <pc:sldMk cId="1415325540" sldId="262"/>
        </pc:sldMkLst>
      </pc:sldChg>
      <pc:sldChg chg="del">
        <pc:chgData name="Inga Babicheva" userId="0f171498-083e-489f-aac5-c7d2c369acfe" providerId="ADAL" clId="{A64FC240-47C2-4104-94F4-C17C13410E33}" dt="2020-10-27T07:34:36.930" v="2789" actId="2696"/>
        <pc:sldMkLst>
          <pc:docMk/>
          <pc:sldMk cId="2693414296" sldId="263"/>
        </pc:sldMkLst>
      </pc:sldChg>
      <pc:sldChg chg="modSp">
        <pc:chgData name="Inga Babicheva" userId="0f171498-083e-489f-aac5-c7d2c369acfe" providerId="ADAL" clId="{A64FC240-47C2-4104-94F4-C17C13410E33}" dt="2020-10-27T07:34:52.390" v="2790" actId="255"/>
        <pc:sldMkLst>
          <pc:docMk/>
          <pc:sldMk cId="3042432429" sldId="413"/>
        </pc:sldMkLst>
        <pc:spChg chg="mod">
          <ac:chgData name="Inga Babicheva" userId="0f171498-083e-489f-aac5-c7d2c369acfe" providerId="ADAL" clId="{A64FC240-47C2-4104-94F4-C17C13410E33}" dt="2020-10-27T07:34:52.390" v="2790" actId="255"/>
          <ac:spMkLst>
            <pc:docMk/>
            <pc:sldMk cId="3042432429" sldId="413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A64FC240-47C2-4104-94F4-C17C13410E33}" dt="2020-10-27T03:39:09.755" v="543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A64FC240-47C2-4104-94F4-C17C13410E33}" dt="2020-10-27T02:59:03.823" v="118" actId="20577"/>
          <ac:spMkLst>
            <pc:docMk/>
            <pc:sldMk cId="1592355451" sldId="439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7T03:39:09.755" v="543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A64FC240-47C2-4104-94F4-C17C13410E33}" dt="2020-10-28T15:31:42.813" v="2794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A64FC240-47C2-4104-94F4-C17C13410E33}" dt="2020-10-27T03:39:34.366" v="545" actId="27636"/>
          <ac:spMkLst>
            <pc:docMk/>
            <pc:sldMk cId="4117775169" sldId="462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8T15:31:42.813" v="2794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A64FC240-47C2-4104-94F4-C17C13410E33}" dt="2020-10-27T03:58:28.944" v="1255" actId="27636"/>
        <pc:sldMkLst>
          <pc:docMk/>
          <pc:sldMk cId="1943473494" sldId="463"/>
        </pc:sldMkLst>
        <pc:spChg chg="mod">
          <ac:chgData name="Inga Babicheva" userId="0f171498-083e-489f-aac5-c7d2c369acfe" providerId="ADAL" clId="{A64FC240-47C2-4104-94F4-C17C13410E33}" dt="2020-10-27T03:47:40.989" v="774" actId="20577"/>
          <ac:spMkLst>
            <pc:docMk/>
            <pc:sldMk cId="1943473494" sldId="463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7T03:58:28.944" v="1255" actId="27636"/>
          <ac:spMkLst>
            <pc:docMk/>
            <pc:sldMk cId="1943473494" sldId="463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64FC240-47C2-4104-94F4-C17C13410E33}" dt="2020-10-27T05:08:52.808" v="1625" actId="2696"/>
        <pc:sldMkLst>
          <pc:docMk/>
          <pc:sldMk cId="1113781502" sldId="464"/>
        </pc:sldMkLst>
      </pc:sldChg>
      <pc:sldChg chg="del">
        <pc:chgData name="Inga Babicheva" userId="0f171498-083e-489f-aac5-c7d2c369acfe" providerId="ADAL" clId="{A64FC240-47C2-4104-94F4-C17C13410E33}" dt="2020-10-27T05:08:52.801" v="1623" actId="2696"/>
        <pc:sldMkLst>
          <pc:docMk/>
          <pc:sldMk cId="2698236099" sldId="466"/>
        </pc:sldMkLst>
      </pc:sldChg>
      <pc:sldChg chg="modSp">
        <pc:chgData name="Inga Babicheva" userId="0f171498-083e-489f-aac5-c7d2c369acfe" providerId="ADAL" clId="{A64FC240-47C2-4104-94F4-C17C13410E33}" dt="2020-10-27T06:08:07.310" v="2123" actId="20577"/>
        <pc:sldMkLst>
          <pc:docMk/>
          <pc:sldMk cId="4182782529" sldId="467"/>
        </pc:sldMkLst>
        <pc:spChg chg="mod">
          <ac:chgData name="Inga Babicheva" userId="0f171498-083e-489f-aac5-c7d2c369acfe" providerId="ADAL" clId="{A64FC240-47C2-4104-94F4-C17C13410E33}" dt="2020-10-27T05:55:24.132" v="1892" actId="20577"/>
          <ac:spMkLst>
            <pc:docMk/>
            <pc:sldMk cId="4182782529" sldId="467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7T06:08:07.310" v="2123" actId="20577"/>
          <ac:spMkLst>
            <pc:docMk/>
            <pc:sldMk cId="4182782529" sldId="467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A64FC240-47C2-4104-94F4-C17C13410E33}" dt="2020-10-28T15:34:06.801" v="2814" actId="313"/>
        <pc:sldMkLst>
          <pc:docMk/>
          <pc:sldMk cId="1381020997" sldId="469"/>
        </pc:sldMkLst>
        <pc:spChg chg="mod">
          <ac:chgData name="Inga Babicheva" userId="0f171498-083e-489f-aac5-c7d2c369acfe" providerId="ADAL" clId="{A64FC240-47C2-4104-94F4-C17C13410E33}" dt="2020-10-27T07:23:15.093" v="2228" actId="20577"/>
          <ac:spMkLst>
            <pc:docMk/>
            <pc:sldMk cId="1381020997" sldId="469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8T15:34:06.801" v="2814" actId="313"/>
          <ac:spMkLst>
            <pc:docMk/>
            <pc:sldMk cId="1381020997" sldId="469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64FC240-47C2-4104-94F4-C17C13410E33}" dt="2020-10-27T07:34:08.495" v="2778" actId="2696"/>
        <pc:sldMkLst>
          <pc:docMk/>
          <pc:sldMk cId="4170446710" sldId="470"/>
        </pc:sldMkLst>
      </pc:sldChg>
      <pc:sldChg chg="del">
        <pc:chgData name="Inga Babicheva" userId="0f171498-083e-489f-aac5-c7d2c369acfe" providerId="ADAL" clId="{A64FC240-47C2-4104-94F4-C17C13410E33}" dt="2020-10-27T07:34:10.840" v="2779" actId="2696"/>
        <pc:sldMkLst>
          <pc:docMk/>
          <pc:sldMk cId="559632761" sldId="473"/>
        </pc:sldMkLst>
      </pc:sldChg>
      <pc:sldChg chg="del">
        <pc:chgData name="Inga Babicheva" userId="0f171498-083e-489f-aac5-c7d2c369acfe" providerId="ADAL" clId="{A64FC240-47C2-4104-94F4-C17C13410E33}" dt="2020-10-27T07:34:12.677" v="2780" actId="2696"/>
        <pc:sldMkLst>
          <pc:docMk/>
          <pc:sldMk cId="414267612" sldId="474"/>
        </pc:sldMkLst>
      </pc:sldChg>
      <pc:sldChg chg="del">
        <pc:chgData name="Inga Babicheva" userId="0f171498-083e-489f-aac5-c7d2c369acfe" providerId="ADAL" clId="{A64FC240-47C2-4104-94F4-C17C13410E33}" dt="2020-10-27T07:34:14.597" v="2781" actId="2696"/>
        <pc:sldMkLst>
          <pc:docMk/>
          <pc:sldMk cId="1212968169" sldId="475"/>
        </pc:sldMkLst>
      </pc:sldChg>
      <pc:sldChg chg="del">
        <pc:chgData name="Inga Babicheva" userId="0f171498-083e-489f-aac5-c7d2c369acfe" providerId="ADAL" clId="{A64FC240-47C2-4104-94F4-C17C13410E33}" dt="2020-10-27T07:34:16.587" v="2782" actId="2696"/>
        <pc:sldMkLst>
          <pc:docMk/>
          <pc:sldMk cId="1227313837" sldId="476"/>
        </pc:sldMkLst>
      </pc:sldChg>
      <pc:sldChg chg="modSp">
        <pc:chgData name="Inga Babicheva" userId="0f171498-083e-489f-aac5-c7d2c369acfe" providerId="ADAL" clId="{A64FC240-47C2-4104-94F4-C17C13410E33}" dt="2020-10-28T15:32:32.410" v="2796" actId="20577"/>
        <pc:sldMkLst>
          <pc:docMk/>
          <pc:sldMk cId="1920915725" sldId="477"/>
        </pc:sldMkLst>
        <pc:spChg chg="mod">
          <ac:chgData name="Inga Babicheva" userId="0f171498-083e-489f-aac5-c7d2c369acfe" providerId="ADAL" clId="{A64FC240-47C2-4104-94F4-C17C13410E33}" dt="2020-10-27T04:16:18.219" v="1271"/>
          <ac:spMkLst>
            <pc:docMk/>
            <pc:sldMk cId="1920915725" sldId="477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8T15:32:32.410" v="2796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64FC240-47C2-4104-94F4-C17C13410E33}" dt="2020-10-27T05:08:52.801" v="1624" actId="2696"/>
        <pc:sldMkLst>
          <pc:docMk/>
          <pc:sldMk cId="2404869455" sldId="478"/>
        </pc:sldMkLst>
      </pc:sldChg>
      <pc:sldChg chg="del">
        <pc:chgData name="Inga Babicheva" userId="0f171498-083e-489f-aac5-c7d2c369acfe" providerId="ADAL" clId="{A64FC240-47C2-4104-94F4-C17C13410E33}" dt="2020-10-27T07:34:04.884" v="2777" actId="2696"/>
        <pc:sldMkLst>
          <pc:docMk/>
          <pc:sldMk cId="2296208901" sldId="479"/>
        </pc:sldMkLst>
      </pc:sldChg>
      <pc:sldChg chg="modSp add">
        <pc:chgData name="Inga Babicheva" userId="0f171498-083e-489f-aac5-c7d2c369acfe" providerId="ADAL" clId="{A64FC240-47C2-4104-94F4-C17C13410E33}" dt="2020-10-28T15:32:45.255" v="2800" actId="20577"/>
        <pc:sldMkLst>
          <pc:docMk/>
          <pc:sldMk cId="1940382681" sldId="480"/>
        </pc:sldMkLst>
        <pc:spChg chg="mod">
          <ac:chgData name="Inga Babicheva" userId="0f171498-083e-489f-aac5-c7d2c369acfe" providerId="ADAL" clId="{A64FC240-47C2-4104-94F4-C17C13410E33}" dt="2020-10-28T15:32:45.255" v="2800" actId="20577"/>
          <ac:spMkLst>
            <pc:docMk/>
            <pc:sldMk cId="1940382681" sldId="480"/>
            <ac:spMk id="3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07BFAEBD-1C20-41E2-B113-6A41B71CBF00}"/>
    <pc:docChg chg="custSel modSld">
      <pc:chgData name="Inga Babicheva" userId="0f171498-083e-489f-aac5-c7d2c369acfe" providerId="ADAL" clId="{07BFAEBD-1C20-41E2-B113-6A41B71CBF00}" dt="2020-10-22T15:48:04.073" v="6" actId="27636"/>
      <pc:docMkLst>
        <pc:docMk/>
      </pc:docMkLst>
      <pc:sldChg chg="delSp">
        <pc:chgData name="Inga Babicheva" userId="0f171498-083e-489f-aac5-c7d2c369acfe" providerId="ADAL" clId="{07BFAEBD-1C20-41E2-B113-6A41B71CBF00}" dt="2020-10-22T15:47:56.572" v="0"/>
        <pc:sldMkLst>
          <pc:docMk/>
          <pc:sldMk cId="4256616555" sldId="256"/>
        </pc:sldMkLst>
        <pc:picChg chg="del">
          <ac:chgData name="Inga Babicheva" userId="0f171498-083e-489f-aac5-c7d2c369acfe" providerId="ADAL" clId="{07BFAEBD-1C20-41E2-B113-6A41B71CBF00}" dt="2020-10-22T15:47:56.572" v="0"/>
          <ac:picMkLst>
            <pc:docMk/>
            <pc:sldMk cId="4256616555" sldId="256"/>
            <ac:picMk id="4" creationId="{875FDDC6-4E1F-4B15-8179-4466F619723E}"/>
          </ac:picMkLst>
        </pc:picChg>
      </pc:sldChg>
      <pc:sldChg chg="modSp">
        <pc:chgData name="Inga Babicheva" userId="0f171498-083e-489f-aac5-c7d2c369acfe" providerId="ADAL" clId="{07BFAEBD-1C20-41E2-B113-6A41B71CBF00}" dt="2020-10-22T15:48:04.027" v="1" actId="27636"/>
        <pc:sldMkLst>
          <pc:docMk/>
          <pc:sldMk cId="4117775169" sldId="462"/>
        </pc:sldMkLst>
        <pc:spChg chg="mod">
          <ac:chgData name="Inga Babicheva" userId="0f171498-083e-489f-aac5-c7d2c369acfe" providerId="ADAL" clId="{07BFAEBD-1C20-41E2-B113-6A41B71CBF00}" dt="2020-10-22T15:48:04.027" v="1" actId="27636"/>
          <ac:spMkLst>
            <pc:docMk/>
            <pc:sldMk cId="4117775169" sldId="462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32" v="2" actId="27636"/>
        <pc:sldMkLst>
          <pc:docMk/>
          <pc:sldMk cId="1943473494" sldId="463"/>
        </pc:sldMkLst>
        <pc:spChg chg="mod">
          <ac:chgData name="Inga Babicheva" userId="0f171498-083e-489f-aac5-c7d2c369acfe" providerId="ADAL" clId="{07BFAEBD-1C20-41E2-B113-6A41B71CBF00}" dt="2020-10-22T15:48:04.032" v="2" actId="27636"/>
          <ac:spMkLst>
            <pc:docMk/>
            <pc:sldMk cId="1943473494" sldId="463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6" v="4" actId="27636"/>
        <pc:sldMkLst>
          <pc:docMk/>
          <pc:sldMk cId="1113781502" sldId="464"/>
        </pc:sldMkLst>
        <pc:spChg chg="mod">
          <ac:chgData name="Inga Babicheva" userId="0f171498-083e-489f-aac5-c7d2c369acfe" providerId="ADAL" clId="{07BFAEBD-1C20-41E2-B113-6A41B71CBF00}" dt="2020-10-22T15:48:04.046" v="4" actId="27636"/>
          <ac:spMkLst>
            <pc:docMk/>
            <pc:sldMk cId="1113781502" sldId="464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73" v="6" actId="27636"/>
        <pc:sldMkLst>
          <pc:docMk/>
          <pc:sldMk cId="4182782529" sldId="467"/>
        </pc:sldMkLst>
        <pc:spChg chg="mod">
          <ac:chgData name="Inga Babicheva" userId="0f171498-083e-489f-aac5-c7d2c369acfe" providerId="ADAL" clId="{07BFAEBD-1C20-41E2-B113-6A41B71CBF00}" dt="2020-10-22T15:48:04.073" v="6" actId="27636"/>
          <ac:spMkLst>
            <pc:docMk/>
            <pc:sldMk cId="4182782529" sldId="46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1" v="3" actId="27636"/>
        <pc:sldMkLst>
          <pc:docMk/>
          <pc:sldMk cId="1920915725" sldId="477"/>
        </pc:sldMkLst>
        <pc:spChg chg="mod">
          <ac:chgData name="Inga Babicheva" userId="0f171498-083e-489f-aac5-c7d2c369acfe" providerId="ADAL" clId="{07BFAEBD-1C20-41E2-B113-6A41B71CBF00}" dt="2020-10-22T15:48:04.041" v="3" actId="27636"/>
          <ac:spMkLst>
            <pc:docMk/>
            <pc:sldMk cId="1920915725" sldId="47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62" v="5" actId="27636"/>
        <pc:sldMkLst>
          <pc:docMk/>
          <pc:sldMk cId="2404869455" sldId="478"/>
        </pc:sldMkLst>
        <pc:spChg chg="mod">
          <ac:chgData name="Inga Babicheva" userId="0f171498-083e-489f-aac5-c7d2c369acfe" providerId="ADAL" clId="{07BFAEBD-1C20-41E2-B113-6A41B71CBF00}" dt="2020-10-22T15:48:04.062" v="5" actId="27636"/>
          <ac:spMkLst>
            <pc:docMk/>
            <pc:sldMk cId="2404869455" sldId="478"/>
            <ac:spMk id="2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3941631E-E391-4408-B561-A3F84CA487A5}"/>
    <pc:docChg chg="undo custSel delSld modSld">
      <pc:chgData name="Inga Babicheva" userId="0f171498-083e-489f-aac5-c7d2c369acfe" providerId="ADAL" clId="{3941631E-E391-4408-B561-A3F84CA487A5}" dt="2020-10-22T17:06:22.021" v="767" actId="14100"/>
      <pc:docMkLst>
        <pc:docMk/>
      </pc:docMkLst>
      <pc:sldChg chg="modSp">
        <pc:chgData name="Inga Babicheva" userId="0f171498-083e-489f-aac5-c7d2c369acfe" providerId="ADAL" clId="{3941631E-E391-4408-B561-A3F84CA487A5}" dt="2020-10-22T15:52:59.969" v="235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3941631E-E391-4408-B561-A3F84CA487A5}" dt="2020-10-22T15:52:59.969" v="235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3941631E-E391-4408-B561-A3F84CA487A5}" dt="2020-10-22T15:52:55.937" v="234" actId="1076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3941631E-E391-4408-B561-A3F84CA487A5}" dt="2020-10-22T16:33:53.397" v="354" actId="2696"/>
        <pc:sldMkLst>
          <pc:docMk/>
          <pc:sldMk cId="1876690864" sldId="374"/>
        </pc:sldMkLst>
      </pc:sldChg>
      <pc:sldChg chg="modSp">
        <pc:chgData name="Inga Babicheva" userId="0f171498-083e-489f-aac5-c7d2c369acfe" providerId="ADAL" clId="{3941631E-E391-4408-B561-A3F84CA487A5}" dt="2020-10-22T15:53:48.138" v="251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3941631E-E391-4408-B561-A3F84CA487A5}" dt="2020-10-22T15:53:48.138" v="251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05:49.487" v="306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3941631E-E391-4408-B561-A3F84CA487A5}" dt="2020-10-22T16:05:49.487" v="306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8:20.553" v="326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3941631E-E391-4408-B561-A3F84CA487A5}" dt="2020-10-22T16:28:20.553" v="326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addSp delSp modSp">
        <pc:chgData name="Inga Babicheva" userId="0f171498-083e-489f-aac5-c7d2c369acfe" providerId="ADAL" clId="{3941631E-E391-4408-B561-A3F84CA487A5}" dt="2020-10-22T16:32:34.030" v="347" actId="122"/>
        <pc:sldMkLst>
          <pc:docMk/>
          <pc:sldMk cId="1113781502" sldId="464"/>
        </pc:sldMkLst>
        <pc:graphicFrameChg chg="mod modGraphic">
          <ac:chgData name="Inga Babicheva" userId="0f171498-083e-489f-aac5-c7d2c369acfe" providerId="ADAL" clId="{3941631E-E391-4408-B561-A3F84CA487A5}" dt="2020-10-22T16:32:34.030" v="347" actId="122"/>
          <ac:graphicFrameMkLst>
            <pc:docMk/>
            <pc:sldMk cId="1113781502" sldId="464"/>
            <ac:graphicFrameMk id="4" creationId="{00000000-0000-0000-0000-000000000000}"/>
          </ac:graphicFrameMkLst>
        </pc:graphicFrameChg>
        <pc:picChg chg="add del">
          <ac:chgData name="Inga Babicheva" userId="0f171498-083e-489f-aac5-c7d2c369acfe" providerId="ADAL" clId="{3941631E-E391-4408-B561-A3F84CA487A5}" dt="2020-10-22T16:30:30.330" v="339"/>
          <ac:picMkLst>
            <pc:docMk/>
            <pc:sldMk cId="1113781502" sldId="464"/>
            <ac:picMk id="3" creationId="{82EA4281-EC32-446D-A397-5B6DC2716EB9}"/>
          </ac:picMkLst>
        </pc:picChg>
      </pc:sldChg>
      <pc:sldChg chg="modSp">
        <pc:chgData name="Inga Babicheva" userId="0f171498-083e-489f-aac5-c7d2c369acfe" providerId="ADAL" clId="{3941631E-E391-4408-B561-A3F84CA487A5}" dt="2020-10-22T16:35:04.650" v="357" actId="14100"/>
        <pc:sldMkLst>
          <pc:docMk/>
          <pc:sldMk cId="2698236099" sldId="466"/>
        </pc:sldMkLst>
        <pc:spChg chg="mod">
          <ac:chgData name="Inga Babicheva" userId="0f171498-083e-489f-aac5-c7d2c369acfe" providerId="ADAL" clId="{3941631E-E391-4408-B561-A3F84CA487A5}" dt="2020-10-22T16:35:04.650" v="357" actId="14100"/>
          <ac:spMkLst>
            <pc:docMk/>
            <pc:sldMk cId="2698236099" sldId="46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5:45.974" v="365" actId="20577"/>
        <pc:sldMkLst>
          <pc:docMk/>
          <pc:sldMk cId="1381020997" sldId="469"/>
        </pc:sldMkLst>
        <pc:spChg chg="mod">
          <ac:chgData name="Inga Babicheva" userId="0f171498-083e-489f-aac5-c7d2c369acfe" providerId="ADAL" clId="{3941631E-E391-4408-B561-A3F84CA487A5}" dt="2020-10-22T16:35:45.974" v="365" actId="20577"/>
          <ac:spMkLst>
            <pc:docMk/>
            <pc:sldMk cId="1381020997" sldId="46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49:26.282" v="495" actId="27636"/>
        <pc:sldMkLst>
          <pc:docMk/>
          <pc:sldMk cId="4170446710" sldId="470"/>
        </pc:sldMkLst>
        <pc:spChg chg="mod">
          <ac:chgData name="Inga Babicheva" userId="0f171498-083e-489f-aac5-c7d2c369acfe" providerId="ADAL" clId="{3941631E-E391-4408-B561-A3F84CA487A5}" dt="2020-10-22T16:46:24.025" v="432" actId="20577"/>
          <ac:spMkLst>
            <pc:docMk/>
            <pc:sldMk cId="4170446710" sldId="470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9:26.282" v="495" actId="27636"/>
          <ac:spMkLst>
            <pc:docMk/>
            <pc:sldMk cId="4170446710" sldId="470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56:17.890" v="594" actId="20577"/>
        <pc:sldMkLst>
          <pc:docMk/>
          <pc:sldMk cId="559632761" sldId="473"/>
        </pc:sldMkLst>
        <pc:spChg chg="mod">
          <ac:chgData name="Inga Babicheva" userId="0f171498-083e-489f-aac5-c7d2c369acfe" providerId="ADAL" clId="{3941631E-E391-4408-B561-A3F84CA487A5}" dt="2020-10-22T16:56:17.890" v="594" actId="20577"/>
          <ac:spMkLst>
            <pc:docMk/>
            <pc:sldMk cId="559632761" sldId="473"/>
            <ac:spMk id="3" creationId="{00000000-0000-0000-0000-000000000000}"/>
          </ac:spMkLst>
        </pc:spChg>
      </pc:sldChg>
      <pc:sldChg chg="modSp addCm delCm">
        <pc:chgData name="Inga Babicheva" userId="0f171498-083e-489f-aac5-c7d2c369acfe" providerId="ADAL" clId="{3941631E-E391-4408-B561-A3F84CA487A5}" dt="2020-10-22T17:00:16.457" v="691" actId="20577"/>
        <pc:sldMkLst>
          <pc:docMk/>
          <pc:sldMk cId="414267612" sldId="474"/>
        </pc:sldMkLst>
        <pc:spChg chg="mod">
          <ac:chgData name="Inga Babicheva" userId="0f171498-083e-489f-aac5-c7d2c369acfe" providerId="ADAL" clId="{3941631E-E391-4408-B561-A3F84CA487A5}" dt="2020-10-22T17:00:16.457" v="691" actId="20577"/>
          <ac:spMkLst>
            <pc:docMk/>
            <pc:sldMk cId="414267612" sldId="474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3:25.163" v="728" actId="20577"/>
        <pc:sldMkLst>
          <pc:docMk/>
          <pc:sldMk cId="1212968169" sldId="475"/>
        </pc:sldMkLst>
        <pc:spChg chg="mod">
          <ac:chgData name="Inga Babicheva" userId="0f171498-083e-489f-aac5-c7d2c369acfe" providerId="ADAL" clId="{3941631E-E391-4408-B561-A3F84CA487A5}" dt="2020-10-22T17:03:25.163" v="728" actId="20577"/>
          <ac:spMkLst>
            <pc:docMk/>
            <pc:sldMk cId="1212968169" sldId="475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6:22.021" v="767" actId="14100"/>
        <pc:sldMkLst>
          <pc:docMk/>
          <pc:sldMk cId="1227313837" sldId="476"/>
        </pc:sldMkLst>
        <pc:spChg chg="mod">
          <ac:chgData name="Inga Babicheva" userId="0f171498-083e-489f-aac5-c7d2c369acfe" providerId="ADAL" clId="{3941631E-E391-4408-B561-A3F84CA487A5}" dt="2020-10-22T17:06:22.021" v="767" actId="14100"/>
          <ac:spMkLst>
            <pc:docMk/>
            <pc:sldMk cId="1227313837" sldId="47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9:42.191" v="337" actId="20577"/>
        <pc:sldMkLst>
          <pc:docMk/>
          <pc:sldMk cId="1920915725" sldId="477"/>
        </pc:sldMkLst>
        <pc:spChg chg="mod">
          <ac:chgData name="Inga Babicheva" userId="0f171498-083e-489f-aac5-c7d2c369acfe" providerId="ADAL" clId="{3941631E-E391-4408-B561-A3F84CA487A5}" dt="2020-10-22T16:29:42.191" v="337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3:38.221" v="353" actId="122"/>
        <pc:sldMkLst>
          <pc:docMk/>
          <pc:sldMk cId="2404869455" sldId="478"/>
        </pc:sldMkLst>
        <pc:graphicFrameChg chg="mod modGraphic">
          <ac:chgData name="Inga Babicheva" userId="0f171498-083e-489f-aac5-c7d2c369acfe" providerId="ADAL" clId="{3941631E-E391-4408-B561-A3F84CA487A5}" dt="2020-10-22T16:33:38.221" v="353" actId="122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">
        <pc:chgData name="Inga Babicheva" userId="0f171498-083e-489f-aac5-c7d2c369acfe" providerId="ADAL" clId="{3941631E-E391-4408-B561-A3F84CA487A5}" dt="2020-10-22T16:46:30.721" v="435" actId="20577"/>
        <pc:sldMkLst>
          <pc:docMk/>
          <pc:sldMk cId="2296208901" sldId="479"/>
        </pc:sldMkLst>
        <pc:spChg chg="mod">
          <ac:chgData name="Inga Babicheva" userId="0f171498-083e-489f-aac5-c7d2c369acfe" providerId="ADAL" clId="{3941631E-E391-4408-B561-A3F84CA487A5}" dt="2020-10-22T16:46:30.721" v="435" actId="20577"/>
          <ac:spMkLst>
            <pc:docMk/>
            <pc:sldMk cId="2296208901" sldId="479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6:10.016" v="427" actId="20577"/>
          <ac:spMkLst>
            <pc:docMk/>
            <pc:sldMk cId="2296208901" sldId="4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Средства, сэкономленные в рамках Проекта ПРООН\ГФ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Заседание Комитета по ВИЧ и ТБ</a:t>
            </a:r>
          </a:p>
          <a:p>
            <a:pPr algn="ctr"/>
            <a:r>
              <a:rPr lang="ru-RU" dirty="0"/>
              <a:t>29 октября 2020 г. </a:t>
            </a:r>
            <a:endParaRPr lang="en-US" dirty="0"/>
          </a:p>
          <a:p>
            <a:pPr algn="ctr"/>
            <a:r>
              <a:rPr lang="ru-RU" dirty="0"/>
              <a:t>И. Бабичева</a:t>
            </a:r>
          </a:p>
          <a:p>
            <a:pPr algn="ctr"/>
            <a:r>
              <a:rPr lang="ru-RU" dirty="0"/>
              <a:t> Координатор по ВИЧ и ТБ\Заместитель программного менеджера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На 20 октября 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2"/>
            <a:ext cx="7992888" cy="49202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Сэкономленные средства</a:t>
            </a:r>
          </a:p>
          <a:p>
            <a:r>
              <a:rPr lang="ru-RU" dirty="0"/>
              <a:t>ВИЧ компонент – </a:t>
            </a:r>
            <a:r>
              <a:rPr lang="en-US" dirty="0"/>
              <a:t>USD</a:t>
            </a:r>
            <a:r>
              <a:rPr lang="ru-RU" dirty="0"/>
              <a:t> 104 858,34, из них </a:t>
            </a:r>
            <a:r>
              <a:rPr lang="en-US" dirty="0"/>
              <a:t>USD </a:t>
            </a:r>
            <a:r>
              <a:rPr lang="ru-RU" dirty="0"/>
              <a:t>95 000 каталитическое финансирование, </a:t>
            </a:r>
            <a:r>
              <a:rPr lang="en-US" dirty="0"/>
              <a:t>USD </a:t>
            </a:r>
            <a:r>
              <a:rPr lang="ru-RU" dirty="0"/>
              <a:t>9 858, 34 (без учета возможной экономии в рамках соглашений с </a:t>
            </a:r>
            <a:r>
              <a:rPr lang="ru-RU" dirty="0" err="1"/>
              <a:t>суб</a:t>
            </a:r>
            <a:r>
              <a:rPr lang="ru-RU" dirty="0"/>
              <a:t>-получателями, предварительно – до </a:t>
            </a:r>
            <a:r>
              <a:rPr lang="en-US" dirty="0"/>
              <a:t>USD </a:t>
            </a:r>
            <a:r>
              <a:rPr lang="ru-RU" dirty="0"/>
              <a:t>20 000)</a:t>
            </a:r>
          </a:p>
          <a:p>
            <a:r>
              <a:rPr lang="ru-RU" dirty="0"/>
              <a:t>ТБ компонент – </a:t>
            </a:r>
            <a:r>
              <a:rPr lang="en-US" dirty="0"/>
              <a:t>USD</a:t>
            </a:r>
            <a:r>
              <a:rPr lang="ru-RU" dirty="0"/>
              <a:t> 81 442, 28 (без учета возможной экономии в рамках соглашений с </a:t>
            </a:r>
            <a:r>
              <a:rPr lang="ru-RU" dirty="0" err="1"/>
              <a:t>суб</a:t>
            </a:r>
            <a:r>
              <a:rPr lang="ru-RU" dirty="0"/>
              <a:t>-получателями, предварительно – до </a:t>
            </a:r>
            <a:r>
              <a:rPr lang="en-US" dirty="0"/>
              <a:t>USD </a:t>
            </a:r>
            <a:r>
              <a:rPr lang="ru-RU" dirty="0"/>
              <a:t>20 000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ПРООН – </a:t>
            </a:r>
            <a:r>
              <a:rPr lang="en-US" dirty="0"/>
              <a:t>USD </a:t>
            </a:r>
            <a:r>
              <a:rPr lang="ru-RU" dirty="0"/>
              <a:t>110 042, 72</a:t>
            </a:r>
            <a:endParaRPr lang="en-US" dirty="0"/>
          </a:p>
          <a:p>
            <a:r>
              <a:rPr lang="en-US" dirty="0"/>
              <a:t>GMS</a:t>
            </a:r>
            <a:r>
              <a:rPr lang="ru-RU" dirty="0"/>
              <a:t> – </a:t>
            </a:r>
            <a:r>
              <a:rPr lang="en-US" dirty="0"/>
              <a:t>USD 4 387, 42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5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На 20 октября 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2"/>
            <a:ext cx="7992888" cy="4920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COVID</a:t>
            </a:r>
          </a:p>
          <a:p>
            <a:r>
              <a:rPr lang="ru-RU" dirty="0"/>
              <a:t>Закупки </a:t>
            </a:r>
            <a:r>
              <a:rPr lang="en-US" dirty="0"/>
              <a:t>USD </a:t>
            </a:r>
            <a:r>
              <a:rPr lang="ru-RU" dirty="0"/>
              <a:t>72 500</a:t>
            </a:r>
            <a:endParaRPr lang="en-US" dirty="0"/>
          </a:p>
          <a:p>
            <a:r>
              <a:rPr lang="ru-RU" dirty="0"/>
              <a:t>Программные активности – </a:t>
            </a:r>
            <a:r>
              <a:rPr lang="en-US" dirty="0"/>
              <a:t>USD</a:t>
            </a:r>
            <a:r>
              <a:rPr lang="ru-RU" dirty="0"/>
              <a:t> 100 416,20</a:t>
            </a:r>
          </a:p>
          <a:p>
            <a:r>
              <a:rPr lang="en-US" dirty="0"/>
              <a:t>GMS – USD 18 028,61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7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Планы и предложения ПРООН по использованию сложившейся экономии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49202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Мероприятия каталитического финансирования (</a:t>
            </a:r>
            <a:r>
              <a:rPr lang="en-US" dirty="0"/>
              <a:t>USD </a:t>
            </a:r>
            <a:r>
              <a:rPr lang="ru-RU" dirty="0"/>
              <a:t>95 000) – ряд мероприятий, посвященных 1 декабря, ряд тренингов по предложению Национальных сетей.</a:t>
            </a:r>
          </a:p>
          <a:p>
            <a:r>
              <a:rPr lang="ru-RU" dirty="0"/>
              <a:t>ВИЧ компонент (экономия </a:t>
            </a:r>
            <a:r>
              <a:rPr lang="en-US" dirty="0"/>
              <a:t>USD </a:t>
            </a:r>
            <a:r>
              <a:rPr lang="ru-RU" dirty="0"/>
              <a:t>9 858, 34 и  возможная экономия в рамках соглашений с </a:t>
            </a:r>
            <a:r>
              <a:rPr lang="ru-RU" dirty="0" err="1"/>
              <a:t>суб</a:t>
            </a:r>
            <a:r>
              <a:rPr lang="ru-RU" dirty="0"/>
              <a:t>-получателями </a:t>
            </a:r>
            <a:r>
              <a:rPr lang="en-US" dirty="0"/>
              <a:t>USD </a:t>
            </a:r>
            <a:r>
              <a:rPr lang="ru-RU" dirty="0"/>
              <a:t>20 000) – закупка ИФА анализаторов для службы СПИД (ранее одобрено СКК)</a:t>
            </a:r>
          </a:p>
          <a:p>
            <a:r>
              <a:rPr lang="ru-RU" dirty="0"/>
              <a:t>ТБ компонент (</a:t>
            </a:r>
            <a:r>
              <a:rPr lang="en-US" dirty="0"/>
              <a:t>USD</a:t>
            </a:r>
            <a:r>
              <a:rPr lang="ru-RU" dirty="0"/>
              <a:t> 81 442, 28  и возможная экономия в рамках соглашений с </a:t>
            </a:r>
            <a:r>
              <a:rPr lang="ru-RU" dirty="0" err="1"/>
              <a:t>суб</a:t>
            </a:r>
            <a:r>
              <a:rPr lang="ru-RU" dirty="0"/>
              <a:t>-получателями, </a:t>
            </a:r>
            <a:r>
              <a:rPr lang="en-US" dirty="0"/>
              <a:t>USD </a:t>
            </a:r>
            <a:r>
              <a:rPr lang="ru-RU" dirty="0"/>
              <a:t>20 000</a:t>
            </a:r>
            <a:r>
              <a:rPr lang="en-US" dirty="0"/>
              <a:t>)</a:t>
            </a:r>
            <a:r>
              <a:rPr lang="ru-RU" dirty="0"/>
              <a:t> – закупка мобильного флюорографа (ранее одобрено СКК)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47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Планы и предложения ПРООН по использованию сложившейся экономии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4920208"/>
          </a:xfrm>
        </p:spPr>
        <p:txBody>
          <a:bodyPr>
            <a:normAutofit fontScale="25000" lnSpcReduction="20000"/>
          </a:bodyPr>
          <a:lstStyle/>
          <a:p>
            <a:endParaRPr lang="ru-RU" sz="4500" dirty="0"/>
          </a:p>
          <a:p>
            <a:r>
              <a:rPr lang="ru-RU" sz="11200" dirty="0"/>
              <a:t>ПРООН (USD 110 042, 72)  - часть экономии USD 50 000 - закупка мобильного флюорографа, оставшаяся часть USD 60 000 – закупка ИФА анализаторов для службы СПИД </a:t>
            </a:r>
          </a:p>
          <a:p>
            <a:r>
              <a:rPr lang="ru-RU" sz="11200" dirty="0"/>
              <a:t>GMS – USD 4 387, 42 – будут использованы, в случае осуществления закупок</a:t>
            </a:r>
          </a:p>
          <a:p>
            <a:r>
              <a:rPr lang="en-US" sz="11200" dirty="0"/>
              <a:t>COVID </a:t>
            </a:r>
            <a:r>
              <a:rPr lang="ru-RU" sz="11200" dirty="0"/>
              <a:t>закупки (USD 72 500) – будут использованы с учетом текущих тендеров (УЗИ аппарат, УФ лампы, изоляторы)</a:t>
            </a:r>
          </a:p>
          <a:p>
            <a:r>
              <a:rPr lang="ru-RU" sz="11200" dirty="0"/>
              <a:t>GMS – USD 18 028,61 – будут использованы, в случае осуществления закупок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91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Планы и предложения ПРООН по использованию сложившейся экономии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6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4920208"/>
          </a:xfrm>
        </p:spPr>
        <p:txBody>
          <a:bodyPr>
            <a:normAutofit/>
          </a:bodyPr>
          <a:lstStyle/>
          <a:p>
            <a:r>
              <a:rPr lang="en-US" dirty="0"/>
              <a:t>COVID </a:t>
            </a:r>
            <a:r>
              <a:rPr lang="ru-RU" dirty="0"/>
              <a:t>программные активности (USD 100 416,20) – будут использованы до </a:t>
            </a:r>
            <a:r>
              <a:rPr lang="en-US" dirty="0"/>
              <a:t>USD </a:t>
            </a:r>
            <a:r>
              <a:rPr lang="ru-RU" dirty="0"/>
              <a:t>20 000 до конца года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38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Препятствия для осуществления предложенных активностей на сэкономленные средства, предложения по их преодолению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4745"/>
            <a:ext cx="8915400" cy="5596730"/>
          </a:xfrm>
        </p:spPr>
        <p:txBody>
          <a:bodyPr/>
          <a:lstStyle/>
          <a:p>
            <a:r>
              <a:rPr lang="ru-RU" dirty="0"/>
              <a:t>Временные рамки – все должно быть доставлено до конца 2020 г.</a:t>
            </a:r>
          </a:p>
          <a:p>
            <a:r>
              <a:rPr lang="ru-RU" dirty="0"/>
              <a:t>Доступность на рынке СИЗ и некоторых других товаров</a:t>
            </a:r>
          </a:p>
          <a:p>
            <a:r>
              <a:rPr lang="ru-RU" dirty="0"/>
              <a:t>Обратиться в ГФ с просьбой одобрить возможность использования средств в, как минимум, 1 квартале 2021 г. по </a:t>
            </a:r>
            <a:r>
              <a:rPr lang="en-US" dirty="0"/>
              <a:t>COVID</a:t>
            </a:r>
            <a:r>
              <a:rPr lang="ru-RU" dirty="0"/>
              <a:t> и использовать все имеющиеся средства для закупки СИЗ </a:t>
            </a:r>
          </a:p>
          <a:p>
            <a:r>
              <a:rPr lang="ru-RU" dirty="0"/>
              <a:t>Обратиться в ГФ с просьбой одобрить возможность прибытия некоторых товаров, закупленных в рамках основного гранта в январе-феврале 2020.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8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Предложения ПРООН по соглашению с МЗ КР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4745"/>
            <a:ext cx="8915400" cy="559673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Предпосылки – возможность найма штата для реализации только с момента заключения соглашения и поступления средств на счет МЗ КР (не ранее марта 2021)</a:t>
            </a:r>
          </a:p>
          <a:p>
            <a:r>
              <a:rPr lang="ru-RU" dirty="0"/>
              <a:t>Предпосылки – необходимость обучения\подготовки отобранных сотрудников</a:t>
            </a:r>
          </a:p>
          <a:p>
            <a:r>
              <a:rPr lang="ru-RU" dirty="0"/>
              <a:t>Предпосылки  - доработка некоторых процедур</a:t>
            </a:r>
          </a:p>
          <a:p>
            <a:r>
              <a:rPr lang="ru-RU" dirty="0"/>
              <a:t>Предложения – заключить соглашение с января 2021 г, включить в штат 2-3 сотрудника для осуществления отбора штата, обучение\практические сессии со штатом ПРООН по управлению </a:t>
            </a:r>
            <a:r>
              <a:rPr lang="ru-RU" dirty="0" err="1"/>
              <a:t>суб</a:t>
            </a:r>
            <a:r>
              <a:rPr lang="ru-RU" dirty="0"/>
              <a:t>-реципиентами, со 2 полугодия 2021 г. передать под управление государственные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38102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dirty="0"/>
              <a:t>Спасибо!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Props1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528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Custom Design</vt:lpstr>
      <vt:lpstr>Средства, сэкономленные в рамках Проекта ПРООН\ГФ</vt:lpstr>
      <vt:lpstr>На 20 октября 2020</vt:lpstr>
      <vt:lpstr>На 20 октября 2020</vt:lpstr>
      <vt:lpstr>Планы и предложения ПРООН по использованию сложившейся экономии</vt:lpstr>
      <vt:lpstr>Планы и предложения ПРООН по использованию сложившейся экономии</vt:lpstr>
      <vt:lpstr>Планы и предложения ПРООН по использованию сложившейся экономии</vt:lpstr>
      <vt:lpstr>Препятствия для осуществления предложенных активностей на сэкономленные средства, предложения по их преодолению</vt:lpstr>
      <vt:lpstr>Предложения ПРООН по соглашению с МЗ КР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12</cp:revision>
  <dcterms:created xsi:type="dcterms:W3CDTF">2020-05-07T16:23:44Z</dcterms:created>
  <dcterms:modified xsi:type="dcterms:W3CDTF">2020-10-28T15:34:16Z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