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</p:sldMasterIdLst>
  <p:notesMasterIdLst>
    <p:notesMasterId r:id="rId21"/>
  </p:notesMasterIdLst>
  <p:sldIdLst>
    <p:sldId id="256" r:id="rId7"/>
    <p:sldId id="439" r:id="rId8"/>
    <p:sldId id="462" r:id="rId9"/>
    <p:sldId id="463" r:id="rId10"/>
    <p:sldId id="477" r:id="rId11"/>
    <p:sldId id="480" r:id="rId12"/>
    <p:sldId id="481" r:id="rId13"/>
    <p:sldId id="482" r:id="rId14"/>
    <p:sldId id="483" r:id="rId15"/>
    <p:sldId id="484" r:id="rId16"/>
    <p:sldId id="485" r:id="rId17"/>
    <p:sldId id="467" r:id="rId18"/>
    <p:sldId id="486" r:id="rId19"/>
    <p:sldId id="4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Babicheva" initials="IB" lastIdx="1" clrIdx="0">
    <p:extLst>
      <p:ext uri="{19B8F6BF-5375-455C-9EA6-DF929625EA0E}">
        <p15:presenceInfo xmlns:p15="http://schemas.microsoft.com/office/powerpoint/2012/main" userId="S::inga.babicheva@undp.org::0f171498-083e-489f-aac5-c7d2c369a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1CB7C-FB19-449A-BFDD-1801BC7ED3D5}" v="1" dt="2021-10-25T16:38:16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A64FC240-47C2-4104-94F4-C17C13410E33}"/>
    <pc:docChg chg="undo custSel addSld delSld modSld">
      <pc:chgData name="Inga Babicheva" userId="0f171498-083e-489f-aac5-c7d2c369acfe" providerId="ADAL" clId="{A64FC240-47C2-4104-94F4-C17C13410E33}" dt="2020-10-29T07:57:47.808" v="2815" actId="2696"/>
      <pc:docMkLst>
        <pc:docMk/>
      </pc:docMkLst>
      <pc:sldChg chg="modSp">
        <pc:chgData name="Inga Babicheva" userId="0f171498-083e-489f-aac5-c7d2c369acfe" providerId="ADAL" clId="{A64FC240-47C2-4104-94F4-C17C13410E33}" dt="2020-10-27T02:58:39.654" v="94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A64FC240-47C2-4104-94F4-C17C13410E33}" dt="2020-10-27T02:58:22.576" v="70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A64FC240-47C2-4104-94F4-C17C13410E33}" dt="2020-10-27T02:58:39.654" v="94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del">
        <pc:chgData name="Inga Babicheva" userId="0f171498-083e-489f-aac5-c7d2c369acfe" providerId="ADAL" clId="{A64FC240-47C2-4104-94F4-C17C13410E33}" dt="2020-10-27T07:34:30.533" v="2787" actId="2696"/>
        <pc:sldMkLst>
          <pc:docMk/>
          <pc:sldMk cId="2599966740" sldId="257"/>
        </pc:sldMkLst>
      </pc:sldChg>
      <pc:sldChg chg="del">
        <pc:chgData name="Inga Babicheva" userId="0f171498-083e-489f-aac5-c7d2c369acfe" providerId="ADAL" clId="{A64FC240-47C2-4104-94F4-C17C13410E33}" dt="2020-10-27T07:34:30.523" v="2785" actId="2696"/>
        <pc:sldMkLst>
          <pc:docMk/>
          <pc:sldMk cId="4171911372" sldId="258"/>
        </pc:sldMkLst>
      </pc:sldChg>
      <pc:sldChg chg="del">
        <pc:chgData name="Inga Babicheva" userId="0f171498-083e-489f-aac5-c7d2c369acfe" providerId="ADAL" clId="{A64FC240-47C2-4104-94F4-C17C13410E33}" dt="2020-10-27T07:34:20.685" v="2783" actId="2696"/>
        <pc:sldMkLst>
          <pc:docMk/>
          <pc:sldMk cId="2305984114" sldId="259"/>
        </pc:sldMkLst>
      </pc:sldChg>
      <pc:sldChg chg="del">
        <pc:chgData name="Inga Babicheva" userId="0f171498-083e-489f-aac5-c7d2c369acfe" providerId="ADAL" clId="{A64FC240-47C2-4104-94F4-C17C13410E33}" dt="2020-10-27T07:34:30.533" v="2786" actId="2696"/>
        <pc:sldMkLst>
          <pc:docMk/>
          <pc:sldMk cId="3201940173" sldId="260"/>
        </pc:sldMkLst>
      </pc:sldChg>
      <pc:sldChg chg="del">
        <pc:chgData name="Inga Babicheva" userId="0f171498-083e-489f-aac5-c7d2c369acfe" providerId="ADAL" clId="{A64FC240-47C2-4104-94F4-C17C13410E33}" dt="2020-10-27T07:34:34.635" v="2788" actId="2696"/>
        <pc:sldMkLst>
          <pc:docMk/>
          <pc:sldMk cId="3748062706" sldId="261"/>
        </pc:sldMkLst>
      </pc:sldChg>
      <pc:sldChg chg="del">
        <pc:chgData name="Inga Babicheva" userId="0f171498-083e-489f-aac5-c7d2c369acfe" providerId="ADAL" clId="{A64FC240-47C2-4104-94F4-C17C13410E33}" dt="2020-10-27T07:34:24.063" v="2784" actId="2696"/>
        <pc:sldMkLst>
          <pc:docMk/>
          <pc:sldMk cId="1415325540" sldId="262"/>
        </pc:sldMkLst>
      </pc:sldChg>
      <pc:sldChg chg="del">
        <pc:chgData name="Inga Babicheva" userId="0f171498-083e-489f-aac5-c7d2c369acfe" providerId="ADAL" clId="{A64FC240-47C2-4104-94F4-C17C13410E33}" dt="2020-10-27T07:34:36.930" v="2789" actId="2696"/>
        <pc:sldMkLst>
          <pc:docMk/>
          <pc:sldMk cId="2693414296" sldId="263"/>
        </pc:sldMkLst>
      </pc:sldChg>
      <pc:sldChg chg="modSp">
        <pc:chgData name="Inga Babicheva" userId="0f171498-083e-489f-aac5-c7d2c369acfe" providerId="ADAL" clId="{A64FC240-47C2-4104-94F4-C17C13410E33}" dt="2020-10-27T07:34:52.390" v="2790" actId="255"/>
        <pc:sldMkLst>
          <pc:docMk/>
          <pc:sldMk cId="3042432429" sldId="413"/>
        </pc:sldMkLst>
        <pc:spChg chg="mod">
          <ac:chgData name="Inga Babicheva" userId="0f171498-083e-489f-aac5-c7d2c369acfe" providerId="ADAL" clId="{A64FC240-47C2-4104-94F4-C17C13410E33}" dt="2020-10-27T07:34:52.390" v="2790" actId="255"/>
          <ac:spMkLst>
            <pc:docMk/>
            <pc:sldMk cId="3042432429" sldId="413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A64FC240-47C2-4104-94F4-C17C13410E33}" dt="2020-10-27T03:39:09.755" v="543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A64FC240-47C2-4104-94F4-C17C13410E33}" dt="2020-10-27T02:59:03.823" v="118" actId="20577"/>
          <ac:spMkLst>
            <pc:docMk/>
            <pc:sldMk cId="1592355451" sldId="439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7T03:39:09.755" v="543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A64FC240-47C2-4104-94F4-C17C13410E33}" dt="2020-10-28T15:31:42.813" v="2794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A64FC240-47C2-4104-94F4-C17C13410E33}" dt="2020-10-27T03:39:34.366" v="545" actId="27636"/>
          <ac:spMkLst>
            <pc:docMk/>
            <pc:sldMk cId="4117775169" sldId="462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8T15:31:42.813" v="2794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A64FC240-47C2-4104-94F4-C17C13410E33}" dt="2020-10-27T03:58:28.944" v="1255" actId="27636"/>
        <pc:sldMkLst>
          <pc:docMk/>
          <pc:sldMk cId="1943473494" sldId="463"/>
        </pc:sldMkLst>
        <pc:spChg chg="mod">
          <ac:chgData name="Inga Babicheva" userId="0f171498-083e-489f-aac5-c7d2c369acfe" providerId="ADAL" clId="{A64FC240-47C2-4104-94F4-C17C13410E33}" dt="2020-10-27T03:47:40.989" v="774" actId="20577"/>
          <ac:spMkLst>
            <pc:docMk/>
            <pc:sldMk cId="1943473494" sldId="463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7T03:58:28.944" v="1255" actId="27636"/>
          <ac:spMkLst>
            <pc:docMk/>
            <pc:sldMk cId="1943473494" sldId="463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A64FC240-47C2-4104-94F4-C17C13410E33}" dt="2020-10-27T05:08:52.808" v="1625" actId="2696"/>
        <pc:sldMkLst>
          <pc:docMk/>
          <pc:sldMk cId="1113781502" sldId="464"/>
        </pc:sldMkLst>
      </pc:sldChg>
      <pc:sldChg chg="del">
        <pc:chgData name="Inga Babicheva" userId="0f171498-083e-489f-aac5-c7d2c369acfe" providerId="ADAL" clId="{A64FC240-47C2-4104-94F4-C17C13410E33}" dt="2020-10-27T05:08:52.801" v="1623" actId="2696"/>
        <pc:sldMkLst>
          <pc:docMk/>
          <pc:sldMk cId="2698236099" sldId="466"/>
        </pc:sldMkLst>
      </pc:sldChg>
      <pc:sldChg chg="modSp">
        <pc:chgData name="Inga Babicheva" userId="0f171498-083e-489f-aac5-c7d2c369acfe" providerId="ADAL" clId="{A64FC240-47C2-4104-94F4-C17C13410E33}" dt="2020-10-27T06:08:07.310" v="2123" actId="20577"/>
        <pc:sldMkLst>
          <pc:docMk/>
          <pc:sldMk cId="4182782529" sldId="467"/>
        </pc:sldMkLst>
        <pc:spChg chg="mod">
          <ac:chgData name="Inga Babicheva" userId="0f171498-083e-489f-aac5-c7d2c369acfe" providerId="ADAL" clId="{A64FC240-47C2-4104-94F4-C17C13410E33}" dt="2020-10-27T05:55:24.132" v="1892" actId="20577"/>
          <ac:spMkLst>
            <pc:docMk/>
            <pc:sldMk cId="4182782529" sldId="467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7T06:08:07.310" v="2123" actId="20577"/>
          <ac:spMkLst>
            <pc:docMk/>
            <pc:sldMk cId="4182782529" sldId="467"/>
            <ac:spMk id="3" creationId="{00000000-0000-0000-0000-000000000000}"/>
          </ac:spMkLst>
        </pc:spChg>
      </pc:sldChg>
      <pc:sldChg chg="modSp del">
        <pc:chgData name="Inga Babicheva" userId="0f171498-083e-489f-aac5-c7d2c369acfe" providerId="ADAL" clId="{A64FC240-47C2-4104-94F4-C17C13410E33}" dt="2020-10-29T07:57:47.808" v="2815" actId="2696"/>
        <pc:sldMkLst>
          <pc:docMk/>
          <pc:sldMk cId="1381020997" sldId="469"/>
        </pc:sldMkLst>
        <pc:spChg chg="mod">
          <ac:chgData name="Inga Babicheva" userId="0f171498-083e-489f-aac5-c7d2c369acfe" providerId="ADAL" clId="{A64FC240-47C2-4104-94F4-C17C13410E33}" dt="2020-10-27T07:23:15.093" v="2228" actId="20577"/>
          <ac:spMkLst>
            <pc:docMk/>
            <pc:sldMk cId="1381020997" sldId="469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8T15:34:06.801" v="2814" actId="313"/>
          <ac:spMkLst>
            <pc:docMk/>
            <pc:sldMk cId="1381020997" sldId="469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A64FC240-47C2-4104-94F4-C17C13410E33}" dt="2020-10-27T07:34:08.495" v="2778" actId="2696"/>
        <pc:sldMkLst>
          <pc:docMk/>
          <pc:sldMk cId="4170446710" sldId="470"/>
        </pc:sldMkLst>
      </pc:sldChg>
      <pc:sldChg chg="del">
        <pc:chgData name="Inga Babicheva" userId="0f171498-083e-489f-aac5-c7d2c369acfe" providerId="ADAL" clId="{A64FC240-47C2-4104-94F4-C17C13410E33}" dt="2020-10-27T07:34:10.840" v="2779" actId="2696"/>
        <pc:sldMkLst>
          <pc:docMk/>
          <pc:sldMk cId="559632761" sldId="473"/>
        </pc:sldMkLst>
      </pc:sldChg>
      <pc:sldChg chg="del">
        <pc:chgData name="Inga Babicheva" userId="0f171498-083e-489f-aac5-c7d2c369acfe" providerId="ADAL" clId="{A64FC240-47C2-4104-94F4-C17C13410E33}" dt="2020-10-27T07:34:12.677" v="2780" actId="2696"/>
        <pc:sldMkLst>
          <pc:docMk/>
          <pc:sldMk cId="414267612" sldId="474"/>
        </pc:sldMkLst>
      </pc:sldChg>
      <pc:sldChg chg="del">
        <pc:chgData name="Inga Babicheva" userId="0f171498-083e-489f-aac5-c7d2c369acfe" providerId="ADAL" clId="{A64FC240-47C2-4104-94F4-C17C13410E33}" dt="2020-10-27T07:34:14.597" v="2781" actId="2696"/>
        <pc:sldMkLst>
          <pc:docMk/>
          <pc:sldMk cId="1212968169" sldId="475"/>
        </pc:sldMkLst>
      </pc:sldChg>
      <pc:sldChg chg="del">
        <pc:chgData name="Inga Babicheva" userId="0f171498-083e-489f-aac5-c7d2c369acfe" providerId="ADAL" clId="{A64FC240-47C2-4104-94F4-C17C13410E33}" dt="2020-10-27T07:34:16.587" v="2782" actId="2696"/>
        <pc:sldMkLst>
          <pc:docMk/>
          <pc:sldMk cId="1227313837" sldId="476"/>
        </pc:sldMkLst>
      </pc:sldChg>
      <pc:sldChg chg="modSp">
        <pc:chgData name="Inga Babicheva" userId="0f171498-083e-489f-aac5-c7d2c369acfe" providerId="ADAL" clId="{A64FC240-47C2-4104-94F4-C17C13410E33}" dt="2020-10-28T15:32:32.410" v="2796" actId="20577"/>
        <pc:sldMkLst>
          <pc:docMk/>
          <pc:sldMk cId="1920915725" sldId="477"/>
        </pc:sldMkLst>
        <pc:spChg chg="mod">
          <ac:chgData name="Inga Babicheva" userId="0f171498-083e-489f-aac5-c7d2c369acfe" providerId="ADAL" clId="{A64FC240-47C2-4104-94F4-C17C13410E33}" dt="2020-10-27T04:16:18.219" v="1271"/>
          <ac:spMkLst>
            <pc:docMk/>
            <pc:sldMk cId="1920915725" sldId="477"/>
            <ac:spMk id="2" creationId="{00000000-0000-0000-0000-000000000000}"/>
          </ac:spMkLst>
        </pc:spChg>
        <pc:spChg chg="mod">
          <ac:chgData name="Inga Babicheva" userId="0f171498-083e-489f-aac5-c7d2c369acfe" providerId="ADAL" clId="{A64FC240-47C2-4104-94F4-C17C13410E33}" dt="2020-10-28T15:32:32.410" v="2796" actId="20577"/>
          <ac:spMkLst>
            <pc:docMk/>
            <pc:sldMk cId="1920915725" sldId="477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A64FC240-47C2-4104-94F4-C17C13410E33}" dt="2020-10-27T05:08:52.801" v="1624" actId="2696"/>
        <pc:sldMkLst>
          <pc:docMk/>
          <pc:sldMk cId="2404869455" sldId="478"/>
        </pc:sldMkLst>
      </pc:sldChg>
      <pc:sldChg chg="del">
        <pc:chgData name="Inga Babicheva" userId="0f171498-083e-489f-aac5-c7d2c369acfe" providerId="ADAL" clId="{A64FC240-47C2-4104-94F4-C17C13410E33}" dt="2020-10-27T07:34:04.884" v="2777" actId="2696"/>
        <pc:sldMkLst>
          <pc:docMk/>
          <pc:sldMk cId="2296208901" sldId="479"/>
        </pc:sldMkLst>
      </pc:sldChg>
      <pc:sldChg chg="modSp add">
        <pc:chgData name="Inga Babicheva" userId="0f171498-083e-489f-aac5-c7d2c369acfe" providerId="ADAL" clId="{A64FC240-47C2-4104-94F4-C17C13410E33}" dt="2020-10-28T15:32:45.255" v="2800" actId="20577"/>
        <pc:sldMkLst>
          <pc:docMk/>
          <pc:sldMk cId="1940382681" sldId="480"/>
        </pc:sldMkLst>
        <pc:spChg chg="mod">
          <ac:chgData name="Inga Babicheva" userId="0f171498-083e-489f-aac5-c7d2c369acfe" providerId="ADAL" clId="{A64FC240-47C2-4104-94F4-C17C13410E33}" dt="2020-10-28T15:32:45.255" v="2800" actId="20577"/>
          <ac:spMkLst>
            <pc:docMk/>
            <pc:sldMk cId="1940382681" sldId="480"/>
            <ac:spMk id="3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5C31CB7C-FB19-449A-BFDD-1801BC7ED3D5}"/>
    <pc:docChg chg="undo custSel addSld modSld">
      <pc:chgData name="Inga Babicheva" userId="0f171498-083e-489f-aac5-c7d2c369acfe" providerId="ADAL" clId="{5C31CB7C-FB19-449A-BFDD-1801BC7ED3D5}" dt="2021-10-26T03:43:44.813" v="2801" actId="20577"/>
      <pc:docMkLst>
        <pc:docMk/>
      </pc:docMkLst>
      <pc:sldChg chg="modSp mod">
        <pc:chgData name="Inga Babicheva" userId="0f171498-083e-489f-aac5-c7d2c369acfe" providerId="ADAL" clId="{5C31CB7C-FB19-449A-BFDD-1801BC7ED3D5}" dt="2021-10-25T15:23:58.829" v="5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5C31CB7C-FB19-449A-BFDD-1801BC7ED3D5}" dt="2021-10-25T15:23:50.670" v="1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5C31CB7C-FB19-449A-BFDD-1801BC7ED3D5}" dt="2021-10-25T15:23:58.829" v="5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5C31CB7C-FB19-449A-BFDD-1801BC7ED3D5}" dt="2021-10-26T03:43:44.813" v="2801" actId="20577"/>
        <pc:sldMkLst>
          <pc:docMk/>
          <pc:sldMk cId="3042432429" sldId="413"/>
        </pc:sldMkLst>
        <pc:spChg chg="mod">
          <ac:chgData name="Inga Babicheva" userId="0f171498-083e-489f-aac5-c7d2c369acfe" providerId="ADAL" clId="{5C31CB7C-FB19-449A-BFDD-1801BC7ED3D5}" dt="2021-10-26T03:43:44.813" v="2801" actId="20577"/>
          <ac:spMkLst>
            <pc:docMk/>
            <pc:sldMk cId="3042432429" sldId="413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C31CB7C-FB19-449A-BFDD-1801BC7ED3D5}" dt="2021-10-25T15:52:37.505" v="344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5C31CB7C-FB19-449A-BFDD-1801BC7ED3D5}" dt="2021-10-25T15:35:40.675" v="27" actId="20577"/>
          <ac:spMkLst>
            <pc:docMk/>
            <pc:sldMk cId="1592355451" sldId="439"/>
            <ac:spMk id="2" creationId="{00000000-0000-0000-0000-000000000000}"/>
          </ac:spMkLst>
        </pc:spChg>
        <pc:spChg chg="mod">
          <ac:chgData name="Inga Babicheva" userId="0f171498-083e-489f-aac5-c7d2c369acfe" providerId="ADAL" clId="{5C31CB7C-FB19-449A-BFDD-1801BC7ED3D5}" dt="2021-10-25T15:52:37.505" v="344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C31CB7C-FB19-449A-BFDD-1801BC7ED3D5}" dt="2021-10-25T16:40:15.675" v="1267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5C31CB7C-FB19-449A-BFDD-1801BC7ED3D5}" dt="2021-10-25T15:52:51.751" v="359" actId="20577"/>
          <ac:spMkLst>
            <pc:docMk/>
            <pc:sldMk cId="4117775169" sldId="462"/>
            <ac:spMk id="2" creationId="{00000000-0000-0000-0000-000000000000}"/>
          </ac:spMkLst>
        </pc:spChg>
        <pc:spChg chg="mod">
          <ac:chgData name="Inga Babicheva" userId="0f171498-083e-489f-aac5-c7d2c369acfe" providerId="ADAL" clId="{5C31CB7C-FB19-449A-BFDD-1801BC7ED3D5}" dt="2021-10-25T16:40:15.675" v="1267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C31CB7C-FB19-449A-BFDD-1801BC7ED3D5}" dt="2021-10-25T16:40:46.093" v="1271" actId="20577"/>
        <pc:sldMkLst>
          <pc:docMk/>
          <pc:sldMk cId="1943473494" sldId="463"/>
        </pc:sldMkLst>
        <pc:spChg chg="mod">
          <ac:chgData name="Inga Babicheva" userId="0f171498-083e-489f-aac5-c7d2c369acfe" providerId="ADAL" clId="{5C31CB7C-FB19-449A-BFDD-1801BC7ED3D5}" dt="2021-10-25T16:13:03.627" v="730" actId="27636"/>
          <ac:spMkLst>
            <pc:docMk/>
            <pc:sldMk cId="1943473494" sldId="463"/>
            <ac:spMk id="2" creationId="{00000000-0000-0000-0000-000000000000}"/>
          </ac:spMkLst>
        </pc:spChg>
        <pc:spChg chg="mod">
          <ac:chgData name="Inga Babicheva" userId="0f171498-083e-489f-aac5-c7d2c369acfe" providerId="ADAL" clId="{5C31CB7C-FB19-449A-BFDD-1801BC7ED3D5}" dt="2021-10-25T16:40:46.093" v="1271" actId="20577"/>
          <ac:spMkLst>
            <pc:docMk/>
            <pc:sldMk cId="1943473494" sldId="463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C31CB7C-FB19-449A-BFDD-1801BC7ED3D5}" dt="2021-10-25T17:15:19.865" v="2384" actId="20577"/>
        <pc:sldMkLst>
          <pc:docMk/>
          <pc:sldMk cId="4182782529" sldId="467"/>
        </pc:sldMkLst>
        <pc:spChg chg="mod">
          <ac:chgData name="Inga Babicheva" userId="0f171498-083e-489f-aac5-c7d2c369acfe" providerId="ADAL" clId="{5C31CB7C-FB19-449A-BFDD-1801BC7ED3D5}" dt="2021-10-25T17:15:19.865" v="2384" actId="20577"/>
          <ac:spMkLst>
            <pc:docMk/>
            <pc:sldMk cId="4182782529" sldId="467"/>
            <ac:spMk id="2" creationId="{00000000-0000-0000-0000-000000000000}"/>
          </ac:spMkLst>
        </pc:spChg>
        <pc:spChg chg="mod">
          <ac:chgData name="Inga Babicheva" userId="0f171498-083e-489f-aac5-c7d2c369acfe" providerId="ADAL" clId="{5C31CB7C-FB19-449A-BFDD-1801BC7ED3D5}" dt="2021-10-25T17:14:48.651" v="2354" actId="20577"/>
          <ac:spMkLst>
            <pc:docMk/>
            <pc:sldMk cId="4182782529" sldId="467"/>
            <ac:spMk id="3" creationId="{00000000-0000-0000-0000-000000000000}"/>
          </ac:spMkLst>
        </pc:spChg>
      </pc:sldChg>
      <pc:sldChg chg="addSp delSp modSp mod">
        <pc:chgData name="Inga Babicheva" userId="0f171498-083e-489f-aac5-c7d2c369acfe" providerId="ADAL" clId="{5C31CB7C-FB19-449A-BFDD-1801BC7ED3D5}" dt="2021-10-25T16:20:46.019" v="901" actId="13926"/>
        <pc:sldMkLst>
          <pc:docMk/>
          <pc:sldMk cId="1920915725" sldId="477"/>
        </pc:sldMkLst>
        <pc:spChg chg="mod">
          <ac:chgData name="Inga Babicheva" userId="0f171498-083e-489f-aac5-c7d2c369acfe" providerId="ADAL" clId="{5C31CB7C-FB19-449A-BFDD-1801BC7ED3D5}" dt="2021-10-25T16:15:36.185" v="753" actId="27636"/>
          <ac:spMkLst>
            <pc:docMk/>
            <pc:sldMk cId="1920915725" sldId="477"/>
            <ac:spMk id="2" creationId="{00000000-0000-0000-0000-000000000000}"/>
          </ac:spMkLst>
        </pc:spChg>
        <pc:spChg chg="mod">
          <ac:chgData name="Inga Babicheva" userId="0f171498-083e-489f-aac5-c7d2c369acfe" providerId="ADAL" clId="{5C31CB7C-FB19-449A-BFDD-1801BC7ED3D5}" dt="2021-10-25T16:20:46.019" v="901" actId="13926"/>
          <ac:spMkLst>
            <pc:docMk/>
            <pc:sldMk cId="1920915725" sldId="477"/>
            <ac:spMk id="3" creationId="{00000000-0000-0000-0000-000000000000}"/>
          </ac:spMkLst>
        </pc:spChg>
        <pc:spChg chg="add del">
          <ac:chgData name="Inga Babicheva" userId="0f171498-083e-489f-aac5-c7d2c369acfe" providerId="ADAL" clId="{5C31CB7C-FB19-449A-BFDD-1801BC7ED3D5}" dt="2021-10-25T16:14:00.813" v="737" actId="22"/>
          <ac:spMkLst>
            <pc:docMk/>
            <pc:sldMk cId="1920915725" sldId="477"/>
            <ac:spMk id="6" creationId="{2B9F393F-0274-49FA-8D67-C81AFE81FF61}"/>
          </ac:spMkLst>
        </pc:spChg>
      </pc:sldChg>
      <pc:sldChg chg="modSp mod">
        <pc:chgData name="Inga Babicheva" userId="0f171498-083e-489f-aac5-c7d2c369acfe" providerId="ADAL" clId="{5C31CB7C-FB19-449A-BFDD-1801BC7ED3D5}" dt="2021-10-25T16:21:06.383" v="905" actId="27636"/>
        <pc:sldMkLst>
          <pc:docMk/>
          <pc:sldMk cId="1940382681" sldId="480"/>
        </pc:sldMkLst>
        <pc:spChg chg="mod">
          <ac:chgData name="Inga Babicheva" userId="0f171498-083e-489f-aac5-c7d2c369acfe" providerId="ADAL" clId="{5C31CB7C-FB19-449A-BFDD-1801BC7ED3D5}" dt="2021-10-25T16:21:06.383" v="905" actId="27636"/>
          <ac:spMkLst>
            <pc:docMk/>
            <pc:sldMk cId="1940382681" sldId="480"/>
            <ac:spMk id="2" creationId="{00000000-0000-0000-0000-000000000000}"/>
          </ac:spMkLst>
        </pc:spChg>
        <pc:spChg chg="mod">
          <ac:chgData name="Inga Babicheva" userId="0f171498-083e-489f-aac5-c7d2c369acfe" providerId="ADAL" clId="{5C31CB7C-FB19-449A-BFDD-1801BC7ED3D5}" dt="2021-10-25T16:20:52.242" v="902" actId="14100"/>
          <ac:spMkLst>
            <pc:docMk/>
            <pc:sldMk cId="1940382681" sldId="480"/>
            <ac:spMk id="3" creationId="{00000000-0000-0000-0000-000000000000}"/>
          </ac:spMkLst>
        </pc:spChg>
      </pc:sldChg>
      <pc:sldChg chg="modSp add mod">
        <pc:chgData name="Inga Babicheva" userId="0f171498-083e-489f-aac5-c7d2c369acfe" providerId="ADAL" clId="{5C31CB7C-FB19-449A-BFDD-1801BC7ED3D5}" dt="2021-10-25T16:24:35.751" v="1075" actId="13926"/>
        <pc:sldMkLst>
          <pc:docMk/>
          <pc:sldMk cId="3543079891" sldId="481"/>
        </pc:sldMkLst>
        <pc:spChg chg="mod">
          <ac:chgData name="Inga Babicheva" userId="0f171498-083e-489f-aac5-c7d2c369acfe" providerId="ADAL" clId="{5C31CB7C-FB19-449A-BFDD-1801BC7ED3D5}" dt="2021-10-25T16:21:11.421" v="907" actId="27636"/>
          <ac:spMkLst>
            <pc:docMk/>
            <pc:sldMk cId="3543079891" sldId="481"/>
            <ac:spMk id="2" creationId="{00000000-0000-0000-0000-000000000000}"/>
          </ac:spMkLst>
        </pc:spChg>
        <pc:spChg chg="mod">
          <ac:chgData name="Inga Babicheva" userId="0f171498-083e-489f-aac5-c7d2c369acfe" providerId="ADAL" clId="{5C31CB7C-FB19-449A-BFDD-1801BC7ED3D5}" dt="2021-10-25T16:24:35.751" v="1075" actId="13926"/>
          <ac:spMkLst>
            <pc:docMk/>
            <pc:sldMk cId="3543079891" sldId="481"/>
            <ac:spMk id="3" creationId="{00000000-0000-0000-0000-000000000000}"/>
          </ac:spMkLst>
        </pc:spChg>
      </pc:sldChg>
      <pc:sldChg chg="modSp add mod">
        <pc:chgData name="Inga Babicheva" userId="0f171498-083e-489f-aac5-c7d2c369acfe" providerId="ADAL" clId="{5C31CB7C-FB19-449A-BFDD-1801BC7ED3D5}" dt="2021-10-25T16:39:47.712" v="1262" actId="27636"/>
        <pc:sldMkLst>
          <pc:docMk/>
          <pc:sldMk cId="1194743969" sldId="482"/>
        </pc:sldMkLst>
        <pc:spChg chg="mod">
          <ac:chgData name="Inga Babicheva" userId="0f171498-083e-489f-aac5-c7d2c369acfe" providerId="ADAL" clId="{5C31CB7C-FB19-449A-BFDD-1801BC7ED3D5}" dt="2021-10-25T16:39:47.712" v="1262" actId="27636"/>
          <ac:spMkLst>
            <pc:docMk/>
            <pc:sldMk cId="1194743969" sldId="482"/>
            <ac:spMk id="3" creationId="{00000000-0000-0000-0000-000000000000}"/>
          </ac:spMkLst>
        </pc:spChg>
      </pc:sldChg>
      <pc:sldChg chg="modSp add mod">
        <pc:chgData name="Inga Babicheva" userId="0f171498-083e-489f-aac5-c7d2c369acfe" providerId="ADAL" clId="{5C31CB7C-FB19-449A-BFDD-1801BC7ED3D5}" dt="2021-10-25T16:45:15.430" v="1508" actId="13926"/>
        <pc:sldMkLst>
          <pc:docMk/>
          <pc:sldMk cId="32625241" sldId="483"/>
        </pc:sldMkLst>
        <pc:spChg chg="mod">
          <ac:chgData name="Inga Babicheva" userId="0f171498-083e-489f-aac5-c7d2c369acfe" providerId="ADAL" clId="{5C31CB7C-FB19-449A-BFDD-1801BC7ED3D5}" dt="2021-10-25T16:45:15.430" v="1508" actId="13926"/>
          <ac:spMkLst>
            <pc:docMk/>
            <pc:sldMk cId="32625241" sldId="483"/>
            <ac:spMk id="3" creationId="{00000000-0000-0000-0000-000000000000}"/>
          </ac:spMkLst>
        </pc:spChg>
      </pc:sldChg>
      <pc:sldChg chg="modSp add mod">
        <pc:chgData name="Inga Babicheva" userId="0f171498-083e-489f-aac5-c7d2c369acfe" providerId="ADAL" clId="{5C31CB7C-FB19-449A-BFDD-1801BC7ED3D5}" dt="2021-10-26T03:43:17.707" v="2800" actId="20577"/>
        <pc:sldMkLst>
          <pc:docMk/>
          <pc:sldMk cId="741301067" sldId="484"/>
        </pc:sldMkLst>
        <pc:spChg chg="mod">
          <ac:chgData name="Inga Babicheva" userId="0f171498-083e-489f-aac5-c7d2c369acfe" providerId="ADAL" clId="{5C31CB7C-FB19-449A-BFDD-1801BC7ED3D5}" dt="2021-10-25T16:53:55.744" v="1528" actId="20577"/>
          <ac:spMkLst>
            <pc:docMk/>
            <pc:sldMk cId="741301067" sldId="484"/>
            <ac:spMk id="2" creationId="{00000000-0000-0000-0000-000000000000}"/>
          </ac:spMkLst>
        </pc:spChg>
        <pc:spChg chg="mod">
          <ac:chgData name="Inga Babicheva" userId="0f171498-083e-489f-aac5-c7d2c369acfe" providerId="ADAL" clId="{5C31CB7C-FB19-449A-BFDD-1801BC7ED3D5}" dt="2021-10-26T03:43:17.707" v="2800" actId="20577"/>
          <ac:spMkLst>
            <pc:docMk/>
            <pc:sldMk cId="741301067" sldId="484"/>
            <ac:spMk id="3" creationId="{00000000-0000-0000-0000-000000000000}"/>
          </ac:spMkLst>
        </pc:spChg>
      </pc:sldChg>
      <pc:sldChg chg="modSp add mod">
        <pc:chgData name="Inga Babicheva" userId="0f171498-083e-489f-aac5-c7d2c369acfe" providerId="ADAL" clId="{5C31CB7C-FB19-449A-BFDD-1801BC7ED3D5}" dt="2021-10-25T17:10:35.499" v="2032" actId="20577"/>
        <pc:sldMkLst>
          <pc:docMk/>
          <pc:sldMk cId="1671004633" sldId="485"/>
        </pc:sldMkLst>
        <pc:spChg chg="mod">
          <ac:chgData name="Inga Babicheva" userId="0f171498-083e-489f-aac5-c7d2c369acfe" providerId="ADAL" clId="{5C31CB7C-FB19-449A-BFDD-1801BC7ED3D5}" dt="2021-10-25T17:09:49.857" v="1952" actId="20577"/>
          <ac:spMkLst>
            <pc:docMk/>
            <pc:sldMk cId="1671004633" sldId="485"/>
            <ac:spMk id="2" creationId="{00000000-0000-0000-0000-000000000000}"/>
          </ac:spMkLst>
        </pc:spChg>
        <pc:spChg chg="mod">
          <ac:chgData name="Inga Babicheva" userId="0f171498-083e-489f-aac5-c7d2c369acfe" providerId="ADAL" clId="{5C31CB7C-FB19-449A-BFDD-1801BC7ED3D5}" dt="2021-10-25T17:10:35.499" v="2032" actId="20577"/>
          <ac:spMkLst>
            <pc:docMk/>
            <pc:sldMk cId="1671004633" sldId="485"/>
            <ac:spMk id="3" creationId="{00000000-0000-0000-0000-000000000000}"/>
          </ac:spMkLst>
        </pc:spChg>
      </pc:sldChg>
      <pc:sldChg chg="modSp add mod">
        <pc:chgData name="Inga Babicheva" userId="0f171498-083e-489f-aac5-c7d2c369acfe" providerId="ADAL" clId="{5C31CB7C-FB19-449A-BFDD-1801BC7ED3D5}" dt="2021-10-26T03:42:56.921" v="2794" actId="20577"/>
        <pc:sldMkLst>
          <pc:docMk/>
          <pc:sldMk cId="2437141731" sldId="486"/>
        </pc:sldMkLst>
        <pc:spChg chg="mod">
          <ac:chgData name="Inga Babicheva" userId="0f171498-083e-489f-aac5-c7d2c369acfe" providerId="ADAL" clId="{5C31CB7C-FB19-449A-BFDD-1801BC7ED3D5}" dt="2021-10-26T03:42:56.921" v="2794" actId="20577"/>
          <ac:spMkLst>
            <pc:docMk/>
            <pc:sldMk cId="2437141731" sldId="486"/>
            <ac:spMk id="3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07BFAEBD-1C20-41E2-B113-6A41B71CBF00}"/>
    <pc:docChg chg="custSel modSld">
      <pc:chgData name="Inga Babicheva" userId="0f171498-083e-489f-aac5-c7d2c369acfe" providerId="ADAL" clId="{07BFAEBD-1C20-41E2-B113-6A41B71CBF00}" dt="2020-10-22T15:48:04.073" v="6" actId="27636"/>
      <pc:docMkLst>
        <pc:docMk/>
      </pc:docMkLst>
      <pc:sldChg chg="delSp">
        <pc:chgData name="Inga Babicheva" userId="0f171498-083e-489f-aac5-c7d2c369acfe" providerId="ADAL" clId="{07BFAEBD-1C20-41E2-B113-6A41B71CBF00}" dt="2020-10-22T15:47:56.572" v="0"/>
        <pc:sldMkLst>
          <pc:docMk/>
          <pc:sldMk cId="4256616555" sldId="256"/>
        </pc:sldMkLst>
        <pc:picChg chg="del">
          <ac:chgData name="Inga Babicheva" userId="0f171498-083e-489f-aac5-c7d2c369acfe" providerId="ADAL" clId="{07BFAEBD-1C20-41E2-B113-6A41B71CBF00}" dt="2020-10-22T15:47:56.572" v="0"/>
          <ac:picMkLst>
            <pc:docMk/>
            <pc:sldMk cId="4256616555" sldId="256"/>
            <ac:picMk id="4" creationId="{875FDDC6-4E1F-4B15-8179-4466F619723E}"/>
          </ac:picMkLst>
        </pc:picChg>
      </pc:sldChg>
      <pc:sldChg chg="modSp">
        <pc:chgData name="Inga Babicheva" userId="0f171498-083e-489f-aac5-c7d2c369acfe" providerId="ADAL" clId="{07BFAEBD-1C20-41E2-B113-6A41B71CBF00}" dt="2020-10-22T15:48:04.027" v="1" actId="27636"/>
        <pc:sldMkLst>
          <pc:docMk/>
          <pc:sldMk cId="4117775169" sldId="462"/>
        </pc:sldMkLst>
        <pc:spChg chg="mod">
          <ac:chgData name="Inga Babicheva" userId="0f171498-083e-489f-aac5-c7d2c369acfe" providerId="ADAL" clId="{07BFAEBD-1C20-41E2-B113-6A41B71CBF00}" dt="2020-10-22T15:48:04.027" v="1" actId="27636"/>
          <ac:spMkLst>
            <pc:docMk/>
            <pc:sldMk cId="4117775169" sldId="462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32" v="2" actId="27636"/>
        <pc:sldMkLst>
          <pc:docMk/>
          <pc:sldMk cId="1943473494" sldId="463"/>
        </pc:sldMkLst>
        <pc:spChg chg="mod">
          <ac:chgData name="Inga Babicheva" userId="0f171498-083e-489f-aac5-c7d2c369acfe" providerId="ADAL" clId="{07BFAEBD-1C20-41E2-B113-6A41B71CBF00}" dt="2020-10-22T15:48:04.032" v="2" actId="27636"/>
          <ac:spMkLst>
            <pc:docMk/>
            <pc:sldMk cId="1943473494" sldId="463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46" v="4" actId="27636"/>
        <pc:sldMkLst>
          <pc:docMk/>
          <pc:sldMk cId="1113781502" sldId="464"/>
        </pc:sldMkLst>
        <pc:spChg chg="mod">
          <ac:chgData name="Inga Babicheva" userId="0f171498-083e-489f-aac5-c7d2c369acfe" providerId="ADAL" clId="{07BFAEBD-1C20-41E2-B113-6A41B71CBF00}" dt="2020-10-22T15:48:04.046" v="4" actId="27636"/>
          <ac:spMkLst>
            <pc:docMk/>
            <pc:sldMk cId="1113781502" sldId="464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73" v="6" actId="27636"/>
        <pc:sldMkLst>
          <pc:docMk/>
          <pc:sldMk cId="4182782529" sldId="467"/>
        </pc:sldMkLst>
        <pc:spChg chg="mod">
          <ac:chgData name="Inga Babicheva" userId="0f171498-083e-489f-aac5-c7d2c369acfe" providerId="ADAL" clId="{07BFAEBD-1C20-41E2-B113-6A41B71CBF00}" dt="2020-10-22T15:48:04.073" v="6" actId="27636"/>
          <ac:spMkLst>
            <pc:docMk/>
            <pc:sldMk cId="4182782529" sldId="467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41" v="3" actId="27636"/>
        <pc:sldMkLst>
          <pc:docMk/>
          <pc:sldMk cId="1920915725" sldId="477"/>
        </pc:sldMkLst>
        <pc:spChg chg="mod">
          <ac:chgData name="Inga Babicheva" userId="0f171498-083e-489f-aac5-c7d2c369acfe" providerId="ADAL" clId="{07BFAEBD-1C20-41E2-B113-6A41B71CBF00}" dt="2020-10-22T15:48:04.041" v="3" actId="27636"/>
          <ac:spMkLst>
            <pc:docMk/>
            <pc:sldMk cId="1920915725" sldId="477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62" v="5" actId="27636"/>
        <pc:sldMkLst>
          <pc:docMk/>
          <pc:sldMk cId="2404869455" sldId="478"/>
        </pc:sldMkLst>
        <pc:spChg chg="mod">
          <ac:chgData name="Inga Babicheva" userId="0f171498-083e-489f-aac5-c7d2c369acfe" providerId="ADAL" clId="{07BFAEBD-1C20-41E2-B113-6A41B71CBF00}" dt="2020-10-22T15:48:04.062" v="5" actId="27636"/>
          <ac:spMkLst>
            <pc:docMk/>
            <pc:sldMk cId="2404869455" sldId="478"/>
            <ac:spMk id="2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3941631E-E391-4408-B561-A3F84CA487A5}"/>
    <pc:docChg chg="undo custSel delSld modSld">
      <pc:chgData name="Inga Babicheva" userId="0f171498-083e-489f-aac5-c7d2c369acfe" providerId="ADAL" clId="{3941631E-E391-4408-B561-A3F84CA487A5}" dt="2020-10-22T17:06:22.021" v="767" actId="14100"/>
      <pc:docMkLst>
        <pc:docMk/>
      </pc:docMkLst>
      <pc:sldChg chg="modSp">
        <pc:chgData name="Inga Babicheva" userId="0f171498-083e-489f-aac5-c7d2c369acfe" providerId="ADAL" clId="{3941631E-E391-4408-B561-A3F84CA487A5}" dt="2020-10-22T15:52:59.969" v="235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3941631E-E391-4408-B561-A3F84CA487A5}" dt="2020-10-22T15:52:59.969" v="235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3941631E-E391-4408-B561-A3F84CA487A5}" dt="2020-10-22T15:52:55.937" v="234" actId="1076"/>
          <ac:spMkLst>
            <pc:docMk/>
            <pc:sldMk cId="4256616555" sldId="256"/>
            <ac:spMk id="3" creationId="{EDAFBDA5-E298-3440-8BED-4395E0318CFA}"/>
          </ac:spMkLst>
        </pc:spChg>
      </pc:sldChg>
      <pc:sldChg chg="del">
        <pc:chgData name="Inga Babicheva" userId="0f171498-083e-489f-aac5-c7d2c369acfe" providerId="ADAL" clId="{3941631E-E391-4408-B561-A3F84CA487A5}" dt="2020-10-22T16:33:53.397" v="354" actId="2696"/>
        <pc:sldMkLst>
          <pc:docMk/>
          <pc:sldMk cId="1876690864" sldId="374"/>
        </pc:sldMkLst>
      </pc:sldChg>
      <pc:sldChg chg="modSp">
        <pc:chgData name="Inga Babicheva" userId="0f171498-083e-489f-aac5-c7d2c369acfe" providerId="ADAL" clId="{3941631E-E391-4408-B561-A3F84CA487A5}" dt="2020-10-22T15:53:48.138" v="251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3941631E-E391-4408-B561-A3F84CA487A5}" dt="2020-10-22T15:53:48.138" v="251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05:49.487" v="306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3941631E-E391-4408-B561-A3F84CA487A5}" dt="2020-10-22T16:05:49.487" v="306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28:20.553" v="326" actId="20577"/>
        <pc:sldMkLst>
          <pc:docMk/>
          <pc:sldMk cId="1943473494" sldId="463"/>
        </pc:sldMkLst>
        <pc:spChg chg="mod">
          <ac:chgData name="Inga Babicheva" userId="0f171498-083e-489f-aac5-c7d2c369acfe" providerId="ADAL" clId="{3941631E-E391-4408-B561-A3F84CA487A5}" dt="2020-10-22T16:28:20.553" v="326" actId="20577"/>
          <ac:spMkLst>
            <pc:docMk/>
            <pc:sldMk cId="1943473494" sldId="463"/>
            <ac:spMk id="3" creationId="{00000000-0000-0000-0000-000000000000}"/>
          </ac:spMkLst>
        </pc:spChg>
      </pc:sldChg>
      <pc:sldChg chg="addSp delSp modSp">
        <pc:chgData name="Inga Babicheva" userId="0f171498-083e-489f-aac5-c7d2c369acfe" providerId="ADAL" clId="{3941631E-E391-4408-B561-A3F84CA487A5}" dt="2020-10-22T16:32:34.030" v="347" actId="122"/>
        <pc:sldMkLst>
          <pc:docMk/>
          <pc:sldMk cId="1113781502" sldId="464"/>
        </pc:sldMkLst>
        <pc:graphicFrameChg chg="mod modGraphic">
          <ac:chgData name="Inga Babicheva" userId="0f171498-083e-489f-aac5-c7d2c369acfe" providerId="ADAL" clId="{3941631E-E391-4408-B561-A3F84CA487A5}" dt="2020-10-22T16:32:34.030" v="347" actId="122"/>
          <ac:graphicFrameMkLst>
            <pc:docMk/>
            <pc:sldMk cId="1113781502" sldId="464"/>
            <ac:graphicFrameMk id="4" creationId="{00000000-0000-0000-0000-000000000000}"/>
          </ac:graphicFrameMkLst>
        </pc:graphicFrameChg>
        <pc:picChg chg="add del">
          <ac:chgData name="Inga Babicheva" userId="0f171498-083e-489f-aac5-c7d2c369acfe" providerId="ADAL" clId="{3941631E-E391-4408-B561-A3F84CA487A5}" dt="2020-10-22T16:30:30.330" v="339"/>
          <ac:picMkLst>
            <pc:docMk/>
            <pc:sldMk cId="1113781502" sldId="464"/>
            <ac:picMk id="3" creationId="{82EA4281-EC32-446D-A397-5B6DC2716EB9}"/>
          </ac:picMkLst>
        </pc:picChg>
      </pc:sldChg>
      <pc:sldChg chg="modSp">
        <pc:chgData name="Inga Babicheva" userId="0f171498-083e-489f-aac5-c7d2c369acfe" providerId="ADAL" clId="{3941631E-E391-4408-B561-A3F84CA487A5}" dt="2020-10-22T16:35:04.650" v="357" actId="14100"/>
        <pc:sldMkLst>
          <pc:docMk/>
          <pc:sldMk cId="2698236099" sldId="466"/>
        </pc:sldMkLst>
        <pc:spChg chg="mod">
          <ac:chgData name="Inga Babicheva" userId="0f171498-083e-489f-aac5-c7d2c369acfe" providerId="ADAL" clId="{3941631E-E391-4408-B561-A3F84CA487A5}" dt="2020-10-22T16:35:04.650" v="357" actId="14100"/>
          <ac:spMkLst>
            <pc:docMk/>
            <pc:sldMk cId="2698236099" sldId="466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35:45.974" v="365" actId="20577"/>
        <pc:sldMkLst>
          <pc:docMk/>
          <pc:sldMk cId="1381020997" sldId="469"/>
        </pc:sldMkLst>
        <pc:spChg chg="mod">
          <ac:chgData name="Inga Babicheva" userId="0f171498-083e-489f-aac5-c7d2c369acfe" providerId="ADAL" clId="{3941631E-E391-4408-B561-A3F84CA487A5}" dt="2020-10-22T16:35:45.974" v="365" actId="20577"/>
          <ac:spMkLst>
            <pc:docMk/>
            <pc:sldMk cId="1381020997" sldId="46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49:26.282" v="495" actId="27636"/>
        <pc:sldMkLst>
          <pc:docMk/>
          <pc:sldMk cId="4170446710" sldId="470"/>
        </pc:sldMkLst>
        <pc:spChg chg="mod">
          <ac:chgData name="Inga Babicheva" userId="0f171498-083e-489f-aac5-c7d2c369acfe" providerId="ADAL" clId="{3941631E-E391-4408-B561-A3F84CA487A5}" dt="2020-10-22T16:46:24.025" v="432" actId="20577"/>
          <ac:spMkLst>
            <pc:docMk/>
            <pc:sldMk cId="4170446710" sldId="470"/>
            <ac:spMk id="2" creationId="{00000000-0000-0000-0000-000000000000}"/>
          </ac:spMkLst>
        </pc:spChg>
        <pc:spChg chg="mod">
          <ac:chgData name="Inga Babicheva" userId="0f171498-083e-489f-aac5-c7d2c369acfe" providerId="ADAL" clId="{3941631E-E391-4408-B561-A3F84CA487A5}" dt="2020-10-22T16:49:26.282" v="495" actId="27636"/>
          <ac:spMkLst>
            <pc:docMk/>
            <pc:sldMk cId="4170446710" sldId="470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56:17.890" v="594" actId="20577"/>
        <pc:sldMkLst>
          <pc:docMk/>
          <pc:sldMk cId="559632761" sldId="473"/>
        </pc:sldMkLst>
        <pc:spChg chg="mod">
          <ac:chgData name="Inga Babicheva" userId="0f171498-083e-489f-aac5-c7d2c369acfe" providerId="ADAL" clId="{3941631E-E391-4408-B561-A3F84CA487A5}" dt="2020-10-22T16:56:17.890" v="594" actId="20577"/>
          <ac:spMkLst>
            <pc:docMk/>
            <pc:sldMk cId="559632761" sldId="473"/>
            <ac:spMk id="3" creationId="{00000000-0000-0000-0000-000000000000}"/>
          </ac:spMkLst>
        </pc:spChg>
      </pc:sldChg>
      <pc:sldChg chg="modSp addCm delCm">
        <pc:chgData name="Inga Babicheva" userId="0f171498-083e-489f-aac5-c7d2c369acfe" providerId="ADAL" clId="{3941631E-E391-4408-B561-A3F84CA487A5}" dt="2020-10-22T17:00:16.457" v="691" actId="20577"/>
        <pc:sldMkLst>
          <pc:docMk/>
          <pc:sldMk cId="414267612" sldId="474"/>
        </pc:sldMkLst>
        <pc:spChg chg="mod">
          <ac:chgData name="Inga Babicheva" userId="0f171498-083e-489f-aac5-c7d2c369acfe" providerId="ADAL" clId="{3941631E-E391-4408-B561-A3F84CA487A5}" dt="2020-10-22T17:00:16.457" v="691" actId="20577"/>
          <ac:spMkLst>
            <pc:docMk/>
            <pc:sldMk cId="414267612" sldId="474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7:03:25.163" v="728" actId="20577"/>
        <pc:sldMkLst>
          <pc:docMk/>
          <pc:sldMk cId="1212968169" sldId="475"/>
        </pc:sldMkLst>
        <pc:spChg chg="mod">
          <ac:chgData name="Inga Babicheva" userId="0f171498-083e-489f-aac5-c7d2c369acfe" providerId="ADAL" clId="{3941631E-E391-4408-B561-A3F84CA487A5}" dt="2020-10-22T17:03:25.163" v="728" actId="20577"/>
          <ac:spMkLst>
            <pc:docMk/>
            <pc:sldMk cId="1212968169" sldId="475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7:06:22.021" v="767" actId="14100"/>
        <pc:sldMkLst>
          <pc:docMk/>
          <pc:sldMk cId="1227313837" sldId="476"/>
        </pc:sldMkLst>
        <pc:spChg chg="mod">
          <ac:chgData name="Inga Babicheva" userId="0f171498-083e-489f-aac5-c7d2c369acfe" providerId="ADAL" clId="{3941631E-E391-4408-B561-A3F84CA487A5}" dt="2020-10-22T17:06:22.021" v="767" actId="14100"/>
          <ac:spMkLst>
            <pc:docMk/>
            <pc:sldMk cId="1227313837" sldId="476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29:42.191" v="337" actId="20577"/>
        <pc:sldMkLst>
          <pc:docMk/>
          <pc:sldMk cId="1920915725" sldId="477"/>
        </pc:sldMkLst>
        <pc:spChg chg="mod">
          <ac:chgData name="Inga Babicheva" userId="0f171498-083e-489f-aac5-c7d2c369acfe" providerId="ADAL" clId="{3941631E-E391-4408-B561-A3F84CA487A5}" dt="2020-10-22T16:29:42.191" v="337" actId="20577"/>
          <ac:spMkLst>
            <pc:docMk/>
            <pc:sldMk cId="1920915725" sldId="477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33:38.221" v="353" actId="122"/>
        <pc:sldMkLst>
          <pc:docMk/>
          <pc:sldMk cId="2404869455" sldId="478"/>
        </pc:sldMkLst>
        <pc:graphicFrameChg chg="mod modGraphic">
          <ac:chgData name="Inga Babicheva" userId="0f171498-083e-489f-aac5-c7d2c369acfe" providerId="ADAL" clId="{3941631E-E391-4408-B561-A3F84CA487A5}" dt="2020-10-22T16:33:38.221" v="353" actId="122"/>
          <ac:graphicFrameMkLst>
            <pc:docMk/>
            <pc:sldMk cId="2404869455" sldId="478"/>
            <ac:graphicFrameMk id="6" creationId="{00000000-0000-0000-0000-000000000000}"/>
          </ac:graphicFrameMkLst>
        </pc:graphicFrameChg>
      </pc:sldChg>
      <pc:sldChg chg="modSp">
        <pc:chgData name="Inga Babicheva" userId="0f171498-083e-489f-aac5-c7d2c369acfe" providerId="ADAL" clId="{3941631E-E391-4408-B561-A3F84CA487A5}" dt="2020-10-22T16:46:30.721" v="435" actId="20577"/>
        <pc:sldMkLst>
          <pc:docMk/>
          <pc:sldMk cId="2296208901" sldId="479"/>
        </pc:sldMkLst>
        <pc:spChg chg="mod">
          <ac:chgData name="Inga Babicheva" userId="0f171498-083e-489f-aac5-c7d2c369acfe" providerId="ADAL" clId="{3941631E-E391-4408-B561-A3F84CA487A5}" dt="2020-10-22T16:46:30.721" v="435" actId="20577"/>
          <ac:spMkLst>
            <pc:docMk/>
            <pc:sldMk cId="2296208901" sldId="479"/>
            <ac:spMk id="2" creationId="{00000000-0000-0000-0000-000000000000}"/>
          </ac:spMkLst>
        </pc:spChg>
        <pc:spChg chg="mod">
          <ac:chgData name="Inga Babicheva" userId="0f171498-083e-489f-aac5-c7d2c369acfe" providerId="ADAL" clId="{3941631E-E391-4408-B561-A3F84CA487A5}" dt="2020-10-22T16:46:10.016" v="427" actId="20577"/>
          <ac:spMkLst>
            <pc:docMk/>
            <pc:sldMk cId="2296208901" sldId="4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CFF6-75E5-47CC-8F5F-3C2F33FA08B1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4B7-FFF6-4CB5-B431-CA8FD2B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Имплементация обязательств страны в рамках комментариев TRP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497" y="4740812"/>
            <a:ext cx="7825947" cy="17530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Заседание Комитета по ВИЧ и ТБ</a:t>
            </a:r>
          </a:p>
          <a:p>
            <a:pPr algn="ctr"/>
            <a:r>
              <a:rPr lang="ru-RU" dirty="0"/>
              <a:t>2</a:t>
            </a:r>
            <a:r>
              <a:rPr lang="en-US" dirty="0"/>
              <a:t>6</a:t>
            </a:r>
            <a:r>
              <a:rPr lang="ru-RU" dirty="0"/>
              <a:t> октября 202</a:t>
            </a:r>
            <a:r>
              <a:rPr lang="en-US" dirty="0"/>
              <a:t>1</a:t>
            </a:r>
            <a:r>
              <a:rPr lang="ru-RU" dirty="0"/>
              <a:t> г. </a:t>
            </a:r>
            <a:endParaRPr lang="en-US" dirty="0"/>
          </a:p>
          <a:p>
            <a:pPr algn="ctr"/>
            <a:r>
              <a:rPr lang="ru-RU" dirty="0"/>
              <a:t>И. Бабичева</a:t>
            </a:r>
          </a:p>
          <a:p>
            <a:pPr algn="ctr"/>
            <a:r>
              <a:rPr lang="ru-RU" dirty="0"/>
              <a:t> Координатор по ВИЧ и ТБ\Заместитель программного менеджера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Комментарий </a:t>
            </a:r>
            <a:r>
              <a:rPr lang="en-US" sz="2800" dirty="0"/>
              <a:t>TRP</a:t>
            </a:r>
            <a:r>
              <a:rPr lang="ru-RU" sz="2800" dirty="0"/>
              <a:t> к </a:t>
            </a:r>
            <a:r>
              <a:rPr lang="en-US" sz="2800" dirty="0"/>
              <a:t>PAAR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6" y="1235596"/>
            <a:ext cx="9913776" cy="492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Улучшение доступа к быстрой, высококачественной диагностике ТБ в южной регионе – высокий приоритет. Страновая команда ГФ ожидает, что это болезненный вопрос будет частично адресован уже во время </a:t>
            </a:r>
            <a:r>
              <a:rPr lang="en-US" dirty="0"/>
              <a:t>Grant Making, </a:t>
            </a:r>
            <a:r>
              <a:rPr lang="ru-RU" dirty="0"/>
              <a:t>включая разработку плана по улучшению ситуации с выделением соответствующего бюджета на первые шаги в основной </a:t>
            </a:r>
            <a:r>
              <a:rPr lang="ru-RU" dirty="0" err="1"/>
              <a:t>аллокации</a:t>
            </a:r>
            <a:r>
              <a:rPr lang="ru-RU" dirty="0"/>
              <a:t> – </a:t>
            </a:r>
            <a:r>
              <a:rPr lang="ru-RU" dirty="0">
                <a:highlight>
                  <a:srgbClr val="FFFF00"/>
                </a:highlight>
              </a:rPr>
              <a:t>план разработан и направлен, вопрос о развитии южной лаборатории практически решен. Будет необходима коллаборация всех партнеров.</a:t>
            </a:r>
          </a:p>
        </p:txBody>
      </p:sp>
    </p:spTree>
    <p:extLst>
      <p:ext uri="{BB962C8B-B14F-4D97-AF65-F5344CB8AC3E}">
        <p14:creationId xmlns:p14="http://schemas.microsoft.com/office/powerpoint/2010/main" val="74130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Комментарии, вошедшие в Индикаторную таблицу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6" y="1235596"/>
            <a:ext cx="9913776" cy="492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Переход на амбулаторное лечение</a:t>
            </a:r>
          </a:p>
          <a:p>
            <a:pPr marL="0" indent="0">
              <a:buNone/>
            </a:pPr>
            <a:r>
              <a:rPr lang="ru-RU" dirty="0"/>
              <a:t>Улучшение доступа к диагностике ТБ в южном регионе</a:t>
            </a:r>
          </a:p>
          <a:p>
            <a:pPr marL="0" indent="0">
              <a:buNone/>
            </a:pPr>
            <a:r>
              <a:rPr lang="ru-RU" dirty="0"/>
              <a:t>Достижение результатов по интервенциям в рамках каталитического финансирования</a:t>
            </a:r>
          </a:p>
          <a:p>
            <a:pPr marL="0" indent="0">
              <a:buNone/>
            </a:pPr>
            <a:endParaRPr lang="ru-R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7100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Действия и предложения ПРООН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6" y="1124745"/>
            <a:ext cx="10161104" cy="5596730"/>
          </a:xfrm>
        </p:spPr>
        <p:txBody>
          <a:bodyPr>
            <a:normAutofit/>
          </a:bodyPr>
          <a:lstStyle/>
          <a:p>
            <a:r>
              <a:rPr lang="ru-RU" dirty="0"/>
              <a:t>ПРООН на своем уровне осуществляет прогресс в реализации обязательств страны.</a:t>
            </a:r>
          </a:p>
          <a:p>
            <a:r>
              <a:rPr lang="ru-RU" dirty="0"/>
              <a:t>Уровни, где ПРООН не имеет прямых СП или мероприятий, не могут продвигаться только </a:t>
            </a:r>
            <a:r>
              <a:rPr lang="ru-RU" dirty="0" err="1"/>
              <a:t>ПРом</a:t>
            </a:r>
            <a:r>
              <a:rPr lang="ru-RU" dirty="0"/>
              <a:t>.</a:t>
            </a:r>
          </a:p>
          <a:p>
            <a:r>
              <a:rPr lang="ru-RU" dirty="0"/>
              <a:t>Во время мониторинговых посещений ПР в том числе отслеживает реализацию диагностического алгоритма, предоставляя НЦФ отчеты с рекомендациями. Для повышения внимания к вопросу ПРООН привлекает к мониторинговым визитам ответственных сотрудников Министерства здравоохранения Кыргызской Республики.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78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Действия и предложения ПРООН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6" y="1124745"/>
            <a:ext cx="10161104" cy="5596730"/>
          </a:xfrm>
        </p:spPr>
        <p:txBody>
          <a:bodyPr>
            <a:normAutofit/>
          </a:bodyPr>
          <a:lstStyle/>
          <a:p>
            <a:r>
              <a:rPr lang="ru-RU" dirty="0"/>
              <a:t>Создать рабочую группу\группы по мониторингу имплементации всех обязательств</a:t>
            </a:r>
          </a:p>
          <a:p>
            <a:r>
              <a:rPr lang="ru-RU" dirty="0"/>
              <a:t>Возможно, доработка планов, направленных в ГФ</a:t>
            </a:r>
          </a:p>
          <a:p>
            <a:r>
              <a:rPr lang="ru-RU" dirty="0"/>
              <a:t>Периодическая отчетность о прогрессе реализации на Комитете по ВИЧ и ТБ</a:t>
            </a:r>
            <a:endParaRPr lang="en-US" dirty="0"/>
          </a:p>
          <a:p>
            <a:r>
              <a:rPr lang="ru-RU" dirty="0"/>
              <a:t>Включение целей, направлений, активностей Планов в разрабатываемые новые Государственные программы по ВИЧ и ТБ</a:t>
            </a:r>
            <a:endParaRPr lang="en-US" dirty="0"/>
          </a:p>
          <a:p>
            <a:r>
              <a:rPr lang="ru-RU" dirty="0"/>
              <a:t>Создать рабочую группу по юной лаборатории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14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600201"/>
            <a:ext cx="8507288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dirty="0"/>
              <a:t>Спасибо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3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Процесс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6" y="1556792"/>
            <a:ext cx="9913776" cy="492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13 мая 2020 г.</a:t>
            </a:r>
          </a:p>
          <a:p>
            <a:r>
              <a:rPr lang="ru-RU" dirty="0"/>
              <a:t> Информационное письмо ГФ о начале процесса грант </a:t>
            </a:r>
            <a:r>
              <a:rPr lang="ru-RU" dirty="0" err="1"/>
              <a:t>мейкинга</a:t>
            </a:r>
            <a:endParaRPr lang="ru-RU" dirty="0"/>
          </a:p>
          <a:p>
            <a:r>
              <a:rPr lang="ru-RU" dirty="0"/>
              <a:t>Обзор заявки с рекомендациями и форма ответа на рекомендации </a:t>
            </a:r>
            <a:r>
              <a:rPr lang="en-US" dirty="0"/>
              <a:t>TRP </a:t>
            </a:r>
            <a:r>
              <a:rPr lang="ru-RU" dirty="0"/>
              <a:t>(панель технической оценки)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14 июля направлен ответ на комментарии</a:t>
            </a:r>
          </a:p>
          <a:p>
            <a:pPr marL="0" indent="0">
              <a:buNone/>
            </a:pPr>
            <a:r>
              <a:rPr lang="ru-RU" dirty="0"/>
              <a:t>Доработка ответов</a:t>
            </a:r>
          </a:p>
          <a:p>
            <a:pPr marL="0" indent="0">
              <a:buNone/>
            </a:pPr>
            <a:r>
              <a:rPr lang="ru-RU" dirty="0"/>
              <a:t>Принятие ответов</a:t>
            </a:r>
          </a:p>
          <a:p>
            <a:pPr marL="0" indent="0">
              <a:buNone/>
            </a:pPr>
            <a:r>
              <a:rPr lang="ru-RU" dirty="0"/>
              <a:t>Письмо о выделении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59235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Комментарии </a:t>
            </a:r>
            <a:r>
              <a:rPr lang="en-US" sz="2800" dirty="0"/>
              <a:t>TRP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3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6" y="1556792"/>
            <a:ext cx="9913776" cy="492020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Ускорить переход от системы стационарной помощи к амбулаторному подходу для лечения ЛЧ и МЛУ-ТБ в соответствии с рекомендациями ВОЗ</a:t>
            </a:r>
          </a:p>
          <a:p>
            <a:r>
              <a:rPr lang="ru-RU" dirty="0"/>
              <a:t>разработать план перехода к расширению амбулаторной помощи с изложением стратегии по снижению частоты госпитализаций, включая сроки и цели, позволяющие осуществлять мониторинг прогресса – </a:t>
            </a:r>
            <a:r>
              <a:rPr lang="ru-RU" dirty="0">
                <a:highlight>
                  <a:srgbClr val="FFFF00"/>
                </a:highlight>
              </a:rPr>
              <a:t>план разработан и направлен</a:t>
            </a:r>
          </a:p>
          <a:p>
            <a:r>
              <a:rPr lang="ru-RU" dirty="0"/>
              <a:t>провести подробный анализ бюджета во время предоставления гранта, чтобы привести его в соответствие с описательной частью запроса на финансирование. Эта краткосрочная мера обеспечит значительную экономию средств, которые можно было бы направить на поддержку интеграции усилий НПО по поддержке амбулаторной помощи - </a:t>
            </a:r>
            <a:r>
              <a:rPr lang="ru-RU" dirty="0">
                <a:highlight>
                  <a:srgbClr val="FFFF00"/>
                </a:highlight>
              </a:rPr>
              <a:t>3 НПО работают с больными туберкулезом, в т.ч. поддерживают контролируемое лечение на дому, возвращают больных ТБ на лечение / наблюдение, расширяют количество пациентов на ВКЛ</a:t>
            </a:r>
          </a:p>
        </p:txBody>
      </p:sp>
    </p:spTree>
    <p:extLst>
      <p:ext uri="{BB962C8B-B14F-4D97-AF65-F5344CB8AC3E}">
        <p14:creationId xmlns:p14="http://schemas.microsoft.com/office/powerpoint/2010/main" val="411777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Комментарии </a:t>
            </a:r>
            <a:r>
              <a:rPr lang="en-US" sz="2800" dirty="0"/>
              <a:t>TRP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4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854" y="1235595"/>
            <a:ext cx="11137186" cy="5124107"/>
          </a:xfrm>
        </p:spPr>
        <p:txBody>
          <a:bodyPr>
            <a:normAutofit fontScale="92500"/>
          </a:bodyPr>
          <a:lstStyle/>
          <a:p>
            <a:r>
              <a:rPr lang="ru-RU" dirty="0"/>
              <a:t>Работать с партнерами во время реализации гранта, чтобы разработать четкий и привязанный к срокам план увеличения государственного социального заказа - </a:t>
            </a:r>
            <a:r>
              <a:rPr lang="ru-RU" dirty="0">
                <a:highlight>
                  <a:srgbClr val="FFFF00"/>
                </a:highlight>
              </a:rPr>
              <a:t>в период с мая по сентябрь 2021 года были разработаны и утверждены нормативные документы для запуска государственного социального заказа в сфере ТБ – Руководство по реализации ГСЗ в ТБ, по данному руководству были обучены сотрудники НЦФ и представители НПО, в августе 2021 года были проведены общественные слушания по проекту бюджета ФОМС на 2022 год и прогнозу на 2023–2024 годы. Благодаря активной </a:t>
            </a:r>
            <a:r>
              <a:rPr lang="ru-RU" dirty="0" err="1">
                <a:highlight>
                  <a:srgbClr val="FFFF00"/>
                </a:highlight>
              </a:rPr>
              <a:t>адвокационной</a:t>
            </a:r>
            <a:r>
              <a:rPr lang="ru-RU" dirty="0">
                <a:highlight>
                  <a:srgbClr val="FFFF00"/>
                </a:highlight>
              </a:rPr>
              <a:t> деятельности в бюджете ФОМС на период 2021-2023 гг. на финансирование противотуберкулезных программ выделено отдельной строкой 30 млн сомов, включая ГСЗ. В ситуации, когда в бюджет ФОМС не вносятся изменения, ГСЗ в сфере ТБ будет запущен в 2022 году.</a:t>
            </a:r>
          </a:p>
        </p:txBody>
      </p:sp>
    </p:spTree>
    <p:extLst>
      <p:ext uri="{BB962C8B-B14F-4D97-AF65-F5344CB8AC3E}">
        <p14:creationId xmlns:p14="http://schemas.microsoft.com/office/powerpoint/2010/main" val="194347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Комментарии </a:t>
            </a:r>
            <a:r>
              <a:rPr lang="en-US" sz="2800" dirty="0"/>
              <a:t>TRP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5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6" y="1235596"/>
            <a:ext cx="11189376" cy="4920208"/>
          </a:xfrm>
        </p:spPr>
        <p:txBody>
          <a:bodyPr>
            <a:normAutofit fontScale="25000" lnSpcReduction="20000"/>
          </a:bodyPr>
          <a:lstStyle/>
          <a:p>
            <a:endParaRPr lang="ru-RU" sz="4500" dirty="0"/>
          </a:p>
          <a:p>
            <a:pPr marL="0" indent="0">
              <a:buNone/>
            </a:pPr>
            <a:r>
              <a:rPr lang="ru-RU" sz="11200" dirty="0"/>
              <a:t>2.1. Предоставить план с указанием затрат и графиком для поддержки пересмотра и внедрения диагностического алгоритма, который включает </a:t>
            </a:r>
            <a:r>
              <a:rPr lang="ru-RU" sz="11200" dirty="0" err="1"/>
              <a:t>GeneXpert</a:t>
            </a:r>
            <a:r>
              <a:rPr lang="ru-RU" sz="11200" dirty="0"/>
              <a:t>, в соответствии с текущими рекомендациями ВОЗ по диагностике ТБ и ЛУ-ТБ. Быстрое молекулярное тестирование должно быть тестом первой линии для диагностики туберкулеза и использоваться для тестирования всех предполагаемых случаев ТБ, независимо от наличия факторов риска ЛУ-ТБ. Микроскопию мазка </a:t>
            </a:r>
            <a:r>
              <a:rPr lang="ru-RU" sz="11200" dirty="0" err="1"/>
              <a:t>мазка</a:t>
            </a:r>
            <a:r>
              <a:rPr lang="ru-RU" sz="11200" dirty="0"/>
              <a:t> следует использовать только для отслеживания реакции на лечение. Рабочий план должен включать обучение поставщиков медицинских услуг и мониторинг, чтобы гарантировать, что утвержденному ВОЗ диагностическому алгоритму придерживались по всей стране – </a:t>
            </a:r>
            <a:r>
              <a:rPr lang="ru-RU" sz="11200" dirty="0">
                <a:highlight>
                  <a:srgbClr val="FFFF00"/>
                </a:highlight>
              </a:rPr>
              <a:t>план разработан и направлен </a:t>
            </a:r>
            <a:endParaRPr lang="ru-RU" dirty="0">
              <a:highlight>
                <a:srgbClr val="FFFF00"/>
              </a:highlight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91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Комментарии </a:t>
            </a:r>
            <a:r>
              <a:rPr lang="en-US" sz="2800" dirty="0"/>
              <a:t>TRP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6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6" y="1235596"/>
            <a:ext cx="9913776" cy="492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2.2. Представить план на 2-3 страницы с обоснованием размещения дополнительных машин </a:t>
            </a:r>
            <a:r>
              <a:rPr lang="ru-RU" dirty="0" err="1"/>
              <a:t>GeneXpert</a:t>
            </a:r>
            <a:r>
              <a:rPr lang="ru-RU" dirty="0"/>
              <a:t>, запрошенных в рамках запроса на финансирование. План должен учитывать географическое положение, надлежащее обслуживание и транспортировку образцов для обеспечения оптимального использования и использования </a:t>
            </a:r>
            <a:r>
              <a:rPr lang="ru-RU" dirty="0" err="1"/>
              <a:t>GeneXpert</a:t>
            </a:r>
            <a:r>
              <a:rPr lang="ru-RU" dirty="0"/>
              <a:t> в диагностике ТБ и ЛУ-ТБ – </a:t>
            </a:r>
            <a:r>
              <a:rPr lang="ru-RU" dirty="0">
                <a:highlight>
                  <a:srgbClr val="FFFF00"/>
                </a:highlight>
              </a:rPr>
              <a:t>план разработан и направлен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38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Комментарии </a:t>
            </a:r>
            <a:r>
              <a:rPr lang="en-US" sz="2800" dirty="0"/>
              <a:t>TRP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7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6" y="1235596"/>
            <a:ext cx="9913776" cy="492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3. Пересмотреть стратегию программы и обрисовать, как она обеспечит, чтобы 100% диагностированных пациентов с лекарственно-устойчивым туберкулезом получали препараты второго ряда для лечения. Экономия средств, полученная в рамках выделенного финансирования, должна использоваться для финансирования противотуберкулезных препаратов второго ряда – </a:t>
            </a:r>
            <a:r>
              <a:rPr lang="ru-RU" dirty="0">
                <a:highlight>
                  <a:srgbClr val="FFFF00"/>
                </a:highlight>
              </a:rPr>
              <a:t>в результате переговоров, переработки индикаторов в гранте заложены средства, покрывающие лечение всех новых случаев (без буфера)</a:t>
            </a:r>
          </a:p>
        </p:txBody>
      </p:sp>
    </p:spTree>
    <p:extLst>
      <p:ext uri="{BB962C8B-B14F-4D97-AF65-F5344CB8AC3E}">
        <p14:creationId xmlns:p14="http://schemas.microsoft.com/office/powerpoint/2010/main" val="354307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Комментарии </a:t>
            </a:r>
            <a:r>
              <a:rPr lang="en-US" sz="2800" dirty="0"/>
              <a:t>TRP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8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6" y="1235596"/>
            <a:ext cx="9913776" cy="4920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4. Разработать четкие сроки для регистрации лекарств и доработки  необходимого для этого законодательства уже во время реализации гранта, чтобы обеспечить непрерывность и устойчивость услуг по ВИЧ и ТБ за счет рентабельных закупок в рамках национальной программы - </a:t>
            </a:r>
            <a:r>
              <a:rPr lang="ru-RU" dirty="0">
                <a:highlight>
                  <a:srgbClr val="FFFF00"/>
                </a:highlight>
              </a:rPr>
              <a:t>в марте 2021 года </a:t>
            </a:r>
            <a:r>
              <a:rPr lang="ru-RU" dirty="0" err="1">
                <a:highlight>
                  <a:srgbClr val="FFFF00"/>
                </a:highlight>
              </a:rPr>
              <a:t>Жогорку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Кенеш</a:t>
            </a:r>
            <a:r>
              <a:rPr lang="ru-RU" dirty="0">
                <a:highlight>
                  <a:srgbClr val="FFFF00"/>
                </a:highlight>
              </a:rPr>
              <a:t> Кыргызской Республики одобрил поправки к Закону о государственных закупках, которые сделали возможными закупки через агентства ООН. Процедура организации закупок лекарственных средств и медицинских изделий через агентства ООН, перечень необходимых подзаконных и нормативных актов, основные подзаконные акты для принятия поправок к Закону о государственных закупках были разработаны и отправлены в Минфин на утверждение.</a:t>
            </a:r>
          </a:p>
        </p:txBody>
      </p:sp>
    </p:spTree>
    <p:extLst>
      <p:ext uri="{BB962C8B-B14F-4D97-AF65-F5344CB8AC3E}">
        <p14:creationId xmlns:p14="http://schemas.microsoft.com/office/powerpoint/2010/main" val="119474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Комментарии </a:t>
            </a:r>
            <a:r>
              <a:rPr lang="en-US" sz="2800" dirty="0"/>
              <a:t>TRP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9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96" y="1235596"/>
            <a:ext cx="9913776" cy="4920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5. Подготовить план, описывающий, как профилактика и лечение ВИЧ и совместные услуги по ТБ-ВИЧ повысят охват этими услугами, заключенных. План должен, в частности, касаться компонентов совместного ведения больных ТБ-ВИЧ, включая обследование на туберкулез при поступлении, более активное выявление случаев туберкулеза среди людей, живущих с ВИЧ, с своевременным началом соответствующего лечения туберкулеза, индивидуальную лечебную поддержку для заключенных, а также меры по контролю и профилактике туберкулеза, включая профилактическое лечение ЛЖВ – </a:t>
            </a:r>
            <a:r>
              <a:rPr lang="ru-RU" dirty="0">
                <a:highlight>
                  <a:srgbClr val="FFFF00"/>
                </a:highlight>
              </a:rPr>
              <a:t>план разработан и направлен, в сентябре проведены установочные встречи с имплементирующими партнерами, намечены дальнейшие шаги\активности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3262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</ds:schemaRefs>
</ds:datastoreItem>
</file>

<file path=customXml/itemProps2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1001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Имплементация обязательств страны в рамках комментариев TRP</vt:lpstr>
      <vt:lpstr>Процесс</vt:lpstr>
      <vt:lpstr>Комментарии TRP</vt:lpstr>
      <vt:lpstr>Комментарии TRP</vt:lpstr>
      <vt:lpstr>Комментарии TRP</vt:lpstr>
      <vt:lpstr>Комментарии TRP</vt:lpstr>
      <vt:lpstr>Комментарии TRP</vt:lpstr>
      <vt:lpstr>Комментарии TRP</vt:lpstr>
      <vt:lpstr>Комментарии TRP</vt:lpstr>
      <vt:lpstr>Комментарий TRP к PAAR</vt:lpstr>
      <vt:lpstr>Комментарии, вошедшие в Индикаторную таблицу</vt:lpstr>
      <vt:lpstr>Действия и предложения ПРООН</vt:lpstr>
      <vt:lpstr>Действия и предложения ПРООН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Inga Babicheva</cp:lastModifiedBy>
  <cp:revision>12</cp:revision>
  <dcterms:created xsi:type="dcterms:W3CDTF">2020-05-07T16:23:44Z</dcterms:created>
  <dcterms:modified xsi:type="dcterms:W3CDTF">2021-10-26T03:43:47Z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0x010100B4981E8A26D6C246AE44E9FDAFE54C35</vt:lpwstr>
  </property>
</Properties>
</file>