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23"/>
  </p:notesMasterIdLst>
  <p:sldIdLst>
    <p:sldId id="481" r:id="rId7"/>
    <p:sldId id="331" r:id="rId8"/>
    <p:sldId id="330" r:id="rId9"/>
    <p:sldId id="507" r:id="rId10"/>
    <p:sldId id="508" r:id="rId11"/>
    <p:sldId id="497" r:id="rId12"/>
    <p:sldId id="509" r:id="rId13"/>
    <p:sldId id="510" r:id="rId14"/>
    <p:sldId id="511" r:id="rId15"/>
    <p:sldId id="506" r:id="rId16"/>
    <p:sldId id="512" r:id="rId17"/>
    <p:sldId id="513" r:id="rId18"/>
    <p:sldId id="517" r:id="rId19"/>
    <p:sldId id="518" r:id="rId20"/>
    <p:sldId id="519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81142FE7-2AC6-4822-ACF2-FE2299D33734}"/>
    <pc:docChg chg="undo custSel addSld delSld modSld">
      <pc:chgData name="Inga Babicheva" userId="0f171498-083e-489f-aac5-c7d2c369acfe" providerId="ADAL" clId="{81142FE7-2AC6-4822-ACF2-FE2299D33734}" dt="2021-01-18T18:40:01.949" v="1905" actId="2696"/>
      <pc:docMkLst>
        <pc:docMk/>
      </pc:docMkLst>
      <pc:sldChg chg="addSp delSp modSp mod">
        <pc:chgData name="Inga Babicheva" userId="0f171498-083e-489f-aac5-c7d2c369acfe" providerId="ADAL" clId="{81142FE7-2AC6-4822-ACF2-FE2299D33734}" dt="2021-01-18T17:57:41.080" v="851" actId="20577"/>
        <pc:sldMkLst>
          <pc:docMk/>
          <pc:sldMk cId="82193018" sldId="330"/>
        </pc:sldMkLst>
        <pc:spChg chg="mod">
          <ac:chgData name="Inga Babicheva" userId="0f171498-083e-489f-aac5-c7d2c369acfe" providerId="ADAL" clId="{81142FE7-2AC6-4822-ACF2-FE2299D33734}" dt="2021-01-18T17:40:48.280" v="88" actId="20577"/>
          <ac:spMkLst>
            <pc:docMk/>
            <pc:sldMk cId="82193018" sldId="330"/>
            <ac:spMk id="2" creationId="{00000000-0000-0000-0000-000000000000}"/>
          </ac:spMkLst>
        </pc:spChg>
        <pc:spChg chg="add mod">
          <ac:chgData name="Inga Babicheva" userId="0f171498-083e-489f-aac5-c7d2c369acfe" providerId="ADAL" clId="{81142FE7-2AC6-4822-ACF2-FE2299D33734}" dt="2021-01-18T17:57:41.080" v="851" actId="20577"/>
          <ac:spMkLst>
            <pc:docMk/>
            <pc:sldMk cId="82193018" sldId="330"/>
            <ac:spMk id="4" creationId="{F21E1D95-838F-4DEE-859E-14C85F5BD56F}"/>
          </ac:spMkLst>
        </pc:spChg>
        <pc:graphicFrameChg chg="del">
          <ac:chgData name="Inga Babicheva" userId="0f171498-083e-489f-aac5-c7d2c369acfe" providerId="ADAL" clId="{81142FE7-2AC6-4822-ACF2-FE2299D33734}" dt="2021-01-18T17:40:57.035" v="89" actId="21"/>
          <ac:graphicFrameMkLst>
            <pc:docMk/>
            <pc:sldMk cId="82193018" sldId="330"/>
            <ac:graphicFrameMk id="5" creationId="{13332AB8-EEF6-490E-8041-876868C2578B}"/>
          </ac:graphicFrameMkLst>
        </pc:graphicFrameChg>
      </pc:sldChg>
      <pc:sldChg chg="del">
        <pc:chgData name="Inga Babicheva" userId="0f171498-083e-489f-aac5-c7d2c369acfe" providerId="ADAL" clId="{81142FE7-2AC6-4822-ACF2-FE2299D33734}" dt="2021-01-18T18:39:52.710" v="1904" actId="2696"/>
        <pc:sldMkLst>
          <pc:docMk/>
          <pc:sldMk cId="983164389" sldId="331"/>
        </pc:sldMkLst>
      </pc:sldChg>
      <pc:sldChg chg="del">
        <pc:chgData name="Inga Babicheva" userId="0f171498-083e-489f-aac5-c7d2c369acfe" providerId="ADAL" clId="{81142FE7-2AC6-4822-ACF2-FE2299D33734}" dt="2021-01-18T18:40:01.949" v="1905" actId="2696"/>
        <pc:sldMkLst>
          <pc:docMk/>
          <pc:sldMk cId="938473056" sldId="466"/>
        </pc:sldMkLst>
      </pc:sldChg>
      <pc:sldChg chg="modSp mod">
        <pc:chgData name="Inga Babicheva" userId="0f171498-083e-489f-aac5-c7d2c369acfe" providerId="ADAL" clId="{81142FE7-2AC6-4822-ACF2-FE2299D33734}" dt="2021-01-18T17:40:15.235" v="59" actId="1076"/>
        <pc:sldMkLst>
          <pc:docMk/>
          <pc:sldMk cId="3839251590" sldId="481"/>
        </pc:sldMkLst>
        <pc:spChg chg="mod">
          <ac:chgData name="Inga Babicheva" userId="0f171498-083e-489f-aac5-c7d2c369acfe" providerId="ADAL" clId="{81142FE7-2AC6-4822-ACF2-FE2299D33734}" dt="2021-01-18T17:40:12.422" v="58" actId="1076"/>
          <ac:spMkLst>
            <pc:docMk/>
            <pc:sldMk cId="3839251590" sldId="481"/>
            <ac:spMk id="2" creationId="{00000000-0000-0000-0000-000000000000}"/>
          </ac:spMkLst>
        </pc:spChg>
        <pc:spChg chg="mod">
          <ac:chgData name="Inga Babicheva" userId="0f171498-083e-489f-aac5-c7d2c369acfe" providerId="ADAL" clId="{81142FE7-2AC6-4822-ACF2-FE2299D33734}" dt="2021-01-18T17:40:15.235" v="59" actId="1076"/>
          <ac:spMkLst>
            <pc:docMk/>
            <pc:sldMk cId="3839251590" sldId="481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81142FE7-2AC6-4822-ACF2-FE2299D33734}" dt="2021-01-18T18:39:06.005" v="1895" actId="2696"/>
        <pc:sldMkLst>
          <pc:docMk/>
          <pc:sldMk cId="3581889595" sldId="484"/>
        </pc:sldMkLst>
      </pc:sldChg>
      <pc:sldChg chg="del">
        <pc:chgData name="Inga Babicheva" userId="0f171498-083e-489f-aac5-c7d2c369acfe" providerId="ADAL" clId="{81142FE7-2AC6-4822-ACF2-FE2299D33734}" dt="2021-01-18T18:39:23.577" v="1896" actId="2696"/>
        <pc:sldMkLst>
          <pc:docMk/>
          <pc:sldMk cId="1067113476" sldId="486"/>
        </pc:sldMkLst>
      </pc:sldChg>
      <pc:sldChg chg="del">
        <pc:chgData name="Inga Babicheva" userId="0f171498-083e-489f-aac5-c7d2c369acfe" providerId="ADAL" clId="{81142FE7-2AC6-4822-ACF2-FE2299D33734}" dt="2021-01-18T18:39:30.333" v="1897" actId="2696"/>
        <pc:sldMkLst>
          <pc:docMk/>
          <pc:sldMk cId="4005366773" sldId="487"/>
        </pc:sldMkLst>
      </pc:sldChg>
      <pc:sldChg chg="del">
        <pc:chgData name="Inga Babicheva" userId="0f171498-083e-489f-aac5-c7d2c369acfe" providerId="ADAL" clId="{81142FE7-2AC6-4822-ACF2-FE2299D33734}" dt="2021-01-18T18:39:43.636" v="1901" actId="2696"/>
        <pc:sldMkLst>
          <pc:docMk/>
          <pc:sldMk cId="28966413" sldId="488"/>
        </pc:sldMkLst>
      </pc:sldChg>
      <pc:sldChg chg="del">
        <pc:chgData name="Inga Babicheva" userId="0f171498-083e-489f-aac5-c7d2c369acfe" providerId="ADAL" clId="{81142FE7-2AC6-4822-ACF2-FE2299D33734}" dt="2021-01-18T18:39:37.041" v="1899" actId="2696"/>
        <pc:sldMkLst>
          <pc:docMk/>
          <pc:sldMk cId="3613350587" sldId="489"/>
        </pc:sldMkLst>
      </pc:sldChg>
      <pc:sldChg chg="del">
        <pc:chgData name="Inga Babicheva" userId="0f171498-083e-489f-aac5-c7d2c369acfe" providerId="ADAL" clId="{81142FE7-2AC6-4822-ACF2-FE2299D33734}" dt="2021-01-18T18:39:34.068" v="1898" actId="2696"/>
        <pc:sldMkLst>
          <pc:docMk/>
          <pc:sldMk cId="353584388" sldId="490"/>
        </pc:sldMkLst>
      </pc:sldChg>
      <pc:sldChg chg="del">
        <pc:chgData name="Inga Babicheva" userId="0f171498-083e-489f-aac5-c7d2c369acfe" providerId="ADAL" clId="{81142FE7-2AC6-4822-ACF2-FE2299D33734}" dt="2021-01-18T18:39:46.412" v="1902" actId="2696"/>
        <pc:sldMkLst>
          <pc:docMk/>
          <pc:sldMk cId="1426104048" sldId="491"/>
        </pc:sldMkLst>
      </pc:sldChg>
      <pc:sldChg chg="del">
        <pc:chgData name="Inga Babicheva" userId="0f171498-083e-489f-aac5-c7d2c369acfe" providerId="ADAL" clId="{81142FE7-2AC6-4822-ACF2-FE2299D33734}" dt="2021-01-18T18:39:00.603" v="1894" actId="2696"/>
        <pc:sldMkLst>
          <pc:docMk/>
          <pc:sldMk cId="258008749" sldId="492"/>
        </pc:sldMkLst>
      </pc:sldChg>
      <pc:sldChg chg="del">
        <pc:chgData name="Inga Babicheva" userId="0f171498-083e-489f-aac5-c7d2c369acfe" providerId="ADAL" clId="{81142FE7-2AC6-4822-ACF2-FE2299D33734}" dt="2021-01-18T18:39:39.835" v="1900" actId="2696"/>
        <pc:sldMkLst>
          <pc:docMk/>
          <pc:sldMk cId="2195362036" sldId="493"/>
        </pc:sldMkLst>
      </pc:sldChg>
      <pc:sldChg chg="del">
        <pc:chgData name="Inga Babicheva" userId="0f171498-083e-489f-aac5-c7d2c369acfe" providerId="ADAL" clId="{81142FE7-2AC6-4822-ACF2-FE2299D33734}" dt="2021-01-18T18:39:50.147" v="1903" actId="2696"/>
        <pc:sldMkLst>
          <pc:docMk/>
          <pc:sldMk cId="3010003052" sldId="494"/>
        </pc:sldMkLst>
      </pc:sldChg>
      <pc:sldChg chg="modSp add mod">
        <pc:chgData name="Inga Babicheva" userId="0f171498-083e-489f-aac5-c7d2c369acfe" providerId="ADAL" clId="{81142FE7-2AC6-4822-ACF2-FE2299D33734}" dt="2021-01-18T17:56:03.085" v="803" actId="20577"/>
        <pc:sldMkLst>
          <pc:docMk/>
          <pc:sldMk cId="2761301059" sldId="495"/>
        </pc:sldMkLst>
        <pc:spChg chg="mod">
          <ac:chgData name="Inga Babicheva" userId="0f171498-083e-489f-aac5-c7d2c369acfe" providerId="ADAL" clId="{81142FE7-2AC6-4822-ACF2-FE2299D33734}" dt="2021-01-18T17:46:29.121" v="439" actId="20577"/>
          <ac:spMkLst>
            <pc:docMk/>
            <pc:sldMk cId="2761301059" sldId="495"/>
            <ac:spMk id="2" creationId="{00000000-0000-0000-0000-000000000000}"/>
          </ac:spMkLst>
        </pc:spChg>
        <pc:spChg chg="mod">
          <ac:chgData name="Inga Babicheva" userId="0f171498-083e-489f-aac5-c7d2c369acfe" providerId="ADAL" clId="{81142FE7-2AC6-4822-ACF2-FE2299D33734}" dt="2021-01-18T17:56:03.085" v="803" actId="20577"/>
          <ac:spMkLst>
            <pc:docMk/>
            <pc:sldMk cId="2761301059" sldId="495"/>
            <ac:spMk id="4" creationId="{F21E1D95-838F-4DEE-859E-14C85F5BD56F}"/>
          </ac:spMkLst>
        </pc:spChg>
      </pc:sldChg>
      <pc:sldChg chg="modSp add del mod">
        <pc:chgData name="Inga Babicheva" userId="0f171498-083e-489f-aac5-c7d2c369acfe" providerId="ADAL" clId="{81142FE7-2AC6-4822-ACF2-FE2299D33734}" dt="2021-01-18T17:54:48.253" v="724" actId="2696"/>
        <pc:sldMkLst>
          <pc:docMk/>
          <pc:sldMk cId="2211571542" sldId="496"/>
        </pc:sldMkLst>
        <pc:spChg chg="mod">
          <ac:chgData name="Inga Babicheva" userId="0f171498-083e-489f-aac5-c7d2c369acfe" providerId="ADAL" clId="{81142FE7-2AC6-4822-ACF2-FE2299D33734}" dt="2021-01-18T17:53:47.030" v="722" actId="20577"/>
          <ac:spMkLst>
            <pc:docMk/>
            <pc:sldMk cId="2211571542" sldId="496"/>
            <ac:spMk id="2" creationId="{00000000-0000-0000-0000-000000000000}"/>
          </ac:spMkLst>
        </pc:spChg>
        <pc:spChg chg="mod">
          <ac:chgData name="Inga Babicheva" userId="0f171498-083e-489f-aac5-c7d2c369acfe" providerId="ADAL" clId="{81142FE7-2AC6-4822-ACF2-FE2299D33734}" dt="2021-01-18T17:53:52.361" v="723" actId="20577"/>
          <ac:spMkLst>
            <pc:docMk/>
            <pc:sldMk cId="2211571542" sldId="496"/>
            <ac:spMk id="4" creationId="{F21E1D95-838F-4DEE-859E-14C85F5BD56F}"/>
          </ac:spMkLst>
        </pc:spChg>
      </pc:sldChg>
      <pc:sldChg chg="new del">
        <pc:chgData name="Inga Babicheva" userId="0f171498-083e-489f-aac5-c7d2c369acfe" providerId="ADAL" clId="{81142FE7-2AC6-4822-ACF2-FE2299D33734}" dt="2021-01-18T17:53:31.986" v="696" actId="680"/>
        <pc:sldMkLst>
          <pc:docMk/>
          <pc:sldMk cId="3032628454" sldId="496"/>
        </pc:sldMkLst>
      </pc:sldChg>
      <pc:sldChg chg="modSp add mod">
        <pc:chgData name="Inga Babicheva" userId="0f171498-083e-489f-aac5-c7d2c369acfe" providerId="ADAL" clId="{81142FE7-2AC6-4822-ACF2-FE2299D33734}" dt="2021-01-18T18:28:17.720" v="1682" actId="20577"/>
        <pc:sldMkLst>
          <pc:docMk/>
          <pc:sldMk cId="3105692018" sldId="496"/>
        </pc:sldMkLst>
        <pc:spChg chg="mod">
          <ac:chgData name="Inga Babicheva" userId="0f171498-083e-489f-aac5-c7d2c369acfe" providerId="ADAL" clId="{81142FE7-2AC6-4822-ACF2-FE2299D33734}" dt="2021-01-18T18:28:17.720" v="1682" actId="20577"/>
          <ac:spMkLst>
            <pc:docMk/>
            <pc:sldMk cId="3105692018" sldId="496"/>
            <ac:spMk id="4" creationId="{F21E1D95-838F-4DEE-859E-14C85F5BD56F}"/>
          </ac:spMkLst>
        </pc:spChg>
      </pc:sldChg>
      <pc:sldChg chg="modSp add mod">
        <pc:chgData name="Inga Babicheva" userId="0f171498-083e-489f-aac5-c7d2c369acfe" providerId="ADAL" clId="{81142FE7-2AC6-4822-ACF2-FE2299D33734}" dt="2021-01-18T18:09:03.735" v="1062" actId="5793"/>
        <pc:sldMkLst>
          <pc:docMk/>
          <pc:sldMk cId="3423771652" sldId="497"/>
        </pc:sldMkLst>
        <pc:spChg chg="mod">
          <ac:chgData name="Inga Babicheva" userId="0f171498-083e-489f-aac5-c7d2c369acfe" providerId="ADAL" clId="{81142FE7-2AC6-4822-ACF2-FE2299D33734}" dt="2021-01-18T18:09:03.735" v="1062" actId="5793"/>
          <ac:spMkLst>
            <pc:docMk/>
            <pc:sldMk cId="3423771652" sldId="497"/>
            <ac:spMk id="4" creationId="{F21E1D95-838F-4DEE-859E-14C85F5BD56F}"/>
          </ac:spMkLst>
        </pc:spChg>
      </pc:sldChg>
      <pc:sldChg chg="modSp add del mod">
        <pc:chgData name="Inga Babicheva" userId="0f171498-083e-489f-aac5-c7d2c369acfe" providerId="ADAL" clId="{81142FE7-2AC6-4822-ACF2-FE2299D33734}" dt="2021-01-18T18:20:59.787" v="1473" actId="2696"/>
        <pc:sldMkLst>
          <pc:docMk/>
          <pc:sldMk cId="3374791294" sldId="498"/>
        </pc:sldMkLst>
        <pc:spChg chg="mod">
          <ac:chgData name="Inga Babicheva" userId="0f171498-083e-489f-aac5-c7d2c369acfe" providerId="ADAL" clId="{81142FE7-2AC6-4822-ACF2-FE2299D33734}" dt="2021-01-18T18:11:18.020" v="1071" actId="20577"/>
          <ac:spMkLst>
            <pc:docMk/>
            <pc:sldMk cId="3374791294" sldId="498"/>
            <ac:spMk id="2" creationId="{00000000-0000-0000-0000-000000000000}"/>
          </ac:spMkLst>
        </pc:spChg>
        <pc:spChg chg="mod">
          <ac:chgData name="Inga Babicheva" userId="0f171498-083e-489f-aac5-c7d2c369acfe" providerId="ADAL" clId="{81142FE7-2AC6-4822-ACF2-FE2299D33734}" dt="2021-01-18T18:19:01.166" v="1450" actId="20577"/>
          <ac:spMkLst>
            <pc:docMk/>
            <pc:sldMk cId="3374791294" sldId="498"/>
            <ac:spMk id="4" creationId="{F21E1D95-838F-4DEE-859E-14C85F5BD56F}"/>
          </ac:spMkLst>
        </pc:spChg>
      </pc:sldChg>
      <pc:sldChg chg="modSp add mod">
        <pc:chgData name="Inga Babicheva" userId="0f171498-083e-489f-aac5-c7d2c369acfe" providerId="ADAL" clId="{81142FE7-2AC6-4822-ACF2-FE2299D33734}" dt="2021-01-18T18:38:16.370" v="1893" actId="20577"/>
        <pc:sldMkLst>
          <pc:docMk/>
          <pc:sldMk cId="3876264460" sldId="499"/>
        </pc:sldMkLst>
        <pc:spChg chg="mod">
          <ac:chgData name="Inga Babicheva" userId="0f171498-083e-489f-aac5-c7d2c369acfe" providerId="ADAL" clId="{81142FE7-2AC6-4822-ACF2-FE2299D33734}" dt="2021-01-18T18:12:53.117" v="1139" actId="20577"/>
          <ac:spMkLst>
            <pc:docMk/>
            <pc:sldMk cId="3876264460" sldId="499"/>
            <ac:spMk id="2" creationId="{00000000-0000-0000-0000-000000000000}"/>
          </ac:spMkLst>
        </pc:spChg>
        <pc:spChg chg="mod">
          <ac:chgData name="Inga Babicheva" userId="0f171498-083e-489f-aac5-c7d2c369acfe" providerId="ADAL" clId="{81142FE7-2AC6-4822-ACF2-FE2299D33734}" dt="2021-01-18T18:38:16.370" v="1893" actId="20577"/>
          <ac:spMkLst>
            <pc:docMk/>
            <pc:sldMk cId="3876264460" sldId="499"/>
            <ac:spMk id="4" creationId="{F21E1D95-838F-4DEE-859E-14C85F5BD56F}"/>
          </ac:spMkLst>
        </pc:spChg>
      </pc:sldChg>
      <pc:sldChg chg="modSp add del mod">
        <pc:chgData name="Inga Babicheva" userId="0f171498-083e-489f-aac5-c7d2c369acfe" providerId="ADAL" clId="{81142FE7-2AC6-4822-ACF2-FE2299D33734}" dt="2021-01-18T18:20:59.787" v="1473" actId="2696"/>
        <pc:sldMkLst>
          <pc:docMk/>
          <pc:sldMk cId="2740154032" sldId="500"/>
        </pc:sldMkLst>
        <pc:spChg chg="mod">
          <ac:chgData name="Inga Babicheva" userId="0f171498-083e-489f-aac5-c7d2c369acfe" providerId="ADAL" clId="{81142FE7-2AC6-4822-ACF2-FE2299D33734}" dt="2021-01-18T18:20:44.272" v="1472" actId="20577"/>
          <ac:spMkLst>
            <pc:docMk/>
            <pc:sldMk cId="2740154032" sldId="500"/>
            <ac:spMk id="4" creationId="{F21E1D95-838F-4DEE-859E-14C85F5BD56F}"/>
          </ac:spMkLst>
        </pc:spChg>
      </pc:sldChg>
      <pc:sldChg chg="modSp mod">
        <pc:chgData name="Inga Babicheva" userId="0f171498-083e-489f-aac5-c7d2c369acfe" providerId="ADAL" clId="{81142FE7-2AC6-4822-ACF2-FE2299D33734}" dt="2021-01-18T18:23:22.442" v="1537" actId="20577"/>
        <pc:sldMkLst>
          <pc:docMk/>
          <pc:sldMk cId="2976389542" sldId="500"/>
        </pc:sldMkLst>
        <pc:spChg chg="mod">
          <ac:chgData name="Inga Babicheva" userId="0f171498-083e-489f-aac5-c7d2c369acfe" providerId="ADAL" clId="{81142FE7-2AC6-4822-ACF2-FE2299D33734}" dt="2021-01-18T18:23:22.442" v="1537" actId="20577"/>
          <ac:spMkLst>
            <pc:docMk/>
            <pc:sldMk cId="2976389542" sldId="500"/>
            <ac:spMk id="4" creationId="{F21E1D95-838F-4DEE-859E-14C85F5BD56F}"/>
          </ac:spMkLst>
        </pc:spChg>
      </pc:sldChg>
    </pc:docChg>
  </pc:docChgLst>
  <pc:docChgLst>
    <pc:chgData name="Inga Babicheva" userId="0f171498-083e-489f-aac5-c7d2c369acfe" providerId="ADAL" clId="{37B19DD5-042A-43EC-93F0-63F6F65C244E}"/>
    <pc:docChg chg="undo custSel addSld delSld modSld">
      <pc:chgData name="Inga Babicheva" userId="0f171498-083e-489f-aac5-c7d2c369acfe" providerId="ADAL" clId="{37B19DD5-042A-43EC-93F0-63F6F65C244E}" dt="2020-11-17T16:07:49.762" v="1615" actId="6549"/>
      <pc:docMkLst>
        <pc:docMk/>
      </pc:docMkLst>
      <pc:sldChg chg="addSp delSp modSp mod">
        <pc:chgData name="Inga Babicheva" userId="0f171498-083e-489f-aac5-c7d2c369acfe" providerId="ADAL" clId="{37B19DD5-042A-43EC-93F0-63F6F65C244E}" dt="2020-11-17T15:25:46.570" v="258" actId="20577"/>
        <pc:sldMkLst>
          <pc:docMk/>
          <pc:sldMk cId="3578662985" sldId="257"/>
        </pc:sldMkLst>
        <pc:spChg chg="add mod">
          <ac:chgData name="Inga Babicheva" userId="0f171498-083e-489f-aac5-c7d2c369acfe" providerId="ADAL" clId="{37B19DD5-042A-43EC-93F0-63F6F65C244E}" dt="2020-11-17T15:25:46.570" v="258" actId="20577"/>
          <ac:spMkLst>
            <pc:docMk/>
            <pc:sldMk cId="3578662985" sldId="257"/>
            <ac:spMk id="4" creationId="{020660CC-9A6F-4233-A8B5-1C099E5EB5EC}"/>
          </ac:spMkLst>
        </pc:spChg>
        <pc:graphicFrameChg chg="del">
          <ac:chgData name="Inga Babicheva" userId="0f171498-083e-489f-aac5-c7d2c369acfe" providerId="ADAL" clId="{37B19DD5-042A-43EC-93F0-63F6F65C244E}" dt="2020-11-17T15:17:12.566" v="27" actId="21"/>
          <ac:graphicFrameMkLst>
            <pc:docMk/>
            <pc:sldMk cId="3578662985" sldId="257"/>
            <ac:graphicFrameMk id="5" creationId="{DA4D1C33-0F7E-4F4C-AD51-9ACDBAD383FC}"/>
          </ac:graphicFrameMkLst>
        </pc:graphicFrameChg>
      </pc:sldChg>
      <pc:sldChg chg="modSp mod">
        <pc:chgData name="Inga Babicheva" userId="0f171498-083e-489f-aac5-c7d2c369acfe" providerId="ADAL" clId="{37B19DD5-042A-43EC-93F0-63F6F65C244E}" dt="2020-11-17T15:31:36.823" v="496" actId="27636"/>
        <pc:sldMkLst>
          <pc:docMk/>
          <pc:sldMk cId="983164389" sldId="331"/>
        </pc:sldMkLst>
        <pc:spChg chg="mod">
          <ac:chgData name="Inga Babicheva" userId="0f171498-083e-489f-aac5-c7d2c369acfe" providerId="ADAL" clId="{37B19DD5-042A-43EC-93F0-63F6F65C244E}" dt="2020-11-17T15:20:52.868" v="178" actId="20577"/>
          <ac:spMkLst>
            <pc:docMk/>
            <pc:sldMk cId="983164389" sldId="331"/>
            <ac:spMk id="2" creationId="{00000000-0000-0000-0000-000000000000}"/>
          </ac:spMkLst>
        </pc:spChg>
        <pc:spChg chg="mod">
          <ac:chgData name="Inga Babicheva" userId="0f171498-083e-489f-aac5-c7d2c369acfe" providerId="ADAL" clId="{37B19DD5-042A-43EC-93F0-63F6F65C244E}" dt="2020-11-17T15:31:36.823" v="496" actId="27636"/>
          <ac:spMkLst>
            <pc:docMk/>
            <pc:sldMk cId="983164389" sldId="331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37B19DD5-042A-43EC-93F0-63F6F65C244E}" dt="2020-11-17T15:40:01.479" v="1014" actId="14100"/>
        <pc:sldMkLst>
          <pc:docMk/>
          <pc:sldMk cId="659918095" sldId="332"/>
        </pc:sldMkLst>
        <pc:spChg chg="mod">
          <ac:chgData name="Inga Babicheva" userId="0f171498-083e-489f-aac5-c7d2c369acfe" providerId="ADAL" clId="{37B19DD5-042A-43EC-93F0-63F6F65C244E}" dt="2020-11-17T15:40:01.479" v="1014" actId="14100"/>
          <ac:spMkLst>
            <pc:docMk/>
            <pc:sldMk cId="659918095" sldId="332"/>
            <ac:spMk id="3" creationId="{4FE42948-C412-4234-B652-8D502A9A81B8}"/>
          </ac:spMkLst>
        </pc:spChg>
      </pc:sldChg>
      <pc:sldChg chg="modSp mod">
        <pc:chgData name="Inga Babicheva" userId="0f171498-083e-489f-aac5-c7d2c369acfe" providerId="ADAL" clId="{37B19DD5-042A-43EC-93F0-63F6F65C244E}" dt="2020-11-17T16:00:13.697" v="1171" actId="27636"/>
        <pc:sldMkLst>
          <pc:docMk/>
          <pc:sldMk cId="1438675418" sldId="333"/>
        </pc:sldMkLst>
        <pc:spChg chg="mod">
          <ac:chgData name="Inga Babicheva" userId="0f171498-083e-489f-aac5-c7d2c369acfe" providerId="ADAL" clId="{37B19DD5-042A-43EC-93F0-63F6F65C244E}" dt="2020-11-17T16:00:13.697" v="1171" actId="27636"/>
          <ac:spMkLst>
            <pc:docMk/>
            <pc:sldMk cId="1438675418" sldId="333"/>
            <ac:spMk id="3" creationId="{DEB35FAA-4CE2-48BA-8137-ADBA5C1BBAB4}"/>
          </ac:spMkLst>
        </pc:spChg>
      </pc:sldChg>
      <pc:sldChg chg="modSp mod">
        <pc:chgData name="Inga Babicheva" userId="0f171498-083e-489f-aac5-c7d2c369acfe" providerId="ADAL" clId="{37B19DD5-042A-43EC-93F0-63F6F65C244E}" dt="2020-11-17T16:01:59.115" v="1266" actId="20577"/>
        <pc:sldMkLst>
          <pc:docMk/>
          <pc:sldMk cId="1791767763" sldId="334"/>
        </pc:sldMkLst>
        <pc:spChg chg="mod">
          <ac:chgData name="Inga Babicheva" userId="0f171498-083e-489f-aac5-c7d2c369acfe" providerId="ADAL" clId="{37B19DD5-042A-43EC-93F0-63F6F65C244E}" dt="2020-11-17T16:01:59.115" v="1266" actId="20577"/>
          <ac:spMkLst>
            <pc:docMk/>
            <pc:sldMk cId="1791767763" sldId="334"/>
            <ac:spMk id="3" creationId="{F28EC822-7CF3-44F8-8D3D-B02363E34CC5}"/>
          </ac:spMkLst>
        </pc:spChg>
      </pc:sldChg>
      <pc:sldChg chg="modSp mod">
        <pc:chgData name="Inga Babicheva" userId="0f171498-083e-489f-aac5-c7d2c369acfe" providerId="ADAL" clId="{37B19DD5-042A-43EC-93F0-63F6F65C244E}" dt="2020-11-17T16:04:06.081" v="1289" actId="255"/>
        <pc:sldMkLst>
          <pc:docMk/>
          <pc:sldMk cId="3811745559" sldId="336"/>
        </pc:sldMkLst>
        <pc:spChg chg="mod">
          <ac:chgData name="Inga Babicheva" userId="0f171498-083e-489f-aac5-c7d2c369acfe" providerId="ADAL" clId="{37B19DD5-042A-43EC-93F0-63F6F65C244E}" dt="2020-11-17T16:04:06.081" v="1289" actId="255"/>
          <ac:spMkLst>
            <pc:docMk/>
            <pc:sldMk cId="3811745559" sldId="336"/>
            <ac:spMk id="3" creationId="{F28EC822-7CF3-44F8-8D3D-B02363E34CC5}"/>
          </ac:spMkLst>
        </pc:spChg>
        <pc:picChg chg="mod">
          <ac:chgData name="Inga Babicheva" userId="0f171498-083e-489f-aac5-c7d2c369acfe" providerId="ADAL" clId="{37B19DD5-042A-43EC-93F0-63F6F65C244E}" dt="2020-11-17T16:02:29.007" v="1269" actId="1076"/>
          <ac:picMkLst>
            <pc:docMk/>
            <pc:sldMk cId="3811745559" sldId="336"/>
            <ac:picMk id="7" creationId="{643C2866-EDDC-4878-9C7C-F4BBC76F0615}"/>
          </ac:picMkLst>
        </pc:picChg>
      </pc:sldChg>
      <pc:sldChg chg="modSp mod">
        <pc:chgData name="Inga Babicheva" userId="0f171498-083e-489f-aac5-c7d2c369acfe" providerId="ADAL" clId="{37B19DD5-042A-43EC-93F0-63F6F65C244E}" dt="2020-11-17T16:06:30.116" v="1430" actId="27636"/>
        <pc:sldMkLst>
          <pc:docMk/>
          <pc:sldMk cId="3046209393" sldId="337"/>
        </pc:sldMkLst>
        <pc:spChg chg="mod">
          <ac:chgData name="Inga Babicheva" userId="0f171498-083e-489f-aac5-c7d2c369acfe" providerId="ADAL" clId="{37B19DD5-042A-43EC-93F0-63F6F65C244E}" dt="2020-11-17T16:06:30.116" v="1430" actId="27636"/>
          <ac:spMkLst>
            <pc:docMk/>
            <pc:sldMk cId="3046209393" sldId="337"/>
            <ac:spMk id="15" creationId="{B151B599-FBCF-49A2-BED1-3D7F49D9B0B0}"/>
          </ac:spMkLst>
        </pc:spChg>
      </pc:sldChg>
      <pc:sldChg chg="modSp mod">
        <pc:chgData name="Inga Babicheva" userId="0f171498-083e-489f-aac5-c7d2c369acfe" providerId="ADAL" clId="{37B19DD5-042A-43EC-93F0-63F6F65C244E}" dt="2020-11-17T15:35:02.281" v="720" actId="14100"/>
        <pc:sldMkLst>
          <pc:docMk/>
          <pc:sldMk cId="938473056" sldId="466"/>
        </pc:sldMkLst>
        <pc:spChg chg="mod">
          <ac:chgData name="Inga Babicheva" userId="0f171498-083e-489f-aac5-c7d2c369acfe" providerId="ADAL" clId="{37B19DD5-042A-43EC-93F0-63F6F65C244E}" dt="2020-11-17T15:32:18.663" v="522" actId="20577"/>
          <ac:spMkLst>
            <pc:docMk/>
            <pc:sldMk cId="938473056" sldId="466"/>
            <ac:spMk id="2" creationId="{00000000-0000-0000-0000-000000000000}"/>
          </ac:spMkLst>
        </pc:spChg>
        <pc:graphicFrameChg chg="mod">
          <ac:chgData name="Inga Babicheva" userId="0f171498-083e-489f-aac5-c7d2c369acfe" providerId="ADAL" clId="{37B19DD5-042A-43EC-93F0-63F6F65C244E}" dt="2020-11-17T15:35:02.281" v="720" actId="14100"/>
          <ac:graphicFrameMkLst>
            <pc:docMk/>
            <pc:sldMk cId="938473056" sldId="466"/>
            <ac:graphicFrameMk id="9" creationId="{A978535E-78FF-43EA-9E79-8BAECC491464}"/>
          </ac:graphicFrameMkLst>
        </pc:graphicFrameChg>
      </pc:sldChg>
      <pc:sldChg chg="modSp mod">
        <pc:chgData name="Inga Babicheva" userId="0f171498-083e-489f-aac5-c7d2c369acfe" providerId="ADAL" clId="{37B19DD5-042A-43EC-93F0-63F6F65C244E}" dt="2020-11-17T15:15:22.162" v="26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37B19DD5-042A-43EC-93F0-63F6F65C244E}" dt="2020-11-17T15:15:22.162" v="26" actId="20577"/>
          <ac:spMkLst>
            <pc:docMk/>
            <pc:sldMk cId="3839251590" sldId="481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37B19DD5-042A-43EC-93F0-63F6F65C244E}" dt="2020-11-17T16:07:49.762" v="1615" actId="6549"/>
        <pc:sldMkLst>
          <pc:docMk/>
          <pc:sldMk cId="3178494981" sldId="483"/>
        </pc:sldMkLst>
        <pc:spChg chg="mod">
          <ac:chgData name="Inga Babicheva" userId="0f171498-083e-489f-aac5-c7d2c369acfe" providerId="ADAL" clId="{37B19DD5-042A-43EC-93F0-63F6F65C244E}" dt="2020-11-17T16:07:49.762" v="1615" actId="6549"/>
          <ac:spMkLst>
            <pc:docMk/>
            <pc:sldMk cId="3178494981" sldId="483"/>
            <ac:spMk id="15" creationId="{B151B599-FBCF-49A2-BED1-3D7F49D9B0B0}"/>
          </ac:spMkLst>
        </pc:spChg>
      </pc:sldChg>
      <pc:sldChg chg="modSp add del mod">
        <pc:chgData name="Inga Babicheva" userId="0f171498-083e-489f-aac5-c7d2c369acfe" providerId="ADAL" clId="{37B19DD5-042A-43EC-93F0-63F6F65C244E}" dt="2020-11-17T16:00:20.513" v="1172" actId="2696"/>
        <pc:sldMkLst>
          <pc:docMk/>
          <pc:sldMk cId="3372149367" sldId="483"/>
        </pc:sldMkLst>
        <pc:spChg chg="mod">
          <ac:chgData name="Inga Babicheva" userId="0f171498-083e-489f-aac5-c7d2c369acfe" providerId="ADAL" clId="{37B19DD5-042A-43EC-93F0-63F6F65C244E}" dt="2020-11-17T15:59:50.704" v="1158" actId="21"/>
          <ac:spMkLst>
            <pc:docMk/>
            <pc:sldMk cId="3372149367" sldId="483"/>
            <ac:spMk id="3" creationId="{DEB35FAA-4CE2-48BA-8137-ADBA5C1BBAB4}"/>
          </ac:spMkLst>
        </pc:spChg>
      </pc:sldChg>
    </pc:docChg>
  </pc:docChgLst>
  <pc:docChgLst>
    <pc:chgData name="Inga Babicheva" userId="0f171498-083e-489f-aac5-c7d2c369acfe" providerId="ADAL" clId="{1A3165D1-F7C4-43FA-A394-24D1543F22C6}"/>
    <pc:docChg chg="undo custSel addSld delSld modSld">
      <pc:chgData name="Inga Babicheva" userId="0f171498-083e-489f-aac5-c7d2c369acfe" providerId="ADAL" clId="{1A3165D1-F7C4-43FA-A394-24D1543F22C6}" dt="2021-01-17T12:10:28.601" v="943" actId="20577"/>
      <pc:docMkLst>
        <pc:docMk/>
      </pc:docMkLst>
      <pc:sldChg chg="modSp mod">
        <pc:chgData name="Inga Babicheva" userId="0f171498-083e-489f-aac5-c7d2c369acfe" providerId="ADAL" clId="{1A3165D1-F7C4-43FA-A394-24D1543F22C6}" dt="2021-01-17T11:20:00.780" v="20" actId="20577"/>
        <pc:sldMkLst>
          <pc:docMk/>
          <pc:sldMk cId="3578662985" sldId="257"/>
        </pc:sldMkLst>
        <pc:spChg chg="mod">
          <ac:chgData name="Inga Babicheva" userId="0f171498-083e-489f-aac5-c7d2c369acfe" providerId="ADAL" clId="{1A3165D1-F7C4-43FA-A394-24D1543F22C6}" dt="2021-01-17T11:20:00.780" v="20" actId="20577"/>
          <ac:spMkLst>
            <pc:docMk/>
            <pc:sldMk cId="3578662985" sldId="257"/>
            <ac:spMk id="4" creationId="{020660CC-9A6F-4233-A8B5-1C099E5EB5EC}"/>
          </ac:spMkLst>
        </pc:spChg>
      </pc:sldChg>
      <pc:sldChg chg="modSp mod">
        <pc:chgData name="Inga Babicheva" userId="0f171498-083e-489f-aac5-c7d2c369acfe" providerId="ADAL" clId="{1A3165D1-F7C4-43FA-A394-24D1543F22C6}" dt="2021-01-17T11:49:54.929" v="561" actId="1076"/>
        <pc:sldMkLst>
          <pc:docMk/>
          <pc:sldMk cId="82193018" sldId="330"/>
        </pc:sldMkLst>
        <pc:spChg chg="mod">
          <ac:chgData name="Inga Babicheva" userId="0f171498-083e-489f-aac5-c7d2c369acfe" providerId="ADAL" clId="{1A3165D1-F7C4-43FA-A394-24D1543F22C6}" dt="2021-01-17T11:49:54.929" v="561" actId="1076"/>
          <ac:spMkLst>
            <pc:docMk/>
            <pc:sldMk cId="82193018" sldId="330"/>
            <ac:spMk id="2" creationId="{00000000-0000-0000-0000-000000000000}"/>
          </ac:spMkLst>
        </pc:spChg>
        <pc:graphicFrameChg chg="mod">
          <ac:chgData name="Inga Babicheva" userId="0f171498-083e-489f-aac5-c7d2c369acfe" providerId="ADAL" clId="{1A3165D1-F7C4-43FA-A394-24D1543F22C6}" dt="2021-01-17T11:37:07.545" v="353"/>
          <ac:graphicFrameMkLst>
            <pc:docMk/>
            <pc:sldMk cId="82193018" sldId="330"/>
            <ac:graphicFrameMk id="5" creationId="{13332AB8-EEF6-490E-8041-876868C2578B}"/>
          </ac:graphicFrameMkLst>
        </pc:graphicFrameChg>
      </pc:sldChg>
      <pc:sldChg chg="modSp mod">
        <pc:chgData name="Inga Babicheva" userId="0f171498-083e-489f-aac5-c7d2c369acfe" providerId="ADAL" clId="{1A3165D1-F7C4-43FA-A394-24D1543F22C6}" dt="2021-01-17T12:10:28.601" v="943" actId="20577"/>
        <pc:sldMkLst>
          <pc:docMk/>
          <pc:sldMk cId="983164389" sldId="331"/>
        </pc:sldMkLst>
        <pc:spChg chg="mod">
          <ac:chgData name="Inga Babicheva" userId="0f171498-083e-489f-aac5-c7d2c369acfe" providerId="ADAL" clId="{1A3165D1-F7C4-43FA-A394-24D1543F22C6}" dt="2021-01-17T12:10:28.601" v="943" actId="20577"/>
          <ac:spMkLst>
            <pc:docMk/>
            <pc:sldMk cId="983164389" sldId="331"/>
            <ac:spMk id="2" creationId="{00000000-0000-0000-0000-000000000000}"/>
          </ac:spMkLst>
        </pc:spChg>
        <pc:spChg chg="mod">
          <ac:chgData name="Inga Babicheva" userId="0f171498-083e-489f-aac5-c7d2c369acfe" providerId="ADAL" clId="{1A3165D1-F7C4-43FA-A394-24D1543F22C6}" dt="2021-01-17T11:40:08.828" v="361" actId="20577"/>
          <ac:spMkLst>
            <pc:docMk/>
            <pc:sldMk cId="983164389" sldId="331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1A3165D1-F7C4-43FA-A394-24D1543F22C6}" dt="2021-01-17T11:19:41.861" v="19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1A3165D1-F7C4-43FA-A394-24D1543F22C6}" dt="2021-01-17T11:19:27.158" v="9" actId="20577"/>
          <ac:spMkLst>
            <pc:docMk/>
            <pc:sldMk cId="3839251590" sldId="481"/>
            <ac:spMk id="2" creationId="{00000000-0000-0000-0000-000000000000}"/>
          </ac:spMkLst>
        </pc:spChg>
        <pc:spChg chg="mod">
          <ac:chgData name="Inga Babicheva" userId="0f171498-083e-489f-aac5-c7d2c369acfe" providerId="ADAL" clId="{1A3165D1-F7C4-43FA-A394-24D1543F22C6}" dt="2021-01-17T11:19:41.861" v="19" actId="20577"/>
          <ac:spMkLst>
            <pc:docMk/>
            <pc:sldMk cId="3839251590" sldId="481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1A3165D1-F7C4-43FA-A394-24D1543F22C6}" dt="2021-01-17T11:52:24.677" v="615" actId="20577"/>
        <pc:sldMkLst>
          <pc:docMk/>
          <pc:sldMk cId="1067113476" sldId="486"/>
        </pc:sldMkLst>
        <pc:spChg chg="mod">
          <ac:chgData name="Inga Babicheva" userId="0f171498-083e-489f-aac5-c7d2c369acfe" providerId="ADAL" clId="{1A3165D1-F7C4-43FA-A394-24D1543F22C6}" dt="2021-01-17T11:52:24.677" v="615" actId="20577"/>
          <ac:spMkLst>
            <pc:docMk/>
            <pc:sldMk cId="1067113476" sldId="486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1A3165D1-F7C4-43FA-A394-24D1543F22C6}" dt="2021-01-17T11:52:58.158" v="617" actId="20577"/>
        <pc:sldMkLst>
          <pc:docMk/>
          <pc:sldMk cId="28966413" sldId="488"/>
        </pc:sldMkLst>
        <pc:spChg chg="mod">
          <ac:chgData name="Inga Babicheva" userId="0f171498-083e-489f-aac5-c7d2c369acfe" providerId="ADAL" clId="{1A3165D1-F7C4-43FA-A394-24D1543F22C6}" dt="2021-01-17T11:52:58.158" v="617" actId="20577"/>
          <ac:spMkLst>
            <pc:docMk/>
            <pc:sldMk cId="28966413" sldId="488"/>
            <ac:spMk id="2" creationId="{00000000-0000-0000-0000-000000000000}"/>
          </ac:spMkLst>
        </pc:spChg>
      </pc:sldChg>
      <pc:sldChg chg="del">
        <pc:chgData name="Inga Babicheva" userId="0f171498-083e-489f-aac5-c7d2c369acfe" providerId="ADAL" clId="{1A3165D1-F7C4-43FA-A394-24D1543F22C6}" dt="2021-01-17T11:45:27.127" v="556" actId="2696"/>
        <pc:sldMkLst>
          <pc:docMk/>
          <pc:sldMk cId="2977826202" sldId="488"/>
        </pc:sldMkLst>
      </pc:sldChg>
      <pc:sldChg chg="modSp mod">
        <pc:chgData name="Inga Babicheva" userId="0f171498-083e-489f-aac5-c7d2c369acfe" providerId="ADAL" clId="{1A3165D1-F7C4-43FA-A394-24D1543F22C6}" dt="2021-01-17T11:39:47.706" v="358" actId="20577"/>
        <pc:sldMkLst>
          <pc:docMk/>
          <pc:sldMk cId="3613350587" sldId="489"/>
        </pc:sldMkLst>
        <pc:spChg chg="mod">
          <ac:chgData name="Inga Babicheva" userId="0f171498-083e-489f-aac5-c7d2c369acfe" providerId="ADAL" clId="{1A3165D1-F7C4-43FA-A394-24D1543F22C6}" dt="2021-01-17T11:39:47.706" v="358" actId="20577"/>
          <ac:spMkLst>
            <pc:docMk/>
            <pc:sldMk cId="3613350587" sldId="489"/>
            <ac:spMk id="4" creationId="{020660CC-9A6F-4233-A8B5-1C099E5EB5EC}"/>
          </ac:spMkLst>
        </pc:spChg>
      </pc:sldChg>
      <pc:sldChg chg="del">
        <pc:chgData name="Inga Babicheva" userId="0f171498-083e-489f-aac5-c7d2c369acfe" providerId="ADAL" clId="{1A3165D1-F7C4-43FA-A394-24D1543F22C6}" dt="2021-01-17T12:09:34.621" v="942" actId="2696"/>
        <pc:sldMkLst>
          <pc:docMk/>
          <pc:sldMk cId="1700801516" sldId="491"/>
        </pc:sldMkLst>
      </pc:sldChg>
      <pc:sldChg chg="modSp del mod">
        <pc:chgData name="Inga Babicheva" userId="0f171498-083e-489f-aac5-c7d2c369acfe" providerId="ADAL" clId="{1A3165D1-F7C4-43FA-A394-24D1543F22C6}" dt="2021-01-17T11:51:55.440" v="571" actId="2696"/>
        <pc:sldMkLst>
          <pc:docMk/>
          <pc:sldMk cId="2102049825" sldId="491"/>
        </pc:sldMkLst>
        <pc:spChg chg="mod">
          <ac:chgData name="Inga Babicheva" userId="0f171498-083e-489f-aac5-c7d2c369acfe" providerId="ADAL" clId="{1A3165D1-F7C4-43FA-A394-24D1543F22C6}" dt="2021-01-17T11:39:05.831" v="356" actId="108"/>
          <ac:spMkLst>
            <pc:docMk/>
            <pc:sldMk cId="2102049825" sldId="491"/>
            <ac:spMk id="4" creationId="{020660CC-9A6F-4233-A8B5-1C099E5EB5EC}"/>
          </ac:spMkLst>
        </pc:spChg>
      </pc:sldChg>
      <pc:sldChg chg="addSp delSp modSp add mod">
        <pc:chgData name="Inga Babicheva" userId="0f171498-083e-489f-aac5-c7d2c369acfe" providerId="ADAL" clId="{1A3165D1-F7C4-43FA-A394-24D1543F22C6}" dt="2021-01-17T11:51:25.582" v="570"/>
        <pc:sldMkLst>
          <pc:docMk/>
          <pc:sldMk cId="258008749" sldId="492"/>
        </pc:sldMkLst>
        <pc:spChg chg="mod">
          <ac:chgData name="Inga Babicheva" userId="0f171498-083e-489f-aac5-c7d2c369acfe" providerId="ADAL" clId="{1A3165D1-F7C4-43FA-A394-24D1543F22C6}" dt="2021-01-17T11:35:51.281" v="347" actId="20577"/>
          <ac:spMkLst>
            <pc:docMk/>
            <pc:sldMk cId="258008749" sldId="492"/>
            <ac:spMk id="2" creationId="{00000000-0000-0000-0000-000000000000}"/>
          </ac:spMkLst>
        </pc:spChg>
        <pc:spChg chg="add del mod">
          <ac:chgData name="Inga Babicheva" userId="0f171498-083e-489f-aac5-c7d2c369acfe" providerId="ADAL" clId="{1A3165D1-F7C4-43FA-A394-24D1543F22C6}" dt="2021-01-17T11:50:43.768" v="563" actId="21"/>
          <ac:spMkLst>
            <pc:docMk/>
            <pc:sldMk cId="258008749" sldId="492"/>
            <ac:spMk id="4" creationId="{E95455C1-DE3C-4C66-87A8-376140C370D0}"/>
          </ac:spMkLst>
        </pc:spChg>
        <pc:graphicFrameChg chg="add del mod">
          <ac:chgData name="Inga Babicheva" userId="0f171498-083e-489f-aac5-c7d2c369acfe" providerId="ADAL" clId="{1A3165D1-F7C4-43FA-A394-24D1543F22C6}" dt="2021-01-17T11:51:25.582" v="570"/>
          <ac:graphicFrameMkLst>
            <pc:docMk/>
            <pc:sldMk cId="258008749" sldId="492"/>
            <ac:graphicFrameMk id="5" creationId="{13332AB8-EEF6-490E-8041-876868C2578B}"/>
          </ac:graphicFrameMkLst>
        </pc:graphicFrameChg>
      </pc:sldChg>
      <pc:sldChg chg="delSp modSp add mod">
        <pc:chgData name="Inga Babicheva" userId="0f171498-083e-489f-aac5-c7d2c369acfe" providerId="ADAL" clId="{1A3165D1-F7C4-43FA-A394-24D1543F22C6}" dt="2021-01-17T12:04:55.656" v="781" actId="20577"/>
        <pc:sldMkLst>
          <pc:docMk/>
          <pc:sldMk cId="2195362036" sldId="493"/>
        </pc:sldMkLst>
        <pc:spChg chg="mod">
          <ac:chgData name="Inga Babicheva" userId="0f171498-083e-489f-aac5-c7d2c369acfe" providerId="ADAL" clId="{1A3165D1-F7C4-43FA-A394-24D1543F22C6}" dt="2021-01-17T11:42:08.232" v="370" actId="1076"/>
          <ac:spMkLst>
            <pc:docMk/>
            <pc:sldMk cId="2195362036" sldId="493"/>
            <ac:spMk id="2" creationId="{00000000-0000-0000-0000-000000000000}"/>
          </ac:spMkLst>
        </pc:spChg>
        <pc:spChg chg="mod">
          <ac:chgData name="Inga Babicheva" userId="0f171498-083e-489f-aac5-c7d2c369acfe" providerId="ADAL" clId="{1A3165D1-F7C4-43FA-A394-24D1543F22C6}" dt="2021-01-17T12:04:55.656" v="781" actId="20577"/>
          <ac:spMkLst>
            <pc:docMk/>
            <pc:sldMk cId="2195362036" sldId="493"/>
            <ac:spMk id="4" creationId="{020660CC-9A6F-4233-A8B5-1C099E5EB5EC}"/>
          </ac:spMkLst>
        </pc:spChg>
        <pc:picChg chg="del">
          <ac:chgData name="Inga Babicheva" userId="0f171498-083e-489f-aac5-c7d2c369acfe" providerId="ADAL" clId="{1A3165D1-F7C4-43FA-A394-24D1543F22C6}" dt="2021-01-17T11:45:41.748" v="557"/>
          <ac:picMkLst>
            <pc:docMk/>
            <pc:sldMk cId="2195362036" sldId="493"/>
            <ac:picMk id="3" creationId="{D8001169-0F85-4B0C-BFF6-FF6136241870}"/>
          </ac:picMkLst>
        </pc:picChg>
      </pc:sldChg>
      <pc:sldChg chg="addSp delSp modSp add mod">
        <pc:chgData name="Inga Babicheva" userId="0f171498-083e-489f-aac5-c7d2c369acfe" providerId="ADAL" clId="{1A3165D1-F7C4-43FA-A394-24D1543F22C6}" dt="2021-01-17T12:07:56.825" v="941" actId="20577"/>
        <pc:sldMkLst>
          <pc:docMk/>
          <pc:sldMk cId="3010003052" sldId="494"/>
        </pc:sldMkLst>
        <pc:spChg chg="mod">
          <ac:chgData name="Inga Babicheva" userId="0f171498-083e-489f-aac5-c7d2c369acfe" providerId="ADAL" clId="{1A3165D1-F7C4-43FA-A394-24D1543F22C6}" dt="2021-01-17T11:53:30.967" v="621" actId="1076"/>
          <ac:spMkLst>
            <pc:docMk/>
            <pc:sldMk cId="3010003052" sldId="494"/>
            <ac:spMk id="2" creationId="{00000000-0000-0000-0000-000000000000}"/>
          </ac:spMkLst>
        </pc:spChg>
        <pc:spChg chg="mod">
          <ac:chgData name="Inga Babicheva" userId="0f171498-083e-489f-aac5-c7d2c369acfe" providerId="ADAL" clId="{1A3165D1-F7C4-43FA-A394-24D1543F22C6}" dt="2021-01-17T12:07:56.825" v="941" actId="20577"/>
          <ac:spMkLst>
            <pc:docMk/>
            <pc:sldMk cId="3010003052" sldId="494"/>
            <ac:spMk id="4" creationId="{020660CC-9A6F-4233-A8B5-1C099E5EB5EC}"/>
          </ac:spMkLst>
        </pc:spChg>
        <pc:spChg chg="add del">
          <ac:chgData name="Inga Babicheva" userId="0f171498-083e-489f-aac5-c7d2c369acfe" providerId="ADAL" clId="{1A3165D1-F7C4-43FA-A394-24D1543F22C6}" dt="2021-01-17T11:53:21.508" v="619" actId="22"/>
          <ac:spMkLst>
            <pc:docMk/>
            <pc:sldMk cId="3010003052" sldId="494"/>
            <ac:spMk id="5" creationId="{CE00D3B8-9C69-4E43-8CD1-06891DE5A2C5}"/>
          </ac:spMkLst>
        </pc:spChg>
      </pc:sldChg>
      <pc:sldChg chg="add del">
        <pc:chgData name="Inga Babicheva" userId="0f171498-083e-489f-aac5-c7d2c369acfe" providerId="ADAL" clId="{1A3165D1-F7C4-43FA-A394-24D1543F22C6}" dt="2021-01-17T11:46:04.614" v="558" actId="2696"/>
        <pc:sldMkLst>
          <pc:docMk/>
          <pc:sldMk cId="3544183189" sldId="494"/>
        </pc:sldMkLst>
      </pc:sldChg>
    </pc:docChg>
  </pc:docChgLst>
  <pc:docChgLst>
    <pc:chgData name="Inga Babicheva" userId="0f171498-083e-489f-aac5-c7d2c369acfe" providerId="ADAL" clId="{142F2D1A-FD9E-4A6B-B8C5-EE274CF57F53}"/>
    <pc:docChg chg="custSel modSld">
      <pc:chgData name="Inga Babicheva" userId="0f171498-083e-489f-aac5-c7d2c369acfe" providerId="ADAL" clId="{142F2D1A-FD9E-4A6B-B8C5-EE274CF57F53}" dt="2021-11-24T02:34:38.706" v="312" actId="20577"/>
      <pc:docMkLst>
        <pc:docMk/>
      </pc:docMkLst>
      <pc:sldChg chg="modSp mod">
        <pc:chgData name="Inga Babicheva" userId="0f171498-083e-489f-aac5-c7d2c369acfe" providerId="ADAL" clId="{142F2D1A-FD9E-4A6B-B8C5-EE274CF57F53}" dt="2021-11-24T02:27:20.382" v="156" actId="20577"/>
        <pc:sldMkLst>
          <pc:docMk/>
          <pc:sldMk cId="3578662985" sldId="257"/>
        </pc:sldMkLst>
        <pc:spChg chg="mod">
          <ac:chgData name="Inga Babicheva" userId="0f171498-083e-489f-aac5-c7d2c369acfe" providerId="ADAL" clId="{142F2D1A-FD9E-4A6B-B8C5-EE274CF57F53}" dt="2021-11-24T02:27:20.382" v="156" actId="20577"/>
          <ac:spMkLst>
            <pc:docMk/>
            <pc:sldMk cId="3578662985" sldId="257"/>
            <ac:spMk id="4" creationId="{020660CC-9A6F-4233-A8B5-1C099E5EB5EC}"/>
          </ac:spMkLst>
        </pc:spChg>
      </pc:sldChg>
      <pc:sldChg chg="modSp mod">
        <pc:chgData name="Inga Babicheva" userId="0f171498-083e-489f-aac5-c7d2c369acfe" providerId="ADAL" clId="{142F2D1A-FD9E-4A6B-B8C5-EE274CF57F53}" dt="2021-11-24T02:34:38.706" v="312" actId="20577"/>
        <pc:sldMkLst>
          <pc:docMk/>
          <pc:sldMk cId="1857053216" sldId="283"/>
        </pc:sldMkLst>
        <pc:spChg chg="mod">
          <ac:chgData name="Inga Babicheva" userId="0f171498-083e-489f-aac5-c7d2c369acfe" providerId="ADAL" clId="{142F2D1A-FD9E-4A6B-B8C5-EE274CF57F53}" dt="2021-11-24T02:34:38.706" v="312" actId="20577"/>
          <ac:spMkLst>
            <pc:docMk/>
            <pc:sldMk cId="1857053216" sldId="283"/>
            <ac:spMk id="7" creationId="{3F3081EA-7FA5-4171-B136-55826A5FFBC8}"/>
          </ac:spMkLst>
        </pc:spChg>
      </pc:sldChg>
      <pc:sldChg chg="modSp mod">
        <pc:chgData name="Inga Babicheva" userId="0f171498-083e-489f-aac5-c7d2c369acfe" providerId="ADAL" clId="{142F2D1A-FD9E-4A6B-B8C5-EE274CF57F53}" dt="2021-11-24T02:29:19.795" v="191" actId="20577"/>
        <pc:sldMkLst>
          <pc:docMk/>
          <pc:sldMk cId="82193018" sldId="330"/>
        </pc:sldMkLst>
        <pc:spChg chg="mod">
          <ac:chgData name="Inga Babicheva" userId="0f171498-083e-489f-aac5-c7d2c369acfe" providerId="ADAL" clId="{142F2D1A-FD9E-4A6B-B8C5-EE274CF57F53}" dt="2021-11-24T02:29:19.795" v="191" actId="20577"/>
          <ac:spMkLst>
            <pc:docMk/>
            <pc:sldMk cId="82193018" sldId="330"/>
            <ac:spMk id="4" creationId="{F21E1D95-838F-4DEE-859E-14C85F5BD56F}"/>
          </ac:spMkLst>
        </pc:spChg>
      </pc:sldChg>
      <pc:sldChg chg="modSp mod">
        <pc:chgData name="Inga Babicheva" userId="0f171498-083e-489f-aac5-c7d2c369acfe" providerId="ADAL" clId="{142F2D1A-FD9E-4A6B-B8C5-EE274CF57F53}" dt="2021-11-24T02:34:19.348" v="291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142F2D1A-FD9E-4A6B-B8C5-EE274CF57F53}" dt="2021-11-24T02:34:08.293" v="281" actId="20577"/>
          <ac:spMkLst>
            <pc:docMk/>
            <pc:sldMk cId="3839251590" sldId="481"/>
            <ac:spMk id="2" creationId="{00000000-0000-0000-0000-000000000000}"/>
          </ac:spMkLst>
        </pc:spChg>
        <pc:spChg chg="mod">
          <ac:chgData name="Inga Babicheva" userId="0f171498-083e-489f-aac5-c7d2c369acfe" providerId="ADAL" clId="{142F2D1A-FD9E-4A6B-B8C5-EE274CF57F53}" dt="2021-11-24T02:34:19.348" v="291" actId="20577"/>
          <ac:spMkLst>
            <pc:docMk/>
            <pc:sldMk cId="3839251590" sldId="481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142F2D1A-FD9E-4A6B-B8C5-EE274CF57F53}" dt="2021-11-24T02:30:00.165" v="197" actId="20577"/>
        <pc:sldMkLst>
          <pc:docMk/>
          <pc:sldMk cId="2761301059" sldId="495"/>
        </pc:sldMkLst>
        <pc:spChg chg="mod">
          <ac:chgData name="Inga Babicheva" userId="0f171498-083e-489f-aac5-c7d2c369acfe" providerId="ADAL" clId="{142F2D1A-FD9E-4A6B-B8C5-EE274CF57F53}" dt="2021-11-24T02:30:00.165" v="197" actId="20577"/>
          <ac:spMkLst>
            <pc:docMk/>
            <pc:sldMk cId="2761301059" sldId="495"/>
            <ac:spMk id="4" creationId="{F21E1D95-838F-4DEE-859E-14C85F5BD56F}"/>
          </ac:spMkLst>
        </pc:spChg>
      </pc:sldChg>
      <pc:sldChg chg="modSp mod">
        <pc:chgData name="Inga Babicheva" userId="0f171498-083e-489f-aac5-c7d2c369acfe" providerId="ADAL" clId="{142F2D1A-FD9E-4A6B-B8C5-EE274CF57F53}" dt="2021-11-24T02:31:20.561" v="262" actId="20577"/>
        <pc:sldMkLst>
          <pc:docMk/>
          <pc:sldMk cId="3105692018" sldId="496"/>
        </pc:sldMkLst>
        <pc:spChg chg="mod">
          <ac:chgData name="Inga Babicheva" userId="0f171498-083e-489f-aac5-c7d2c369acfe" providerId="ADAL" clId="{142F2D1A-FD9E-4A6B-B8C5-EE274CF57F53}" dt="2021-11-24T02:31:20.561" v="262" actId="20577"/>
          <ac:spMkLst>
            <pc:docMk/>
            <pc:sldMk cId="3105692018" sldId="496"/>
            <ac:spMk id="4" creationId="{F21E1D95-838F-4DEE-859E-14C85F5BD56F}"/>
          </ac:spMkLst>
        </pc:spChg>
      </pc:sldChg>
      <pc:sldChg chg="modSp mod">
        <pc:chgData name="Inga Babicheva" userId="0f171498-083e-489f-aac5-c7d2c369acfe" providerId="ADAL" clId="{142F2D1A-FD9E-4A6B-B8C5-EE274CF57F53}" dt="2021-11-24T02:29:32.388" v="196" actId="20577"/>
        <pc:sldMkLst>
          <pc:docMk/>
          <pc:sldMk cId="3423771652" sldId="497"/>
        </pc:sldMkLst>
        <pc:spChg chg="mod">
          <ac:chgData name="Inga Babicheva" userId="0f171498-083e-489f-aac5-c7d2c369acfe" providerId="ADAL" clId="{142F2D1A-FD9E-4A6B-B8C5-EE274CF57F53}" dt="2021-11-24T02:29:32.388" v="196" actId="20577"/>
          <ac:spMkLst>
            <pc:docMk/>
            <pc:sldMk cId="3423771652" sldId="497"/>
            <ac:spMk id="4" creationId="{F21E1D95-838F-4DEE-859E-14C85F5BD56F}"/>
          </ac:spMkLst>
        </pc:spChg>
      </pc:sldChg>
      <pc:sldChg chg="modSp mod">
        <pc:chgData name="Inga Babicheva" userId="0f171498-083e-489f-aac5-c7d2c369acfe" providerId="ADAL" clId="{142F2D1A-FD9E-4A6B-B8C5-EE274CF57F53}" dt="2021-11-24T02:28:38.815" v="182" actId="20577"/>
        <pc:sldMkLst>
          <pc:docMk/>
          <pc:sldMk cId="332837526" sldId="498"/>
        </pc:sldMkLst>
        <pc:spChg chg="mod">
          <ac:chgData name="Inga Babicheva" userId="0f171498-083e-489f-aac5-c7d2c369acfe" providerId="ADAL" clId="{142F2D1A-FD9E-4A6B-B8C5-EE274CF57F53}" dt="2021-11-24T02:28:38.815" v="182" actId="20577"/>
          <ac:spMkLst>
            <pc:docMk/>
            <pc:sldMk cId="332837526" sldId="498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142F2D1A-FD9E-4A6B-B8C5-EE274CF57F53}" dt="2021-11-24T02:28:45.183" v="186" actId="20577"/>
        <pc:sldMkLst>
          <pc:docMk/>
          <pc:sldMk cId="2976389542" sldId="500"/>
        </pc:sldMkLst>
        <pc:spChg chg="mod">
          <ac:chgData name="Inga Babicheva" userId="0f171498-083e-489f-aac5-c7d2c369acfe" providerId="ADAL" clId="{142F2D1A-FD9E-4A6B-B8C5-EE274CF57F53}" dt="2021-11-24T02:28:45.183" v="186" actId="20577"/>
          <ac:spMkLst>
            <pc:docMk/>
            <pc:sldMk cId="2976389542" sldId="500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4CCD8D18-5E4A-4268-87AD-E6CF7A0C9125}"/>
    <pc:docChg chg="undo custSel addSld delSld modSld">
      <pc:chgData name="Inga Babicheva" userId="0f171498-083e-489f-aac5-c7d2c369acfe" providerId="ADAL" clId="{4CCD8D18-5E4A-4268-87AD-E6CF7A0C9125}" dt="2020-12-27T19:03:05.934" v="2882" actId="20577"/>
      <pc:docMkLst>
        <pc:docMk/>
      </pc:docMkLst>
      <pc:sldChg chg="modSp mod">
        <pc:chgData name="Inga Babicheva" userId="0f171498-083e-489f-aac5-c7d2c369acfe" providerId="ADAL" clId="{4CCD8D18-5E4A-4268-87AD-E6CF7A0C9125}" dt="2020-12-27T17:39:40.734" v="853" actId="20577"/>
        <pc:sldMkLst>
          <pc:docMk/>
          <pc:sldMk cId="3578662985" sldId="257"/>
        </pc:sldMkLst>
        <pc:spChg chg="mod">
          <ac:chgData name="Inga Babicheva" userId="0f171498-083e-489f-aac5-c7d2c369acfe" providerId="ADAL" clId="{4CCD8D18-5E4A-4268-87AD-E6CF7A0C9125}" dt="2020-12-27T17:39:40.734" v="853" actId="20577"/>
          <ac:spMkLst>
            <pc:docMk/>
            <pc:sldMk cId="3578662985" sldId="257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7:34:45.111" v="629" actId="20577"/>
          <ac:spMkLst>
            <pc:docMk/>
            <pc:sldMk cId="3578662985" sldId="257"/>
            <ac:spMk id="4" creationId="{020660CC-9A6F-4233-A8B5-1C099E5EB5EC}"/>
          </ac:spMkLst>
        </pc:spChg>
      </pc:sldChg>
      <pc:sldChg chg="del">
        <pc:chgData name="Inga Babicheva" userId="0f171498-083e-489f-aac5-c7d2c369acfe" providerId="ADAL" clId="{4CCD8D18-5E4A-4268-87AD-E6CF7A0C9125}" dt="2020-12-27T19:02:12.575" v="2871" actId="2696"/>
        <pc:sldMkLst>
          <pc:docMk/>
          <pc:sldMk cId="1760091045" sldId="307"/>
        </pc:sldMkLst>
      </pc:sldChg>
      <pc:sldChg chg="modSp add setBg">
        <pc:chgData name="Inga Babicheva" userId="0f171498-083e-489f-aac5-c7d2c369acfe" providerId="ADAL" clId="{4CCD8D18-5E4A-4268-87AD-E6CF7A0C9125}" dt="2020-12-27T18:17:25.250" v="2123" actId="20577"/>
        <pc:sldMkLst>
          <pc:docMk/>
          <pc:sldMk cId="82193018" sldId="330"/>
        </pc:sldMkLst>
        <pc:graphicFrameChg chg="mod">
          <ac:chgData name="Inga Babicheva" userId="0f171498-083e-489f-aac5-c7d2c369acfe" providerId="ADAL" clId="{4CCD8D18-5E4A-4268-87AD-E6CF7A0C9125}" dt="2020-12-27T18:17:25.250" v="2123" actId="20577"/>
          <ac:graphicFrameMkLst>
            <pc:docMk/>
            <pc:sldMk cId="82193018" sldId="330"/>
            <ac:graphicFrameMk id="5" creationId="{13332AB8-EEF6-490E-8041-876868C2578B}"/>
          </ac:graphicFrameMkLst>
        </pc:graphicFrameChg>
      </pc:sldChg>
      <pc:sldChg chg="modSp del mod">
        <pc:chgData name="Inga Babicheva" userId="0f171498-083e-489f-aac5-c7d2c369acfe" providerId="ADAL" clId="{4CCD8D18-5E4A-4268-87AD-E6CF7A0C9125}" dt="2020-12-27T17:53:11.594" v="1275" actId="2696"/>
        <pc:sldMkLst>
          <pc:docMk/>
          <pc:sldMk cId="1663458994" sldId="330"/>
        </pc:sldMkLst>
        <pc:spChg chg="mod">
          <ac:chgData name="Inga Babicheva" userId="0f171498-083e-489f-aac5-c7d2c369acfe" providerId="ADAL" clId="{4CCD8D18-5E4A-4268-87AD-E6CF7A0C9125}" dt="2020-12-27T17:22:11.205" v="509" actId="20577"/>
          <ac:spMkLst>
            <pc:docMk/>
            <pc:sldMk cId="1663458994" sldId="330"/>
            <ac:spMk id="2" creationId="{00000000-0000-0000-0000-000000000000}"/>
          </ac:spMkLst>
        </pc:spChg>
        <pc:graphicFrameChg chg="mod">
          <ac:chgData name="Inga Babicheva" userId="0f171498-083e-489f-aac5-c7d2c369acfe" providerId="ADAL" clId="{4CCD8D18-5E4A-4268-87AD-E6CF7A0C9125}" dt="2020-12-27T17:52:59.840" v="1274" actId="20577"/>
          <ac:graphicFrameMkLst>
            <pc:docMk/>
            <pc:sldMk cId="1663458994" sldId="330"/>
            <ac:graphicFrameMk id="5" creationId="{13332AB8-EEF6-490E-8041-876868C2578B}"/>
          </ac:graphicFrameMkLst>
        </pc:graphicFrameChg>
      </pc:sldChg>
      <pc:sldChg chg="modSp mod">
        <pc:chgData name="Inga Babicheva" userId="0f171498-083e-489f-aac5-c7d2c369acfe" providerId="ADAL" clId="{4CCD8D18-5E4A-4268-87AD-E6CF7A0C9125}" dt="2020-12-27T17:54:43.919" v="1285" actId="20577"/>
        <pc:sldMkLst>
          <pc:docMk/>
          <pc:sldMk cId="983164389" sldId="331"/>
        </pc:sldMkLst>
        <pc:spChg chg="mod">
          <ac:chgData name="Inga Babicheva" userId="0f171498-083e-489f-aac5-c7d2c369acfe" providerId="ADAL" clId="{4CCD8D18-5E4A-4268-87AD-E6CF7A0C9125}" dt="2020-12-27T17:54:43.919" v="1285" actId="20577"/>
          <ac:spMkLst>
            <pc:docMk/>
            <pc:sldMk cId="983164389" sldId="331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7:21:35.412" v="506" actId="255"/>
          <ac:spMkLst>
            <pc:docMk/>
            <pc:sldMk cId="983164389" sldId="331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4CCD8D18-5E4A-4268-87AD-E6CF7A0C9125}" dt="2020-12-27T19:01:53.749" v="2868" actId="2696"/>
        <pc:sldMkLst>
          <pc:docMk/>
          <pc:sldMk cId="659918095" sldId="332"/>
        </pc:sldMkLst>
      </pc:sldChg>
      <pc:sldChg chg="del">
        <pc:chgData name="Inga Babicheva" userId="0f171498-083e-489f-aac5-c7d2c369acfe" providerId="ADAL" clId="{4CCD8D18-5E4A-4268-87AD-E6CF7A0C9125}" dt="2020-12-27T19:02:00.521" v="2869" actId="2696"/>
        <pc:sldMkLst>
          <pc:docMk/>
          <pc:sldMk cId="1438675418" sldId="333"/>
        </pc:sldMkLst>
      </pc:sldChg>
      <pc:sldChg chg="del">
        <pc:chgData name="Inga Babicheva" userId="0f171498-083e-489f-aac5-c7d2c369acfe" providerId="ADAL" clId="{4CCD8D18-5E4A-4268-87AD-E6CF7A0C9125}" dt="2020-12-27T19:02:00.521" v="2869" actId="2696"/>
        <pc:sldMkLst>
          <pc:docMk/>
          <pc:sldMk cId="1791767763" sldId="334"/>
        </pc:sldMkLst>
      </pc:sldChg>
      <pc:sldChg chg="del">
        <pc:chgData name="Inga Babicheva" userId="0f171498-083e-489f-aac5-c7d2c369acfe" providerId="ADAL" clId="{4CCD8D18-5E4A-4268-87AD-E6CF7A0C9125}" dt="2020-12-27T19:02:00.521" v="2869" actId="2696"/>
        <pc:sldMkLst>
          <pc:docMk/>
          <pc:sldMk cId="3811745559" sldId="336"/>
        </pc:sldMkLst>
      </pc:sldChg>
      <pc:sldChg chg="del">
        <pc:chgData name="Inga Babicheva" userId="0f171498-083e-489f-aac5-c7d2c369acfe" providerId="ADAL" clId="{4CCD8D18-5E4A-4268-87AD-E6CF7A0C9125}" dt="2020-12-27T19:02:06.755" v="2870" actId="2696"/>
        <pc:sldMkLst>
          <pc:docMk/>
          <pc:sldMk cId="3046209393" sldId="337"/>
        </pc:sldMkLst>
      </pc:sldChg>
      <pc:sldChg chg="del">
        <pc:chgData name="Inga Babicheva" userId="0f171498-083e-489f-aac5-c7d2c369acfe" providerId="ADAL" clId="{4CCD8D18-5E4A-4268-87AD-E6CF7A0C9125}" dt="2020-12-27T19:02:12.575" v="2871" actId="2696"/>
        <pc:sldMkLst>
          <pc:docMk/>
          <pc:sldMk cId="1038941397" sldId="465"/>
        </pc:sldMkLst>
      </pc:sldChg>
      <pc:sldChg chg="modSp mod">
        <pc:chgData name="Inga Babicheva" userId="0f171498-083e-489f-aac5-c7d2c369acfe" providerId="ADAL" clId="{4CCD8D18-5E4A-4268-87AD-E6CF7A0C9125}" dt="2020-12-27T19:01:40.255" v="2867"/>
        <pc:sldMkLst>
          <pc:docMk/>
          <pc:sldMk cId="938473056" sldId="466"/>
        </pc:sldMkLst>
        <pc:spChg chg="mod">
          <ac:chgData name="Inga Babicheva" userId="0f171498-083e-489f-aac5-c7d2c369acfe" providerId="ADAL" clId="{4CCD8D18-5E4A-4268-87AD-E6CF7A0C9125}" dt="2020-12-27T18:59:23.839" v="2660" actId="20577"/>
          <ac:spMkLst>
            <pc:docMk/>
            <pc:sldMk cId="938473056" sldId="466"/>
            <ac:spMk id="2" creationId="{00000000-0000-0000-0000-000000000000}"/>
          </ac:spMkLst>
        </pc:spChg>
        <pc:graphicFrameChg chg="mod">
          <ac:chgData name="Inga Babicheva" userId="0f171498-083e-489f-aac5-c7d2c369acfe" providerId="ADAL" clId="{4CCD8D18-5E4A-4268-87AD-E6CF7A0C9125}" dt="2020-12-27T19:01:40.255" v="2867"/>
          <ac:graphicFrameMkLst>
            <pc:docMk/>
            <pc:sldMk cId="938473056" sldId="466"/>
            <ac:graphicFrameMk id="9" creationId="{A978535E-78FF-43EA-9E79-8BAECC491464}"/>
          </ac:graphicFrameMkLst>
        </pc:graphicFrameChg>
      </pc:sldChg>
      <pc:sldChg chg="del">
        <pc:chgData name="Inga Babicheva" userId="0f171498-083e-489f-aac5-c7d2c369acfe" providerId="ADAL" clId="{4CCD8D18-5E4A-4268-87AD-E6CF7A0C9125}" dt="2020-12-27T19:02:12.575" v="2871" actId="2696"/>
        <pc:sldMkLst>
          <pc:docMk/>
          <pc:sldMk cId="1105851707" sldId="468"/>
        </pc:sldMkLst>
      </pc:sldChg>
      <pc:sldChg chg="del">
        <pc:chgData name="Inga Babicheva" userId="0f171498-083e-489f-aac5-c7d2c369acfe" providerId="ADAL" clId="{4CCD8D18-5E4A-4268-87AD-E6CF7A0C9125}" dt="2020-12-27T19:02:25.996" v="2872" actId="2696"/>
        <pc:sldMkLst>
          <pc:docMk/>
          <pc:sldMk cId="3496704907" sldId="469"/>
        </pc:sldMkLst>
      </pc:sldChg>
      <pc:sldChg chg="del">
        <pc:chgData name="Inga Babicheva" userId="0f171498-083e-489f-aac5-c7d2c369acfe" providerId="ADAL" clId="{4CCD8D18-5E4A-4268-87AD-E6CF7A0C9125}" dt="2020-12-27T19:02:29.862" v="2873" actId="2696"/>
        <pc:sldMkLst>
          <pc:docMk/>
          <pc:sldMk cId="554905879" sldId="470"/>
        </pc:sldMkLst>
      </pc:sldChg>
      <pc:sldChg chg="modSp mod">
        <pc:chgData name="Inga Babicheva" userId="0f171498-083e-489f-aac5-c7d2c369acfe" providerId="ADAL" clId="{4CCD8D18-5E4A-4268-87AD-E6CF7A0C9125}" dt="2020-12-27T19:03:05.934" v="2882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4CCD8D18-5E4A-4268-87AD-E6CF7A0C9125}" dt="2020-12-27T19:03:05.934" v="2882" actId="20577"/>
          <ac:spMkLst>
            <pc:docMk/>
            <pc:sldMk cId="3839251590" sldId="481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7:05:39.020" v="9" actId="1076"/>
          <ac:spMkLst>
            <pc:docMk/>
            <pc:sldMk cId="3839251590" sldId="481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4CCD8D18-5E4A-4268-87AD-E6CF7A0C9125}" dt="2020-12-27T19:02:06.755" v="2870" actId="2696"/>
        <pc:sldMkLst>
          <pc:docMk/>
          <pc:sldMk cId="377611498" sldId="482"/>
        </pc:sldMkLst>
      </pc:sldChg>
      <pc:sldChg chg="del">
        <pc:chgData name="Inga Babicheva" userId="0f171498-083e-489f-aac5-c7d2c369acfe" providerId="ADAL" clId="{4CCD8D18-5E4A-4268-87AD-E6CF7A0C9125}" dt="2020-12-27T19:02:06.755" v="2870" actId="2696"/>
        <pc:sldMkLst>
          <pc:docMk/>
          <pc:sldMk cId="3178494981" sldId="483"/>
        </pc:sldMkLst>
      </pc:sldChg>
      <pc:sldChg chg="modSp add mod">
        <pc:chgData name="Inga Babicheva" userId="0f171498-083e-489f-aac5-c7d2c369acfe" providerId="ADAL" clId="{4CCD8D18-5E4A-4268-87AD-E6CF7A0C9125}" dt="2020-12-27T18:23:04.601" v="2324" actId="20577"/>
        <pc:sldMkLst>
          <pc:docMk/>
          <pc:sldMk cId="3581889595" sldId="484"/>
        </pc:sldMkLst>
        <pc:spChg chg="mod">
          <ac:chgData name="Inga Babicheva" userId="0f171498-083e-489f-aac5-c7d2c369acfe" providerId="ADAL" clId="{4CCD8D18-5E4A-4268-87AD-E6CF7A0C9125}" dt="2020-12-27T17:53:34.732" v="1279" actId="20577"/>
          <ac:spMkLst>
            <pc:docMk/>
            <pc:sldMk cId="3581889595" sldId="484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8:23:04.601" v="2324" actId="20577"/>
          <ac:spMkLst>
            <pc:docMk/>
            <pc:sldMk cId="3581889595" sldId="484"/>
            <ac:spMk id="4" creationId="{020660CC-9A6F-4233-A8B5-1C099E5EB5EC}"/>
          </ac:spMkLst>
        </pc:spChg>
      </pc:sldChg>
      <pc:sldChg chg="modSp add del mod">
        <pc:chgData name="Inga Babicheva" userId="0f171498-083e-489f-aac5-c7d2c369acfe" providerId="ADAL" clId="{4CCD8D18-5E4A-4268-87AD-E6CF7A0C9125}" dt="2020-12-27T17:54:28.733" v="1283" actId="2696"/>
        <pc:sldMkLst>
          <pc:docMk/>
          <pc:sldMk cId="3890576945" sldId="485"/>
        </pc:sldMkLst>
        <pc:spChg chg="mod">
          <ac:chgData name="Inga Babicheva" userId="0f171498-083e-489f-aac5-c7d2c369acfe" providerId="ADAL" clId="{4CCD8D18-5E4A-4268-87AD-E6CF7A0C9125}" dt="2020-12-27T17:53:46.444" v="1282" actId="20577"/>
          <ac:spMkLst>
            <pc:docMk/>
            <pc:sldMk cId="3890576945" sldId="485"/>
            <ac:spMk id="2" creationId="{00000000-0000-0000-0000-000000000000}"/>
          </ac:spMkLst>
        </pc:spChg>
      </pc:sldChg>
      <pc:sldChg chg="modSp add mod">
        <pc:chgData name="Inga Babicheva" userId="0f171498-083e-489f-aac5-c7d2c369acfe" providerId="ADAL" clId="{4CCD8D18-5E4A-4268-87AD-E6CF7A0C9125}" dt="2020-12-27T18:07:48.706" v="1766" actId="20577"/>
        <pc:sldMkLst>
          <pc:docMk/>
          <pc:sldMk cId="1067113476" sldId="486"/>
        </pc:sldMkLst>
        <pc:spChg chg="mod">
          <ac:chgData name="Inga Babicheva" userId="0f171498-083e-489f-aac5-c7d2c369acfe" providerId="ADAL" clId="{4CCD8D18-5E4A-4268-87AD-E6CF7A0C9125}" dt="2020-12-27T18:07:48.706" v="1766" actId="20577"/>
          <ac:spMkLst>
            <pc:docMk/>
            <pc:sldMk cId="1067113476" sldId="486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7:46:53.112" v="1235" actId="14100"/>
          <ac:spMkLst>
            <pc:docMk/>
            <pc:sldMk cId="1067113476" sldId="486"/>
            <ac:spMk id="4" creationId="{020660CC-9A6F-4233-A8B5-1C099E5EB5EC}"/>
          </ac:spMkLst>
        </pc:spChg>
      </pc:sldChg>
      <pc:sldChg chg="modSp add mod">
        <pc:chgData name="Inga Babicheva" userId="0f171498-083e-489f-aac5-c7d2c369acfe" providerId="ADAL" clId="{4CCD8D18-5E4A-4268-87AD-E6CF7A0C9125}" dt="2020-12-27T18:12:10.816" v="1919" actId="20577"/>
        <pc:sldMkLst>
          <pc:docMk/>
          <pc:sldMk cId="4005366773" sldId="487"/>
        </pc:sldMkLst>
        <pc:spChg chg="mod">
          <ac:chgData name="Inga Babicheva" userId="0f171498-083e-489f-aac5-c7d2c369acfe" providerId="ADAL" clId="{4CCD8D18-5E4A-4268-87AD-E6CF7A0C9125}" dt="2020-12-27T18:07:56.469" v="1768" actId="20577"/>
          <ac:spMkLst>
            <pc:docMk/>
            <pc:sldMk cId="4005366773" sldId="487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8:12:10.816" v="1919" actId="20577"/>
          <ac:spMkLst>
            <pc:docMk/>
            <pc:sldMk cId="4005366773" sldId="487"/>
            <ac:spMk id="4" creationId="{020660CC-9A6F-4233-A8B5-1C099E5EB5EC}"/>
          </ac:spMkLst>
        </pc:spChg>
      </pc:sldChg>
      <pc:sldChg chg="modSp add mod">
        <pc:chgData name="Inga Babicheva" userId="0f171498-083e-489f-aac5-c7d2c369acfe" providerId="ADAL" clId="{4CCD8D18-5E4A-4268-87AD-E6CF7A0C9125}" dt="2020-12-27T18:50:32.109" v="2480" actId="27636"/>
        <pc:sldMkLst>
          <pc:docMk/>
          <pc:sldMk cId="2977826202" sldId="488"/>
        </pc:sldMkLst>
        <pc:spChg chg="mod">
          <ac:chgData name="Inga Babicheva" userId="0f171498-083e-489f-aac5-c7d2c369acfe" providerId="ADAL" clId="{4CCD8D18-5E4A-4268-87AD-E6CF7A0C9125}" dt="2020-12-27T18:05:17.701" v="1689" actId="1076"/>
          <ac:spMkLst>
            <pc:docMk/>
            <pc:sldMk cId="2977826202" sldId="488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8:50:32.109" v="2480" actId="27636"/>
          <ac:spMkLst>
            <pc:docMk/>
            <pc:sldMk cId="2977826202" sldId="488"/>
            <ac:spMk id="4" creationId="{020660CC-9A6F-4233-A8B5-1C099E5EB5EC}"/>
          </ac:spMkLst>
        </pc:spChg>
      </pc:sldChg>
      <pc:sldChg chg="modSp add mod">
        <pc:chgData name="Inga Babicheva" userId="0f171498-083e-489f-aac5-c7d2c369acfe" providerId="ADAL" clId="{4CCD8D18-5E4A-4268-87AD-E6CF7A0C9125}" dt="2020-12-27T18:51:56.266" v="2544" actId="20577"/>
        <pc:sldMkLst>
          <pc:docMk/>
          <pc:sldMk cId="3613350587" sldId="489"/>
        </pc:sldMkLst>
        <pc:spChg chg="mod">
          <ac:chgData name="Inga Babicheva" userId="0f171498-083e-489f-aac5-c7d2c369acfe" providerId="ADAL" clId="{4CCD8D18-5E4A-4268-87AD-E6CF7A0C9125}" dt="2020-12-27T18:17:48.062" v="2125"/>
          <ac:spMkLst>
            <pc:docMk/>
            <pc:sldMk cId="3613350587" sldId="489"/>
            <ac:spMk id="2" creationId="{00000000-0000-0000-0000-000000000000}"/>
          </ac:spMkLst>
        </pc:spChg>
        <pc:spChg chg="mod">
          <ac:chgData name="Inga Babicheva" userId="0f171498-083e-489f-aac5-c7d2c369acfe" providerId="ADAL" clId="{4CCD8D18-5E4A-4268-87AD-E6CF7A0C9125}" dt="2020-12-27T18:51:56.266" v="2544" actId="20577"/>
          <ac:spMkLst>
            <pc:docMk/>
            <pc:sldMk cId="3613350587" sldId="489"/>
            <ac:spMk id="4" creationId="{020660CC-9A6F-4233-A8B5-1C099E5EB5EC}"/>
          </ac:spMkLst>
        </pc:spChg>
      </pc:sldChg>
      <pc:sldChg chg="add del">
        <pc:chgData name="Inga Babicheva" userId="0f171498-083e-489f-aac5-c7d2c369acfe" providerId="ADAL" clId="{4CCD8D18-5E4A-4268-87AD-E6CF7A0C9125}" dt="2020-12-27T18:24:22.008" v="2326" actId="2890"/>
        <pc:sldMkLst>
          <pc:docMk/>
          <pc:sldMk cId="28515495" sldId="490"/>
        </pc:sldMkLst>
      </pc:sldChg>
      <pc:sldChg chg="modSp add mod">
        <pc:chgData name="Inga Babicheva" userId="0f171498-083e-489f-aac5-c7d2c369acfe" providerId="ADAL" clId="{4CCD8D18-5E4A-4268-87AD-E6CF7A0C9125}" dt="2020-12-27T18:24:56.986" v="2367" actId="20577"/>
        <pc:sldMkLst>
          <pc:docMk/>
          <pc:sldMk cId="353584388" sldId="490"/>
        </pc:sldMkLst>
        <pc:spChg chg="mod">
          <ac:chgData name="Inga Babicheva" userId="0f171498-083e-489f-aac5-c7d2c369acfe" providerId="ADAL" clId="{4CCD8D18-5E4A-4268-87AD-E6CF7A0C9125}" dt="2020-12-27T18:24:56.986" v="2367" actId="20577"/>
          <ac:spMkLst>
            <pc:docMk/>
            <pc:sldMk cId="353584388" sldId="490"/>
            <ac:spMk id="4" creationId="{020660CC-9A6F-4233-A8B5-1C099E5EB5EC}"/>
          </ac:spMkLst>
        </pc:spChg>
      </pc:sldChg>
      <pc:sldChg chg="modSp add mod">
        <pc:chgData name="Inga Babicheva" userId="0f171498-083e-489f-aac5-c7d2c369acfe" providerId="ADAL" clId="{4CCD8D18-5E4A-4268-87AD-E6CF7A0C9125}" dt="2020-12-27T18:54:22.284" v="2646" actId="27636"/>
        <pc:sldMkLst>
          <pc:docMk/>
          <pc:sldMk cId="2102049825" sldId="491"/>
        </pc:sldMkLst>
        <pc:spChg chg="mod">
          <ac:chgData name="Inga Babicheva" userId="0f171498-083e-489f-aac5-c7d2c369acfe" providerId="ADAL" clId="{4CCD8D18-5E4A-4268-87AD-E6CF7A0C9125}" dt="2020-12-27T18:54:22.284" v="2646" actId="27636"/>
          <ac:spMkLst>
            <pc:docMk/>
            <pc:sldMk cId="2102049825" sldId="491"/>
            <ac:spMk id="4" creationId="{020660CC-9A6F-4233-A8B5-1C099E5EB5EC}"/>
          </ac:spMkLst>
        </pc:spChg>
      </pc:sldChg>
      <pc:sldChg chg="add del">
        <pc:chgData name="Inga Babicheva" userId="0f171498-083e-489f-aac5-c7d2c369acfe" providerId="ADAL" clId="{4CCD8D18-5E4A-4268-87AD-E6CF7A0C9125}" dt="2020-12-27T18:29:19.389" v="2369" actId="2696"/>
        <pc:sldMkLst>
          <pc:docMk/>
          <pc:sldMk cId="3233858234" sldId="4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892" y="4087221"/>
            <a:ext cx="9607159" cy="240171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Инга Бабичева </a:t>
            </a:r>
          </a:p>
          <a:p>
            <a:pPr algn="ctr"/>
            <a:r>
              <a:rPr lang="ru-RU" sz="2800" dirty="0"/>
              <a:t>Координатор по ВИЧ/ТБ/Заместитель менеджера Проекта ПРООН\ГФ</a:t>
            </a:r>
          </a:p>
          <a:p>
            <a:pPr algn="ctr"/>
            <a:r>
              <a:rPr lang="en-US" sz="2800" dirty="0"/>
              <a:t>14</a:t>
            </a:r>
            <a:r>
              <a:rPr lang="ru-RU" sz="2800" dirty="0"/>
              <a:t> декабря 2023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53" y="792037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Мероприятия</a:t>
            </a:r>
            <a:br>
              <a:rPr lang="en-US" sz="4800" dirty="0"/>
            </a:br>
            <a:r>
              <a:rPr lang="ru-RU" sz="4800" dirty="0"/>
              <a:t>гранта Глобального Фонда</a:t>
            </a:r>
            <a:br>
              <a:rPr lang="ru-RU" sz="4800" dirty="0"/>
            </a:br>
            <a:r>
              <a:rPr lang="ru-RU" sz="4800" dirty="0"/>
              <a:t> 2024-2026 гг. </a:t>
            </a:r>
          </a:p>
        </p:txBody>
      </p:sp>
    </p:spTree>
    <p:extLst>
      <p:ext uri="{BB962C8B-B14F-4D97-AF65-F5344CB8AC3E}">
        <p14:creationId xmlns:p14="http://schemas.microsoft.com/office/powerpoint/2010/main" val="38392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939800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3200" b="1" dirty="0">
                <a:cs typeface="Arial" panose="020B0604020202020204" pitchFamily="34" charset="0"/>
              </a:rPr>
              <a:t>Повышение потенциала МЗ КР для перехода управления грантами ГФ от ПРООН к национальной стороне</a:t>
            </a:r>
            <a:br>
              <a:rPr lang="en-US" sz="3200" b="1" dirty="0"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906"/>
            <a:ext cx="10515600" cy="5268909"/>
          </a:xfrm>
        </p:spPr>
        <p:txBody>
          <a:bodyPr>
            <a:normAutofit/>
          </a:bodyPr>
          <a:lstStyle/>
          <a:p>
            <a:r>
              <a:rPr lang="ru-RU" sz="3200" dirty="0"/>
              <a:t>2024 г. – НЦФ</a:t>
            </a:r>
          </a:p>
          <a:p>
            <a:r>
              <a:rPr lang="ru-RU" sz="3200" dirty="0"/>
              <a:t>2025 – </a:t>
            </a:r>
            <a:r>
              <a:rPr lang="ru-RU" sz="3200" dirty="0" err="1"/>
              <a:t>РЦКГВиВИЧ</a:t>
            </a:r>
            <a:endParaRPr lang="ru-RU" sz="3200" dirty="0"/>
          </a:p>
          <a:p>
            <a:r>
              <a:rPr lang="ru-RU" sz="3200" dirty="0"/>
              <a:t>2026 – РЦПН и, возможно, несколько НПО</a:t>
            </a:r>
          </a:p>
          <a:p>
            <a:r>
              <a:rPr lang="ru-RU" sz="3200" dirty="0"/>
              <a:t>Повышение потенциала Группы управления грантами в ЦРЗиМТ</a:t>
            </a:r>
          </a:p>
          <a:p>
            <a:r>
              <a:rPr lang="ru-RU" sz="3200" dirty="0"/>
              <a:t>Решение вопросов, ограничивающих передачу управления грантом (закупки, налоги, управление НПО, и т.д.)</a:t>
            </a:r>
          </a:p>
        </p:txBody>
      </p:sp>
    </p:spTree>
    <p:extLst>
      <p:ext uri="{BB962C8B-B14F-4D97-AF65-F5344CB8AC3E}">
        <p14:creationId xmlns:p14="http://schemas.microsoft.com/office/powerpoint/2010/main" val="72691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784526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Индикаторы воздействия</a:t>
            </a: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2"/>
            <a:ext cx="10515600" cy="5323993"/>
          </a:xfrm>
        </p:spPr>
        <p:txBody>
          <a:bodyPr>
            <a:normAutofit/>
          </a:bodyPr>
          <a:lstStyle/>
          <a:p>
            <a:r>
              <a:rPr lang="ru-RU" dirty="0"/>
              <a:t>Число смертей, связанных со СПИДом, на 100 000 населения – 2 (2022 - 3)</a:t>
            </a:r>
          </a:p>
          <a:p>
            <a:r>
              <a:rPr lang="ru-RU" dirty="0"/>
              <a:t>Смертность от туберкулеза на 100 000 населения – 3,5% (2021-3,7%)</a:t>
            </a:r>
          </a:p>
          <a:p>
            <a:r>
              <a:rPr lang="ru-RU" dirty="0"/>
              <a:t>Доля новых больных с РУ-ТБ и/или МЛУ-ТБ - 22% (2022-23,28%)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1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784526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Индикаторы результат</a:t>
            </a:r>
            <a:r>
              <a:rPr lang="ru-RU" sz="4000" dirty="0"/>
              <a:t>а</a:t>
            </a: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9822"/>
            <a:ext cx="12051586" cy="5323993"/>
          </a:xfrm>
        </p:spPr>
        <p:txBody>
          <a:bodyPr>
            <a:normAutofit/>
          </a:bodyPr>
          <a:lstStyle/>
          <a:p>
            <a:r>
              <a:rPr lang="ru-RU" dirty="0"/>
              <a:t>% ЛЖВ, которые знают свой статус– 95% (75,2%)</a:t>
            </a:r>
          </a:p>
          <a:p>
            <a:r>
              <a:rPr lang="ru-RU" dirty="0"/>
              <a:t>% ЛЖВ, получающих АРТ, с вирусологической подавленностью - 95% (95%)</a:t>
            </a:r>
          </a:p>
          <a:p>
            <a:r>
              <a:rPr lang="ru-RU" dirty="0"/>
              <a:t>% ЛЖВ, которые сообщают о случаях дискриминации, связанной с ВИЧ, в медицинских учреждениях - 10% (16,94%)</a:t>
            </a:r>
          </a:p>
          <a:p>
            <a:r>
              <a:rPr lang="ru-RU" dirty="0"/>
              <a:t>% пациентов с ТБ, которые были зарегистрированы и пролечены, среди предполагаемого числа случаев туберкулеза - 90% (53,95%)</a:t>
            </a:r>
          </a:p>
          <a:p>
            <a:r>
              <a:rPr lang="ru-RU" dirty="0"/>
              <a:t>%с пациентов с РУ-ТБ и/или МЛУ-ТБ, успешно пролеченных - 80% (70,95%)</a:t>
            </a:r>
          </a:p>
          <a:p>
            <a:r>
              <a:rPr lang="ru-RU" dirty="0"/>
              <a:t>% людей с ТБ, которые сообщают о стигме в медицинских учреждениях - 29% (38,84%)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7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784526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Индикаторы охвата</a:t>
            </a: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2"/>
            <a:ext cx="10515600" cy="5323993"/>
          </a:xfrm>
        </p:spPr>
        <p:txBody>
          <a:bodyPr>
            <a:normAutofit/>
          </a:bodyPr>
          <a:lstStyle/>
          <a:p>
            <a:r>
              <a:rPr lang="ru-RU" dirty="0"/>
              <a:t>% ЛЖВ, получающих АРТ, среди всех людей, живущих с ВИЧ – 90,25% (52,46%)</a:t>
            </a:r>
          </a:p>
          <a:p>
            <a:r>
              <a:rPr lang="ru-RU" dirty="0"/>
              <a:t>% ВИЧ-положительных больных с впервые выявленным и рецидивом туберкулеза, получающих АРТ во время лечения туберкулеза– 99% (96,53%)</a:t>
            </a:r>
          </a:p>
          <a:p>
            <a:r>
              <a:rPr lang="ru-RU" dirty="0"/>
              <a:t>% людей, у которых впервые диагностирован ВИЧ и которые начали получать АРТ– 95% (92,07%)</a:t>
            </a:r>
          </a:p>
          <a:p>
            <a:r>
              <a:rPr lang="ru-RU" dirty="0"/>
              <a:t>% ЛЖВ, получающих АРТ, начавших ПТП – 7,76% (5,82%)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B4BDE3-2241-91BF-FADE-67960458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784526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Индикаторы охвата</a:t>
            </a: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2"/>
            <a:ext cx="10515600" cy="5323993"/>
          </a:xfrm>
        </p:spPr>
        <p:txBody>
          <a:bodyPr>
            <a:normAutofit/>
          </a:bodyPr>
          <a:lstStyle/>
          <a:p>
            <a:r>
              <a:rPr lang="ru-RU" dirty="0"/>
              <a:t>% беременных женщин, живущих с ВИЧ, которые получали АРТ для снижения риска вертикальной передачи ВИЧ– 97% (79,03%)</a:t>
            </a:r>
          </a:p>
          <a:p>
            <a:r>
              <a:rPr lang="ru-RU" dirty="0"/>
              <a:t>Число выявленных людей с подтвержденным РУ-ТБ и/или МЛУ-ТБ – 1200 (837)</a:t>
            </a:r>
          </a:p>
          <a:p>
            <a:r>
              <a:rPr lang="ru-RU" dirty="0"/>
              <a:t>% людей с подтвержденным РУ-ТБ и/или МЛУ-ТБ, которые начали лечение препаратами второй линии– 98% (90,08%)</a:t>
            </a:r>
          </a:p>
          <a:p>
            <a:r>
              <a:rPr lang="ru-RU" dirty="0"/>
              <a:t>% больных ТБ с результатом ТЛЧ как минимум на </a:t>
            </a:r>
            <a:r>
              <a:rPr lang="ru-RU" dirty="0" err="1"/>
              <a:t>рифампицин</a:t>
            </a:r>
            <a:r>
              <a:rPr lang="ru-RU" dirty="0"/>
              <a:t> среди общего числа зарегистрированных пациентов – 98% (95,5%)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B4BDE3-2241-91BF-FADE-67960458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7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102920"/>
            <a:ext cx="10515600" cy="108690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r>
              <a:rPr lang="ru-RU" sz="4000" b="1" dirty="0" err="1">
                <a:cs typeface="Arial" panose="020B0604020202020204" pitchFamily="34" charset="0"/>
              </a:rPr>
              <a:t>Реалокация</a:t>
            </a:r>
            <a:r>
              <a:rPr lang="ru-RU" sz="4000" b="1" dirty="0">
                <a:cs typeface="Arial" panose="020B0604020202020204" pitchFamily="34" charset="0"/>
              </a:rPr>
              <a:t> сэкономленных средств в рамках C19RM гранта ГФ 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2"/>
            <a:ext cx="10515600" cy="5323993"/>
          </a:xfrm>
        </p:spPr>
        <p:txBody>
          <a:bodyPr>
            <a:normAutofit/>
          </a:bodyPr>
          <a:lstStyle/>
          <a:p>
            <a:r>
              <a:rPr lang="ru-RU" dirty="0"/>
              <a:t>Экономия составляет </a:t>
            </a:r>
            <a:r>
              <a:rPr lang="en-US" dirty="0"/>
              <a:t>US </a:t>
            </a:r>
            <a:r>
              <a:rPr lang="ru-RU" dirty="0"/>
              <a:t>1.2 миллиона </a:t>
            </a:r>
          </a:p>
          <a:p>
            <a:r>
              <a:rPr lang="ru-RU" dirty="0"/>
              <a:t>Согласно запроса МЗ КР – закупка и установка кислородной станции в г. </a:t>
            </a:r>
            <a:r>
              <a:rPr lang="ru-RU" dirty="0" err="1"/>
              <a:t>Ноокат</a:t>
            </a:r>
            <a:r>
              <a:rPr lang="ru-RU" dirty="0"/>
              <a:t>, сроки реализации 2024 г.</a:t>
            </a:r>
          </a:p>
          <a:p>
            <a:r>
              <a:rPr lang="ru-RU" dirty="0"/>
              <a:t>Разработка технических спецификаций, получение ценовых котировок, утверждение финального бюджета</a:t>
            </a:r>
          </a:p>
          <a:p>
            <a:r>
              <a:rPr lang="ru-RU" dirty="0"/>
              <a:t>Определены ответственные сотрудники со стороны МЗ КР</a:t>
            </a:r>
          </a:p>
          <a:p>
            <a:r>
              <a:rPr lang="ru-RU" dirty="0"/>
              <a:t>Создана рабочая группа – ГФ, ПРООН, МЗ КР</a:t>
            </a:r>
          </a:p>
          <a:p>
            <a:r>
              <a:rPr lang="ru-RU" dirty="0"/>
              <a:t>18-20 декабря 2023 – первый полевой визит ответственных сотрудников </a:t>
            </a:r>
          </a:p>
          <a:p>
            <a:r>
              <a:rPr lang="ru-RU" dirty="0"/>
              <a:t>Разработка и утверждение дорожной карты проекта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B4BDE3-2241-91BF-FADE-67960458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3081EA-7FA5-4171-B136-55826A5FF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Благодарю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FF"/>
                </a:solidFill>
              </a:rPr>
              <a:t>Общая информация о гранте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0430"/>
            <a:ext cx="10515600" cy="5717569"/>
          </a:xfrm>
        </p:spPr>
        <p:txBody>
          <a:bodyPr anchor="ctr">
            <a:normAutofit fontScale="85000" lnSpcReduction="20000"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4100" dirty="0"/>
              <a:t>Бюджет </a:t>
            </a:r>
            <a:r>
              <a:rPr lang="en-US" sz="4100" dirty="0"/>
              <a:t>US$27,</a:t>
            </a:r>
            <a:r>
              <a:rPr lang="ru-RU" sz="4100" dirty="0"/>
              <a:t>9</a:t>
            </a:r>
            <a:r>
              <a:rPr lang="en-US" sz="4100" dirty="0"/>
              <a:t>00,758 </a:t>
            </a:r>
            <a:r>
              <a:rPr lang="ru-RU" sz="4100" dirty="0"/>
              <a:t>на ВИЧ, ТБ, построение устойчивых системы здравоохранения и преодоление правовых барьеров в доступе к услугам по ВИЧ и ТБ</a:t>
            </a:r>
          </a:p>
          <a:p>
            <a:r>
              <a:rPr lang="ru-RU" sz="4100" dirty="0"/>
              <a:t>Период реализации – январь 2024 – декабрь 2026</a:t>
            </a:r>
          </a:p>
          <a:p>
            <a:r>
              <a:rPr lang="ru-RU" sz="4100" dirty="0"/>
              <a:t>Разделение между заболеваниями</a:t>
            </a:r>
          </a:p>
          <a:p>
            <a:pPr marL="0" indent="0">
              <a:buNone/>
            </a:pPr>
            <a:r>
              <a:rPr lang="ru-RU" sz="4100" dirty="0"/>
              <a:t>ВИЧ - </a:t>
            </a:r>
            <a:r>
              <a:rPr lang="en-US" sz="4100" dirty="0"/>
              <a:t>US</a:t>
            </a:r>
            <a:r>
              <a:rPr lang="ru-RU" sz="4100" dirty="0"/>
              <a:t>13,695,211</a:t>
            </a:r>
            <a:endParaRPr lang="en-US" sz="4100" dirty="0"/>
          </a:p>
          <a:p>
            <a:pPr marL="0" indent="0">
              <a:buNone/>
            </a:pPr>
            <a:r>
              <a:rPr lang="ru-RU" sz="4100" dirty="0"/>
              <a:t>ТБ - </a:t>
            </a:r>
            <a:r>
              <a:rPr lang="en-US" sz="4100" dirty="0"/>
              <a:t>US</a:t>
            </a:r>
            <a:r>
              <a:rPr lang="ru-RU" sz="4100" dirty="0"/>
              <a:t>13,705,547 </a:t>
            </a:r>
          </a:p>
          <a:p>
            <a:r>
              <a:rPr lang="en-US" sz="4100" dirty="0"/>
              <a:t>PAAR (</a:t>
            </a:r>
            <a:r>
              <a:rPr lang="ru-RU" sz="4100" dirty="0"/>
              <a:t>запрос на сверх выделенную сумму</a:t>
            </a:r>
            <a:r>
              <a:rPr lang="en-US" sz="4100" dirty="0"/>
              <a:t>) –US13,000,000</a:t>
            </a:r>
            <a:endParaRPr lang="ru-RU" sz="41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16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534504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Общая информация о гранте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17 мая 2023 письмо от ГФ о возможности начала процесса грант </a:t>
            </a:r>
            <a:r>
              <a:rPr lang="ru-RU" sz="3600" dirty="0" err="1"/>
              <a:t>мейкинга</a:t>
            </a:r>
            <a:r>
              <a:rPr lang="ru-RU" sz="3600" dirty="0"/>
              <a:t>, что означает, что заявка на финансирование технически обоснованным и стратегически целенаправленным</a:t>
            </a:r>
          </a:p>
          <a:p>
            <a:r>
              <a:rPr lang="ru-RU" sz="3600" dirty="0"/>
              <a:t>Принципиальный реципиент – ПРООН</a:t>
            </a:r>
          </a:p>
          <a:p>
            <a:r>
              <a:rPr lang="ru-RU" sz="3600" dirty="0"/>
              <a:t>Минимизировать воздействие эпидемии ВИЧ за счет снижения на 30% заболеваемости и смертности к 2027 году по сравнению с 2020 годом, как этап ликвидации эпидемии в Кыргызской Республике к 2030 году; Успех лечения среди МЛУ форм ТБ к 2026 году составляет 80%</a:t>
            </a:r>
          </a:p>
        </p:txBody>
      </p:sp>
    </p:spTree>
    <p:extLst>
      <p:ext uri="{BB962C8B-B14F-4D97-AF65-F5344CB8AC3E}">
        <p14:creationId xmlns:p14="http://schemas.microsoft.com/office/powerpoint/2010/main" val="8219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0"/>
            <a:ext cx="10515600" cy="1567206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\</a:t>
            </a:r>
            <a:br>
              <a:rPr lang="en-US" sz="4000" b="1" dirty="0">
                <a:cs typeface="Arial" panose="020B0604020202020204" pitchFamily="34" charset="0"/>
              </a:rPr>
            </a:br>
            <a:r>
              <a:rPr lang="ru-RU" sz="3600" b="1" dirty="0">
                <a:cs typeface="Arial" panose="020B0604020202020204" pitchFamily="34" charset="0"/>
              </a:rPr>
              <a:t>Комментарии Группы </a:t>
            </a:r>
            <a:r>
              <a:rPr lang="ru-RU" sz="3600" dirty="0"/>
              <a:t>Т</a:t>
            </a:r>
            <a:r>
              <a:rPr lang="ru-RU" sz="3600" b="1" dirty="0">
                <a:cs typeface="Arial" panose="020B0604020202020204" pitchFamily="34" charset="0"/>
              </a:rPr>
              <a:t>ехнической Оценки (</a:t>
            </a:r>
            <a:r>
              <a:rPr lang="en-US" sz="3600" b="1" dirty="0">
                <a:cs typeface="Arial" panose="020B0604020202020204" pitchFamily="34" charset="0"/>
              </a:rPr>
              <a:t>TRP</a:t>
            </a:r>
            <a:r>
              <a:rPr lang="ru-RU" sz="3600" b="1" dirty="0">
                <a:cs typeface="Arial" panose="020B0604020202020204" pitchFamily="34" charset="0"/>
              </a:rPr>
              <a:t>)</a:t>
            </a:r>
            <a:br>
              <a:rPr lang="en-US" sz="3600" b="1" dirty="0"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/>
              <a:t>Недостаточная интеграция фтизиатрических услуг в первичную медико-санитарную помощь</a:t>
            </a:r>
          </a:p>
          <a:p>
            <a:r>
              <a:rPr lang="ru-RU" sz="3600" dirty="0"/>
              <a:t>Ускорить переход к амбулаторному лечению на основе подробной дорожной карты, которая должна включать положения, гарантирующие, что переходный период не приведет к дальнейшей маргинализации ключевых и уязвимых групп населения, сталкивающихся со стигматизацией и дискриминацией при доступе к услугам в учреждениях первичной медико-санитарной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64915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0"/>
            <a:ext cx="10515600" cy="1567206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\</a:t>
            </a:r>
            <a:br>
              <a:rPr lang="en-US" sz="4000" b="1" dirty="0">
                <a:cs typeface="Arial" panose="020B0604020202020204" pitchFamily="34" charset="0"/>
              </a:rPr>
            </a:br>
            <a:r>
              <a:rPr lang="ru-RU" sz="3600" b="1" dirty="0">
                <a:cs typeface="Arial" panose="020B0604020202020204" pitchFamily="34" charset="0"/>
              </a:rPr>
              <a:t>Комментарии Группы </a:t>
            </a:r>
            <a:r>
              <a:rPr lang="ru-RU" sz="3600" dirty="0"/>
              <a:t>Т</a:t>
            </a:r>
            <a:r>
              <a:rPr lang="ru-RU" sz="3600" b="1" dirty="0">
                <a:cs typeface="Arial" panose="020B0604020202020204" pitchFamily="34" charset="0"/>
              </a:rPr>
              <a:t>ехнической Оценки (</a:t>
            </a:r>
            <a:r>
              <a:rPr lang="en-US" sz="3600" b="1" dirty="0">
                <a:cs typeface="Arial" panose="020B0604020202020204" pitchFamily="34" charset="0"/>
              </a:rPr>
              <a:t>TRP</a:t>
            </a:r>
            <a:r>
              <a:rPr lang="ru-RU" sz="3600" b="1" dirty="0">
                <a:cs typeface="Arial" panose="020B0604020202020204" pitchFamily="34" charset="0"/>
              </a:rPr>
              <a:t>)</a:t>
            </a:r>
            <a:br>
              <a:rPr lang="en-US" sz="3600" b="1" dirty="0"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Разработать схему направления пациентов для оказания противотуберкулезной помощи, чтобы расширить доступ ключевых групп населения к диагностике ТБ в противотуберкулезных службах, в учреждениях первичной медико-санитарной помощи, а также в частном секторе и общественных организациях, чтобы облегчить своевременную диагностику ТБ и начало лечения,  которая будет способствовать расширению амбулаторной помощи при ТБ включит меры, гарантирующие, отсутствие стигмы и дискриминации в цепочке направления (например, повышение осведомленности работников здравоохранения в сети направления)</a:t>
            </a:r>
          </a:p>
        </p:txBody>
      </p:sp>
    </p:spTree>
    <p:extLst>
      <p:ext uri="{BB962C8B-B14F-4D97-AF65-F5344CB8AC3E}">
        <p14:creationId xmlns:p14="http://schemas.microsoft.com/office/powerpoint/2010/main" val="195003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534504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Модули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/>
          </a:bodyPr>
          <a:lstStyle/>
          <a:p>
            <a:r>
              <a:rPr lang="ru-RU" sz="3600" dirty="0"/>
              <a:t>Диагностика, лечение и уход при МЛУ-ТБ – </a:t>
            </a:r>
            <a:r>
              <a:rPr lang="en-US" sz="3600" dirty="0"/>
              <a:t>US</a:t>
            </a:r>
            <a:r>
              <a:rPr lang="ru-RU" sz="3600" dirty="0"/>
              <a:t>10,211,009</a:t>
            </a:r>
            <a:r>
              <a:rPr lang="en-US" sz="3600" dirty="0"/>
              <a:t>  (37%)</a:t>
            </a:r>
          </a:p>
          <a:p>
            <a:r>
              <a:rPr lang="ru-RU" sz="3600" dirty="0"/>
              <a:t>Планирование и управление сектором здравоохранения для интегрированных услуг, ориентированных на нужды людей</a:t>
            </a:r>
            <a:r>
              <a:rPr lang="en-US" sz="3600" dirty="0"/>
              <a:t> </a:t>
            </a:r>
            <a:r>
              <a:rPr lang="ru-RU" sz="3600" dirty="0"/>
              <a:t>– </a:t>
            </a:r>
            <a:r>
              <a:rPr lang="en-US" sz="3600" dirty="0"/>
              <a:t>US80</a:t>
            </a:r>
            <a:r>
              <a:rPr lang="ru-RU" sz="3600" dirty="0"/>
              <a:t>,2</a:t>
            </a:r>
            <a:r>
              <a:rPr lang="en-US" sz="3600" dirty="0"/>
              <a:t>28 (</a:t>
            </a:r>
            <a:r>
              <a:rPr lang="ru-RU" sz="3600" dirty="0"/>
              <a:t>менее 1</a:t>
            </a:r>
            <a:r>
              <a:rPr lang="en-US" sz="3600" dirty="0"/>
              <a:t>%)</a:t>
            </a:r>
          </a:p>
          <a:p>
            <a:r>
              <a:rPr lang="ru-RU" sz="3600" dirty="0"/>
              <a:t>Управление программой – </a:t>
            </a:r>
            <a:r>
              <a:rPr lang="en-US" sz="3600" dirty="0"/>
              <a:t>US</a:t>
            </a:r>
            <a:r>
              <a:rPr lang="ru-RU" sz="3600" dirty="0"/>
              <a:t>7,136,786</a:t>
            </a:r>
            <a:r>
              <a:rPr lang="en-US" sz="3600" dirty="0"/>
              <a:t>  (</a:t>
            </a:r>
            <a:r>
              <a:rPr lang="ru-RU" sz="3600" dirty="0"/>
              <a:t>26</a:t>
            </a:r>
            <a:r>
              <a:rPr lang="en-US" sz="3600" dirty="0"/>
              <a:t>%)</a:t>
            </a:r>
          </a:p>
          <a:p>
            <a:r>
              <a:rPr lang="ru-RU" sz="3600" dirty="0"/>
              <a:t>Профилактический пакет услуг для МСМ - </a:t>
            </a:r>
            <a:r>
              <a:rPr lang="en-US" sz="3600" dirty="0"/>
              <a:t>US80</a:t>
            </a:r>
            <a:r>
              <a:rPr lang="ru-RU" sz="3600" dirty="0"/>
              <a:t>0,</a:t>
            </a:r>
            <a:r>
              <a:rPr lang="en-US" sz="3600" dirty="0"/>
              <a:t>8</a:t>
            </a:r>
            <a:r>
              <a:rPr lang="ru-RU" sz="3600" dirty="0"/>
              <a:t>27</a:t>
            </a:r>
            <a:r>
              <a:rPr lang="en-US" sz="3600" dirty="0"/>
              <a:t> (</a:t>
            </a:r>
            <a:r>
              <a:rPr lang="ru-RU" sz="3600" dirty="0"/>
              <a:t>3</a:t>
            </a:r>
            <a:r>
              <a:rPr lang="en-US" sz="3600" dirty="0"/>
              <a:t>%)</a:t>
            </a:r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7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534504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Модули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/>
          </a:bodyPr>
          <a:lstStyle/>
          <a:p>
            <a:r>
              <a:rPr lang="ru-RU" sz="3600" dirty="0"/>
              <a:t>Профилактический пакет услуг для ТГ– </a:t>
            </a:r>
            <a:r>
              <a:rPr lang="en-US" sz="3600" dirty="0"/>
              <a:t>US</a:t>
            </a:r>
            <a:r>
              <a:rPr lang="ru-RU" sz="3600" dirty="0"/>
              <a:t>83,093</a:t>
            </a:r>
            <a:r>
              <a:rPr lang="en-US" sz="3600" dirty="0"/>
              <a:t>  (</a:t>
            </a:r>
            <a:r>
              <a:rPr lang="ru-RU" sz="3600" dirty="0"/>
              <a:t>менее 1</a:t>
            </a:r>
            <a:r>
              <a:rPr lang="en-US" sz="3600" dirty="0"/>
              <a:t>%)</a:t>
            </a:r>
          </a:p>
          <a:p>
            <a:r>
              <a:rPr lang="ru-RU" sz="3600" dirty="0"/>
              <a:t>Профилактический пакет услуг ЛУН – </a:t>
            </a:r>
            <a:r>
              <a:rPr lang="en-US" sz="3600" dirty="0"/>
              <a:t>US</a:t>
            </a:r>
            <a:r>
              <a:rPr lang="ru-RU" sz="3600" dirty="0"/>
              <a:t>2,576, 251</a:t>
            </a:r>
            <a:r>
              <a:rPr lang="en-US" sz="3600" dirty="0"/>
              <a:t>(</a:t>
            </a:r>
            <a:r>
              <a:rPr lang="ru-RU" sz="3600" dirty="0"/>
              <a:t>9</a:t>
            </a:r>
            <a:r>
              <a:rPr lang="en-US" sz="3600" dirty="0"/>
              <a:t>%)</a:t>
            </a:r>
          </a:p>
          <a:p>
            <a:r>
              <a:rPr lang="ru-RU" sz="3600" dirty="0"/>
              <a:t>Укрепление систем сообществ – </a:t>
            </a:r>
            <a:r>
              <a:rPr lang="en-US" sz="3600" dirty="0"/>
              <a:t>US</a:t>
            </a:r>
            <a:r>
              <a:rPr lang="ru-RU" sz="3600" dirty="0"/>
              <a:t>498,096</a:t>
            </a:r>
            <a:r>
              <a:rPr lang="en-US" sz="3600" dirty="0"/>
              <a:t>  (</a:t>
            </a:r>
            <a:r>
              <a:rPr lang="ru-RU" sz="3600" dirty="0"/>
              <a:t>2</a:t>
            </a:r>
            <a:r>
              <a:rPr lang="en-US" sz="3600" dirty="0"/>
              <a:t>%)</a:t>
            </a:r>
          </a:p>
          <a:p>
            <a:r>
              <a:rPr lang="ru-RU" sz="3600" dirty="0"/>
              <a:t>Профилактический пакет услуг для СР – </a:t>
            </a:r>
            <a:r>
              <a:rPr lang="en-US" sz="3600" dirty="0"/>
              <a:t>US</a:t>
            </a:r>
            <a:r>
              <a:rPr lang="ru-RU" sz="3600" dirty="0"/>
              <a:t>779,144</a:t>
            </a:r>
            <a:r>
              <a:rPr lang="en-US" sz="3600" dirty="0"/>
              <a:t> (</a:t>
            </a:r>
            <a:r>
              <a:rPr lang="ru-RU" sz="3600" dirty="0"/>
              <a:t>3</a:t>
            </a:r>
            <a:r>
              <a:rPr lang="en-US" sz="3600" dirty="0"/>
              <a:t>%)</a:t>
            </a:r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2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534504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Модули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946609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Профилактический пакет услуг для заключенных– </a:t>
            </a:r>
            <a:r>
              <a:rPr lang="en-US" sz="3600" dirty="0"/>
              <a:t>US</a:t>
            </a:r>
            <a:r>
              <a:rPr lang="ru-RU" sz="3600" dirty="0"/>
              <a:t>126,542</a:t>
            </a:r>
            <a:r>
              <a:rPr lang="en-US" sz="3600" dirty="0"/>
              <a:t>  (</a:t>
            </a:r>
            <a:r>
              <a:rPr lang="ru-RU" sz="3600" dirty="0"/>
              <a:t>менее 1</a:t>
            </a:r>
            <a:r>
              <a:rPr lang="en-US" sz="3600" dirty="0"/>
              <a:t>%)</a:t>
            </a:r>
          </a:p>
          <a:p>
            <a:r>
              <a:rPr lang="ru-RU" sz="3600" dirty="0"/>
              <a:t>Лечение, уход и поддержка при ВИЧ – </a:t>
            </a:r>
            <a:r>
              <a:rPr lang="en-US" sz="3600" dirty="0"/>
              <a:t>US</a:t>
            </a:r>
            <a:r>
              <a:rPr lang="ru-RU" sz="3600" dirty="0"/>
              <a:t>4,143,974</a:t>
            </a:r>
            <a:r>
              <a:rPr lang="en-US" sz="3600" dirty="0"/>
              <a:t>  (</a:t>
            </a:r>
            <a:r>
              <a:rPr lang="ru-RU" sz="3600" dirty="0"/>
              <a:t>15</a:t>
            </a:r>
            <a:r>
              <a:rPr lang="en-US" sz="3600" dirty="0"/>
              <a:t>%)</a:t>
            </a:r>
          </a:p>
          <a:p>
            <a:r>
              <a:rPr lang="ru-RU" sz="3600" dirty="0"/>
              <a:t>Устранение правовых барьеров– </a:t>
            </a:r>
            <a:r>
              <a:rPr lang="en-US" sz="3600" dirty="0"/>
              <a:t>US</a:t>
            </a:r>
            <a:r>
              <a:rPr lang="ru-RU" sz="3600" dirty="0"/>
              <a:t>1,088,566</a:t>
            </a:r>
            <a:r>
              <a:rPr lang="en-US" sz="3600" dirty="0"/>
              <a:t>  (</a:t>
            </a:r>
            <a:r>
              <a:rPr lang="ru-RU" sz="3600" dirty="0"/>
              <a:t>4</a:t>
            </a:r>
            <a:r>
              <a:rPr lang="en-US" sz="3600" dirty="0"/>
              <a:t>%)</a:t>
            </a:r>
          </a:p>
          <a:p>
            <a:r>
              <a:rPr lang="ru-RU" sz="3600" dirty="0"/>
              <a:t>Дифференцированные услуги по тестированию на ВИЧ – </a:t>
            </a:r>
            <a:r>
              <a:rPr lang="en-US" sz="3600" dirty="0"/>
              <a:t>US</a:t>
            </a:r>
            <a:r>
              <a:rPr lang="ru-RU" sz="3600" dirty="0"/>
              <a:t>325,305</a:t>
            </a:r>
            <a:r>
              <a:rPr lang="en-US" sz="3600" dirty="0"/>
              <a:t> (</a:t>
            </a:r>
            <a:r>
              <a:rPr lang="ru-RU" sz="3600" dirty="0"/>
              <a:t>1</a:t>
            </a:r>
            <a:r>
              <a:rPr lang="en-US" sz="3600" dirty="0"/>
              <a:t>%)</a:t>
            </a:r>
            <a:endParaRPr lang="ru-RU" sz="3600" dirty="0"/>
          </a:p>
          <a:p>
            <a:r>
              <a:rPr lang="ru-RU" sz="3600" dirty="0"/>
              <a:t>ВИЧ\ТБ – </a:t>
            </a:r>
            <a:r>
              <a:rPr lang="en-US" sz="3600" dirty="0"/>
              <a:t>US</a:t>
            </a:r>
            <a:r>
              <a:rPr lang="ru-RU" sz="3600" dirty="0"/>
              <a:t>50,937</a:t>
            </a:r>
            <a:r>
              <a:rPr lang="en-US" sz="3600" dirty="0"/>
              <a:t>  (</a:t>
            </a:r>
            <a:r>
              <a:rPr lang="ru-RU" sz="3600" dirty="0"/>
              <a:t>менее 1</a:t>
            </a:r>
            <a:r>
              <a:rPr lang="en-US" sz="3600" dirty="0"/>
              <a:t>%)</a:t>
            </a:r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534504"/>
            <a:ext cx="10515600" cy="810592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 err="1">
                <a:cs typeface="Arial" panose="020B0604020202020204" pitchFamily="34" charset="0"/>
              </a:rPr>
              <a:t>Суб</a:t>
            </a:r>
            <a:r>
              <a:rPr lang="ru-RU" sz="4000" b="1" dirty="0">
                <a:cs typeface="Arial" panose="020B0604020202020204" pitchFamily="34" charset="0"/>
              </a:rPr>
              <a:t>-реципиенты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E1D95-838F-4DEE-859E-14C85F5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924"/>
            <a:ext cx="10515600" cy="5257892"/>
          </a:xfrm>
        </p:spPr>
        <p:txBody>
          <a:bodyPr>
            <a:normAutofit/>
          </a:bodyPr>
          <a:lstStyle/>
          <a:p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9E22DA2-71E5-3024-0995-AFF1D0327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04858"/>
              </p:ext>
            </p:extLst>
          </p:nvPr>
        </p:nvGraphicFramePr>
        <p:xfrm>
          <a:off x="838200" y="1465242"/>
          <a:ext cx="10641377" cy="4858248"/>
        </p:xfrm>
        <a:graphic>
          <a:graphicData uri="http://schemas.openxmlformats.org/drawingml/2006/table">
            <a:tbl>
              <a:tblPr/>
              <a:tblGrid>
                <a:gridCol w="5243111">
                  <a:extLst>
                    <a:ext uri="{9D8B030D-6E8A-4147-A177-3AD203B41FA5}">
                      <a16:colId xmlns:a16="http://schemas.microsoft.com/office/drawing/2014/main" val="1827529976"/>
                    </a:ext>
                  </a:extLst>
                </a:gridCol>
                <a:gridCol w="3852732">
                  <a:extLst>
                    <a:ext uri="{9D8B030D-6E8A-4147-A177-3AD203B41FA5}">
                      <a16:colId xmlns:a16="http://schemas.microsoft.com/office/drawing/2014/main" val="1521960653"/>
                    </a:ext>
                  </a:extLst>
                </a:gridCol>
                <a:gridCol w="1545534">
                  <a:extLst>
                    <a:ext uri="{9D8B030D-6E8A-4147-A177-3AD203B41FA5}">
                      <a16:colId xmlns:a16="http://schemas.microsoft.com/office/drawing/2014/main" val="1700222779"/>
                    </a:ext>
                  </a:extLst>
                </a:gridCol>
              </a:tblGrid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Министерство здравоохранения (ЦРЗиМТ)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187 622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512571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ТБ компонент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1 048 159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79430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НЦФ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611 945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09433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ВИЧ_МСМ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874 598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78463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ВИЧ_ТГ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02217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ВИЧ_ЛУН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1 161 757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87782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ВИЧ_СР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71710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ВИЧ_БЗ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949628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 ВИЧ_ЛЖВ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1 487 778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398789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РЦКГВГиВИЧ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684 711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52177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РЦПН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401 070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328625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НПО_каталитическое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финансирование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1 301 751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4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3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1068</Words>
  <Application>Microsoft Office PowerPoint</Application>
  <PresentationFormat>Широкоэкранный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Мероприятия гранта Глобального Фонда  2024-2026 гг. </vt:lpstr>
      <vt:lpstr>Общая информация о гранте</vt:lpstr>
      <vt:lpstr>  Общая информация о гранте </vt:lpstr>
      <vt:lpstr>   \ Комментарии Группы Технической Оценки (TRP) </vt:lpstr>
      <vt:lpstr>   \ Комментарии Группы Технической Оценки (TRP) </vt:lpstr>
      <vt:lpstr>  Модули </vt:lpstr>
      <vt:lpstr>  Модули </vt:lpstr>
      <vt:lpstr>  Модули </vt:lpstr>
      <vt:lpstr>  Суб-реципиенты </vt:lpstr>
      <vt:lpstr>  Повышение потенциала МЗ КР для перехода управления грантами ГФ от ПРООН к национальной стороне </vt:lpstr>
      <vt:lpstr>  Индикаторы воздействия  </vt:lpstr>
      <vt:lpstr>  Индикаторы результата  </vt:lpstr>
      <vt:lpstr>  Индикаторы охвата  </vt:lpstr>
      <vt:lpstr>  Индикаторы охвата  </vt:lpstr>
      <vt:lpstr>      Реалокация сэкономленных средств в рамках C19RM гранта ГФ 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компонента «Туберкулез» в рамках  Проекта ПРООН/Глобального Фонда  «Эффективный контроль за ВИЧ-инфекцией и туберкулезом в Кыргызской Республике»</dc:title>
  <dc:creator>Iuliia Aleshkina</dc:creator>
  <cp:lastModifiedBy>Inga Babicheva</cp:lastModifiedBy>
  <cp:revision>32</cp:revision>
  <dcterms:created xsi:type="dcterms:W3CDTF">2020-10-30T02:53:56Z</dcterms:created>
  <dcterms:modified xsi:type="dcterms:W3CDTF">2023-12-13T18:30:03Z</dcterms:modified>
</cp:coreProperties>
</file>