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268" r:id="rId4"/>
    <p:sldId id="270" r:id="rId5"/>
    <p:sldId id="269" r:id="rId6"/>
    <p:sldId id="257" r:id="rId7"/>
    <p:sldId id="267" r:id="rId8"/>
    <p:sldId id="27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34D72D-54EE-492D-8C29-C82922B410EB}" v="28" dt="2021-04-07T09:06:52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YBAEVA, Meerim" userId="fd378d2e-37b6-4e4c-86db-c3150f2a969b" providerId="ADAL" clId="{E834D72D-54EE-492D-8C29-C82922B410EB}"/>
    <pc:docChg chg="undo redo custSel addSld delSld modSld sldOrd">
      <pc:chgData name="SARYBAEVA, Meerim" userId="fd378d2e-37b6-4e4c-86db-c3150f2a969b" providerId="ADAL" clId="{E834D72D-54EE-492D-8C29-C82922B410EB}" dt="2021-04-07T09:50:13.656" v="344" actId="14100"/>
      <pc:docMkLst>
        <pc:docMk/>
      </pc:docMkLst>
      <pc:sldChg chg="addSp delSp modSp mod setBg">
        <pc:chgData name="SARYBAEVA, Meerim" userId="fd378d2e-37b6-4e4c-86db-c3150f2a969b" providerId="ADAL" clId="{E834D72D-54EE-492D-8C29-C82922B410EB}" dt="2021-04-07T08:49:35.876" v="292" actId="1076"/>
        <pc:sldMkLst>
          <pc:docMk/>
          <pc:sldMk cId="139284517" sldId="256"/>
        </pc:sldMkLst>
        <pc:spChg chg="del mod">
          <ac:chgData name="SARYBAEVA, Meerim" userId="fd378d2e-37b6-4e4c-86db-c3150f2a969b" providerId="ADAL" clId="{E834D72D-54EE-492D-8C29-C82922B410EB}" dt="2021-04-07T06:21:02.321" v="222" actId="478"/>
          <ac:spMkLst>
            <pc:docMk/>
            <pc:sldMk cId="139284517" sldId="256"/>
            <ac:spMk id="2" creationId="{73CB4303-DFB5-4026-B60B-24C04705FB38}"/>
          </ac:spMkLst>
        </pc:spChg>
        <pc:spChg chg="mod">
          <ac:chgData name="SARYBAEVA, Meerim" userId="fd378d2e-37b6-4e4c-86db-c3150f2a969b" providerId="ADAL" clId="{E834D72D-54EE-492D-8C29-C82922B410EB}" dt="2021-04-07T08:48:36.066" v="290" actId="1076"/>
          <ac:spMkLst>
            <pc:docMk/>
            <pc:sldMk cId="139284517" sldId="256"/>
            <ac:spMk id="3" creationId="{F561A28B-5F30-47D3-A15A-807D4E16CB4B}"/>
          </ac:spMkLst>
        </pc:spChg>
        <pc:spChg chg="add del">
          <ac:chgData name="SARYBAEVA, Meerim" userId="fd378d2e-37b6-4e4c-86db-c3150f2a969b" providerId="ADAL" clId="{E834D72D-54EE-492D-8C29-C82922B410EB}" dt="2021-04-07T06:20:54.997" v="220" actId="26606"/>
          <ac:spMkLst>
            <pc:docMk/>
            <pc:sldMk cId="139284517" sldId="256"/>
            <ac:spMk id="10" creationId="{E91DC736-0EF8-4F87-9146-EBF1D2EE4D3D}"/>
          </ac:spMkLst>
        </pc:spChg>
        <pc:spChg chg="add del">
          <ac:chgData name="SARYBAEVA, Meerim" userId="fd378d2e-37b6-4e4c-86db-c3150f2a969b" providerId="ADAL" clId="{E834D72D-54EE-492D-8C29-C82922B410EB}" dt="2021-04-07T06:20:54.997" v="220" actId="26606"/>
          <ac:spMkLst>
            <pc:docMk/>
            <pc:sldMk cId="139284517" sldId="256"/>
            <ac:spMk id="12" creationId="{097CD68E-23E3-4007-8847-CD0944C4F7BE}"/>
          </ac:spMkLst>
        </pc:spChg>
        <pc:spChg chg="add del">
          <ac:chgData name="SARYBAEVA, Meerim" userId="fd378d2e-37b6-4e4c-86db-c3150f2a969b" providerId="ADAL" clId="{E834D72D-54EE-492D-8C29-C82922B410EB}" dt="2021-04-07T06:20:54.997" v="220" actId="26606"/>
          <ac:spMkLst>
            <pc:docMk/>
            <pc:sldMk cId="139284517" sldId="256"/>
            <ac:spMk id="14" creationId="{AF2F604E-43BE-4DC3-B983-E071523364F8}"/>
          </ac:spMkLst>
        </pc:spChg>
        <pc:spChg chg="add del">
          <ac:chgData name="SARYBAEVA, Meerim" userId="fd378d2e-37b6-4e4c-86db-c3150f2a969b" providerId="ADAL" clId="{E834D72D-54EE-492D-8C29-C82922B410EB}" dt="2021-04-07T06:20:54.997" v="220" actId="26606"/>
          <ac:spMkLst>
            <pc:docMk/>
            <pc:sldMk cId="139284517" sldId="256"/>
            <ac:spMk id="16" creationId="{08C9B587-E65E-4B52-B37C-ABEBB6E87928}"/>
          </ac:spMkLst>
        </pc:spChg>
        <pc:spChg chg="add del">
          <ac:chgData name="SARYBAEVA, Meerim" userId="fd378d2e-37b6-4e4c-86db-c3150f2a969b" providerId="ADAL" clId="{E834D72D-54EE-492D-8C29-C82922B410EB}" dt="2021-04-07T06:20:32.019" v="217" actId="26606"/>
          <ac:spMkLst>
            <pc:docMk/>
            <pc:sldMk cId="139284517" sldId="256"/>
            <ac:spMk id="21" creationId="{55666830-9A19-4E01-8505-D6C7F9AC5665}"/>
          </ac:spMkLst>
        </pc:spChg>
        <pc:spChg chg="add del">
          <ac:chgData name="SARYBAEVA, Meerim" userId="fd378d2e-37b6-4e4c-86db-c3150f2a969b" providerId="ADAL" clId="{E834D72D-54EE-492D-8C29-C82922B410EB}" dt="2021-04-07T06:20:32.019" v="217" actId="26606"/>
          <ac:spMkLst>
            <pc:docMk/>
            <pc:sldMk cId="139284517" sldId="256"/>
            <ac:spMk id="23" creationId="{AE9FC877-7FB6-4D22-9988-35420644E202}"/>
          </ac:spMkLst>
        </pc:spChg>
        <pc:spChg chg="add del">
          <ac:chgData name="SARYBAEVA, Meerim" userId="fd378d2e-37b6-4e4c-86db-c3150f2a969b" providerId="ADAL" clId="{E834D72D-54EE-492D-8C29-C82922B410EB}" dt="2021-04-07T06:20:32.019" v="217" actId="26606"/>
          <ac:spMkLst>
            <pc:docMk/>
            <pc:sldMk cId="139284517" sldId="256"/>
            <ac:spMk id="25" creationId="{E41809D1-F12E-46BB-B804-5F209D325E8B}"/>
          </ac:spMkLst>
        </pc:spChg>
        <pc:spChg chg="add del">
          <ac:chgData name="SARYBAEVA, Meerim" userId="fd378d2e-37b6-4e4c-86db-c3150f2a969b" providerId="ADAL" clId="{E834D72D-54EE-492D-8C29-C82922B410EB}" dt="2021-04-07T06:20:32.019" v="217" actId="26606"/>
          <ac:spMkLst>
            <pc:docMk/>
            <pc:sldMk cId="139284517" sldId="256"/>
            <ac:spMk id="27" creationId="{AF2F604E-43BE-4DC3-B983-E071523364F8}"/>
          </ac:spMkLst>
        </pc:spChg>
        <pc:spChg chg="add del">
          <ac:chgData name="SARYBAEVA, Meerim" userId="fd378d2e-37b6-4e4c-86db-c3150f2a969b" providerId="ADAL" clId="{E834D72D-54EE-492D-8C29-C82922B410EB}" dt="2021-04-07T06:20:32.019" v="217" actId="26606"/>
          <ac:spMkLst>
            <pc:docMk/>
            <pc:sldMk cId="139284517" sldId="256"/>
            <ac:spMk id="29" creationId="{08C9B587-E65E-4B52-B37C-ABEBB6E87928}"/>
          </ac:spMkLst>
        </pc:spChg>
        <pc:spChg chg="add del">
          <ac:chgData name="SARYBAEVA, Meerim" userId="fd378d2e-37b6-4e4c-86db-c3150f2a969b" providerId="ADAL" clId="{E834D72D-54EE-492D-8C29-C82922B410EB}" dt="2021-04-07T06:20:52.042" v="219" actId="26606"/>
          <ac:spMkLst>
            <pc:docMk/>
            <pc:sldMk cId="139284517" sldId="256"/>
            <ac:spMk id="31" creationId="{58153EC8-8E01-4D70-B575-24ABD35A1125}"/>
          </ac:spMkLst>
        </pc:spChg>
        <pc:picChg chg="add mod ord">
          <ac:chgData name="SARYBAEVA, Meerim" userId="fd378d2e-37b6-4e4c-86db-c3150f2a969b" providerId="ADAL" clId="{E834D72D-54EE-492D-8C29-C82922B410EB}" dt="2021-04-07T08:48:33.375" v="289" actId="1076"/>
          <ac:picMkLst>
            <pc:docMk/>
            <pc:sldMk cId="139284517" sldId="256"/>
            <ac:picMk id="5" creationId="{45B81D2C-C231-445A-AA2C-B0E4A587E93D}"/>
          </ac:picMkLst>
        </pc:picChg>
        <pc:picChg chg="add mod">
          <ac:chgData name="SARYBAEVA, Meerim" userId="fd378d2e-37b6-4e4c-86db-c3150f2a969b" providerId="ADAL" clId="{E834D72D-54EE-492D-8C29-C82922B410EB}" dt="2021-04-07T08:49:35.876" v="292" actId="1076"/>
          <ac:picMkLst>
            <pc:docMk/>
            <pc:sldMk cId="139284517" sldId="256"/>
            <ac:picMk id="7" creationId="{C0488BB2-FB50-45B6-B553-952B551A9C46}"/>
          </ac:picMkLst>
        </pc:picChg>
      </pc:sldChg>
      <pc:sldChg chg="addSp delSp modSp mod setBg delDesignElem">
        <pc:chgData name="SARYBAEVA, Meerim" userId="fd378d2e-37b6-4e4c-86db-c3150f2a969b" providerId="ADAL" clId="{E834D72D-54EE-492D-8C29-C82922B410EB}" dt="2021-04-07T08:50:37.910" v="304" actId="1076"/>
        <pc:sldMkLst>
          <pc:docMk/>
          <pc:sldMk cId="1518446357" sldId="257"/>
        </pc:sldMkLst>
        <pc:spChg chg="mod">
          <ac:chgData name="SARYBAEVA, Meerim" userId="fd378d2e-37b6-4e4c-86db-c3150f2a969b" providerId="ADAL" clId="{E834D72D-54EE-492D-8C29-C82922B410EB}" dt="2021-04-06T10:51:32.339" v="153" actId="113"/>
          <ac:spMkLst>
            <pc:docMk/>
            <pc:sldMk cId="1518446357" sldId="257"/>
            <ac:spMk id="2" creationId="{913207F7-4ECE-4CBB-8EE2-FE12C770CBD9}"/>
          </ac:spMkLst>
        </pc:spChg>
        <pc:spChg chg="mod">
          <ac:chgData name="SARYBAEVA, Meerim" userId="fd378d2e-37b6-4e4c-86db-c3150f2a969b" providerId="ADAL" clId="{E834D72D-54EE-492D-8C29-C82922B410EB}" dt="2021-04-07T08:48:02.726" v="285" actId="5793"/>
          <ac:spMkLst>
            <pc:docMk/>
            <pc:sldMk cId="1518446357" sldId="257"/>
            <ac:spMk id="3" creationId="{64140BEF-CCCD-497E-848B-A1640691503E}"/>
          </ac:spMkLst>
        </pc:spChg>
        <pc:spChg chg="add del">
          <ac:chgData name="SARYBAEVA, Meerim" userId="fd378d2e-37b6-4e4c-86db-c3150f2a969b" providerId="ADAL" clId="{E834D72D-54EE-492D-8C29-C82922B410EB}" dt="2021-04-07T08:46:22.664" v="265"/>
          <ac:spMkLst>
            <pc:docMk/>
            <pc:sldMk cId="1518446357" sldId="257"/>
            <ac:spMk id="8" creationId="{46D6306C-ED4F-4AAE-B4A5-EEA6AFAD726E}"/>
          </ac:spMkLst>
        </pc:spChg>
        <pc:spChg chg="add del">
          <ac:chgData name="SARYBAEVA, Meerim" userId="fd378d2e-37b6-4e4c-86db-c3150f2a969b" providerId="ADAL" clId="{E834D72D-54EE-492D-8C29-C82922B410EB}" dt="2021-04-07T08:46:22.664" v="265"/>
          <ac:spMkLst>
            <pc:docMk/>
            <pc:sldMk cId="1518446357" sldId="257"/>
            <ac:spMk id="10" creationId="{0EC5361D-F897-4856-B945-0455A365EB24}"/>
          </ac:spMkLst>
        </pc:spChg>
        <pc:spChg chg="add del">
          <ac:chgData name="SARYBAEVA, Meerim" userId="fd378d2e-37b6-4e4c-86db-c3150f2a969b" providerId="ADAL" clId="{E834D72D-54EE-492D-8C29-C82922B410EB}" dt="2021-04-07T08:46:22.664" v="265"/>
          <ac:spMkLst>
            <pc:docMk/>
            <pc:sldMk cId="1518446357" sldId="257"/>
            <ac:spMk id="12" creationId="{4508C0C5-2268-42B5-B3C8-4D0899E05F8C}"/>
          </ac:spMkLst>
        </pc:spChg>
        <pc:spChg chg="add del">
          <ac:chgData name="SARYBAEVA, Meerim" userId="fd378d2e-37b6-4e4c-86db-c3150f2a969b" providerId="ADAL" clId="{E834D72D-54EE-492D-8C29-C82922B410EB}" dt="2021-04-07T08:46:22.664" v="265"/>
          <ac:spMkLst>
            <pc:docMk/>
            <pc:sldMk cId="1518446357" sldId="257"/>
            <ac:spMk id="14" creationId="{141ACBDB-38F8-4B34-8183-BD95B4E55A62}"/>
          </ac:spMkLst>
        </pc:spChg>
        <pc:spChg chg="add del">
          <ac:chgData name="SARYBAEVA, Meerim" userId="fd378d2e-37b6-4e4c-86db-c3150f2a969b" providerId="ADAL" clId="{E834D72D-54EE-492D-8C29-C82922B410EB}" dt="2021-04-07T08:46:22.664" v="265"/>
          <ac:spMkLst>
            <pc:docMk/>
            <pc:sldMk cId="1518446357" sldId="257"/>
            <ac:spMk id="16" creationId="{DE00DB52-3455-4E2F-867B-A6D0516E175B}"/>
          </ac:spMkLst>
        </pc:spChg>
        <pc:spChg chg="add del">
          <ac:chgData name="SARYBAEVA, Meerim" userId="fd378d2e-37b6-4e4c-86db-c3150f2a969b" providerId="ADAL" clId="{E834D72D-54EE-492D-8C29-C82922B410EB}" dt="2021-04-07T08:46:22.664" v="265"/>
          <ac:spMkLst>
            <pc:docMk/>
            <pc:sldMk cId="1518446357" sldId="257"/>
            <ac:spMk id="18" creationId="{9E914C83-E0D8-4953-92D5-169D28CB43AE}"/>
          </ac:spMkLst>
        </pc:spChg>
        <pc:spChg chg="add del">
          <ac:chgData name="SARYBAEVA, Meerim" userId="fd378d2e-37b6-4e4c-86db-c3150f2a969b" providerId="ADAL" clId="{E834D72D-54EE-492D-8C29-C82922B410EB}" dt="2021-04-07T08:46:22.664" v="265"/>
          <ac:spMkLst>
            <pc:docMk/>
            <pc:sldMk cId="1518446357" sldId="257"/>
            <ac:spMk id="20" creationId="{3512E083-F550-46AF-8490-767ECFD00CB7}"/>
          </ac:spMkLst>
        </pc:spChg>
        <pc:picChg chg="add mod">
          <ac:chgData name="SARYBAEVA, Meerim" userId="fd378d2e-37b6-4e4c-86db-c3150f2a969b" providerId="ADAL" clId="{E834D72D-54EE-492D-8C29-C82922B410EB}" dt="2021-04-07T08:50:37.910" v="304" actId="1076"/>
          <ac:picMkLst>
            <pc:docMk/>
            <pc:sldMk cId="1518446357" sldId="257"/>
            <ac:picMk id="4" creationId="{14195B2F-3D9B-45BD-9468-BE3D386E336D}"/>
          </ac:picMkLst>
        </pc:picChg>
        <pc:picChg chg="add del">
          <ac:chgData name="SARYBAEVA, Meerim" userId="fd378d2e-37b6-4e4c-86db-c3150f2a969b" providerId="ADAL" clId="{E834D72D-54EE-492D-8C29-C82922B410EB}" dt="2021-04-06T10:50:51.007" v="131"/>
          <ac:picMkLst>
            <pc:docMk/>
            <pc:sldMk cId="1518446357" sldId="257"/>
            <ac:picMk id="4" creationId="{39EA0337-0C62-4943-9BBD-AD487F9BF0AC}"/>
          </ac:picMkLst>
        </pc:picChg>
      </pc:sldChg>
      <pc:sldChg chg="addSp delSp modSp del mod setBg">
        <pc:chgData name="SARYBAEVA, Meerim" userId="fd378d2e-37b6-4e4c-86db-c3150f2a969b" providerId="ADAL" clId="{E834D72D-54EE-492D-8C29-C82922B410EB}" dt="2021-04-07T06:28:46.363" v="250" actId="47"/>
        <pc:sldMkLst>
          <pc:docMk/>
          <pc:sldMk cId="3248489250" sldId="258"/>
        </pc:sldMkLst>
        <pc:spChg chg="mod">
          <ac:chgData name="SARYBAEVA, Meerim" userId="fd378d2e-37b6-4e4c-86db-c3150f2a969b" providerId="ADAL" clId="{E834D72D-54EE-492D-8C29-C82922B410EB}" dt="2021-04-07T06:27:14.225" v="233" actId="26606"/>
          <ac:spMkLst>
            <pc:docMk/>
            <pc:sldMk cId="3248489250" sldId="258"/>
            <ac:spMk id="2" creationId="{D069045F-0392-4F79-A757-391DA3DED8FF}"/>
          </ac:spMkLst>
        </pc:spChg>
        <pc:spChg chg="del mod">
          <ac:chgData name="SARYBAEVA, Meerim" userId="fd378d2e-37b6-4e4c-86db-c3150f2a969b" providerId="ADAL" clId="{E834D72D-54EE-492D-8C29-C82922B410EB}" dt="2021-04-07T06:27:54.496" v="239" actId="21"/>
          <ac:spMkLst>
            <pc:docMk/>
            <pc:sldMk cId="3248489250" sldId="258"/>
            <ac:spMk id="3" creationId="{23B91501-C034-4061-AFE3-E20B2636A559}"/>
          </ac:spMkLst>
        </pc:spChg>
        <pc:spChg chg="add mod">
          <ac:chgData name="SARYBAEVA, Meerim" userId="fd378d2e-37b6-4e4c-86db-c3150f2a969b" providerId="ADAL" clId="{E834D72D-54EE-492D-8C29-C82922B410EB}" dt="2021-04-07T06:27:54.496" v="239" actId="21"/>
          <ac:spMkLst>
            <pc:docMk/>
            <pc:sldMk cId="3248489250" sldId="258"/>
            <ac:spMk id="5" creationId="{06A55486-A71D-424D-9AFF-89AE6AF89252}"/>
          </ac:spMkLst>
        </pc:spChg>
        <pc:spChg chg="add del">
          <ac:chgData name="SARYBAEVA, Meerim" userId="fd378d2e-37b6-4e4c-86db-c3150f2a969b" providerId="ADAL" clId="{E834D72D-54EE-492D-8C29-C82922B410EB}" dt="2021-04-07T06:27:14.225" v="233" actId="26606"/>
          <ac:spMkLst>
            <pc:docMk/>
            <pc:sldMk cId="3248489250" sldId="258"/>
            <ac:spMk id="8" creationId="{327D73B4-9F5C-4A64-A179-51B9500CB8B5}"/>
          </ac:spMkLst>
        </pc:spChg>
        <pc:spChg chg="add del">
          <ac:chgData name="SARYBAEVA, Meerim" userId="fd378d2e-37b6-4e4c-86db-c3150f2a969b" providerId="ADAL" clId="{E834D72D-54EE-492D-8C29-C82922B410EB}" dt="2021-04-07T06:27:14.225" v="233" actId="26606"/>
          <ac:spMkLst>
            <pc:docMk/>
            <pc:sldMk cId="3248489250" sldId="258"/>
            <ac:spMk id="10" creationId="{C1F06963-6374-4B48-844F-071A9BAAAE02}"/>
          </ac:spMkLst>
        </pc:spChg>
        <pc:spChg chg="add del">
          <ac:chgData name="SARYBAEVA, Meerim" userId="fd378d2e-37b6-4e4c-86db-c3150f2a969b" providerId="ADAL" clId="{E834D72D-54EE-492D-8C29-C82922B410EB}" dt="2021-04-07T06:27:14.225" v="233" actId="26606"/>
          <ac:spMkLst>
            <pc:docMk/>
            <pc:sldMk cId="3248489250" sldId="258"/>
            <ac:spMk id="12" creationId="{6CB927A4-E432-4310-9CD5-E89FF5063179}"/>
          </ac:spMkLst>
        </pc:spChg>
        <pc:spChg chg="add del">
          <ac:chgData name="SARYBAEVA, Meerim" userId="fd378d2e-37b6-4e4c-86db-c3150f2a969b" providerId="ADAL" clId="{E834D72D-54EE-492D-8C29-C82922B410EB}" dt="2021-04-07T06:27:14.225" v="233" actId="26606"/>
          <ac:spMkLst>
            <pc:docMk/>
            <pc:sldMk cId="3248489250" sldId="258"/>
            <ac:spMk id="14" creationId="{1453BF6C-B012-48B7-B4E8-6D7AC7C27D02}"/>
          </ac:spMkLst>
        </pc:spChg>
        <pc:spChg chg="add del">
          <ac:chgData name="SARYBAEVA, Meerim" userId="fd378d2e-37b6-4e4c-86db-c3150f2a969b" providerId="ADAL" clId="{E834D72D-54EE-492D-8C29-C82922B410EB}" dt="2021-04-07T06:27:14.225" v="233" actId="26606"/>
          <ac:spMkLst>
            <pc:docMk/>
            <pc:sldMk cId="3248489250" sldId="258"/>
            <ac:spMk id="16" creationId="{E3020543-B24B-4EC4-8FFC-8DD88EEA91A8}"/>
          </ac:spMkLst>
        </pc:spChg>
        <pc:cxnChg chg="add del">
          <ac:chgData name="SARYBAEVA, Meerim" userId="fd378d2e-37b6-4e4c-86db-c3150f2a969b" providerId="ADAL" clId="{E834D72D-54EE-492D-8C29-C82922B410EB}" dt="2021-04-07T06:27:14.225" v="233" actId="26606"/>
          <ac:cxnSpMkLst>
            <pc:docMk/>
            <pc:sldMk cId="3248489250" sldId="258"/>
            <ac:cxnSpMk id="18" creationId="{C49DA8F6-BCC1-4447-B54C-57856834B94B}"/>
          </ac:cxnSpMkLst>
        </pc:cxnChg>
      </pc:sldChg>
      <pc:sldChg chg="addSp delSp modSp del mod">
        <pc:chgData name="SARYBAEVA, Meerim" userId="fd378d2e-37b6-4e4c-86db-c3150f2a969b" providerId="ADAL" clId="{E834D72D-54EE-492D-8C29-C82922B410EB}" dt="2021-04-06T09:50:07.456" v="17" actId="47"/>
        <pc:sldMkLst>
          <pc:docMk/>
          <pc:sldMk cId="3336966779" sldId="259"/>
        </pc:sldMkLst>
        <pc:spChg chg="del">
          <ac:chgData name="SARYBAEVA, Meerim" userId="fd378d2e-37b6-4e4c-86db-c3150f2a969b" providerId="ADAL" clId="{E834D72D-54EE-492D-8C29-C82922B410EB}" dt="2021-04-06T09:49:58.340" v="15" actId="21"/>
          <ac:spMkLst>
            <pc:docMk/>
            <pc:sldMk cId="3336966779" sldId="259"/>
            <ac:spMk id="3" creationId="{0EE49519-D35D-43AA-9016-62B7D23934E9}"/>
          </ac:spMkLst>
        </pc:spChg>
        <pc:spChg chg="add mod">
          <ac:chgData name="SARYBAEVA, Meerim" userId="fd378d2e-37b6-4e4c-86db-c3150f2a969b" providerId="ADAL" clId="{E834D72D-54EE-492D-8C29-C82922B410EB}" dt="2021-04-06T09:49:58.340" v="15" actId="21"/>
          <ac:spMkLst>
            <pc:docMk/>
            <pc:sldMk cId="3336966779" sldId="259"/>
            <ac:spMk id="6" creationId="{51D90C57-2A24-4898-BDA1-792A61893440}"/>
          </ac:spMkLst>
        </pc:spChg>
      </pc:sldChg>
      <pc:sldChg chg="addSp delSp modSp del mod setBg">
        <pc:chgData name="SARYBAEVA, Meerim" userId="fd378d2e-37b6-4e4c-86db-c3150f2a969b" providerId="ADAL" clId="{E834D72D-54EE-492D-8C29-C82922B410EB}" dt="2021-04-07T06:29:03.165" v="251" actId="47"/>
        <pc:sldMkLst>
          <pc:docMk/>
          <pc:sldMk cId="3491643088" sldId="260"/>
        </pc:sldMkLst>
        <pc:spChg chg="del">
          <ac:chgData name="SARYBAEVA, Meerim" userId="fd378d2e-37b6-4e4c-86db-c3150f2a969b" providerId="ADAL" clId="{E834D72D-54EE-492D-8C29-C82922B410EB}" dt="2021-04-06T09:51:08.084" v="26" actId="26606"/>
          <ac:spMkLst>
            <pc:docMk/>
            <pc:sldMk cId="3491643088" sldId="260"/>
            <ac:spMk id="2" creationId="{3C49EBAC-C8FB-4C31-8AD0-E48D59BD53FE}"/>
          </ac:spMkLst>
        </pc:spChg>
        <pc:spChg chg="add">
          <ac:chgData name="SARYBAEVA, Meerim" userId="fd378d2e-37b6-4e4c-86db-c3150f2a969b" providerId="ADAL" clId="{E834D72D-54EE-492D-8C29-C82922B410EB}" dt="2021-04-06T09:51:08.084" v="26" actId="26606"/>
          <ac:spMkLst>
            <pc:docMk/>
            <pc:sldMk cId="3491643088" sldId="260"/>
            <ac:spMk id="9" creationId="{F3060C83-F051-4F0E-ABAD-AA0DFC48B218}"/>
          </ac:spMkLst>
        </pc:spChg>
        <pc:spChg chg="add">
          <ac:chgData name="SARYBAEVA, Meerim" userId="fd378d2e-37b6-4e4c-86db-c3150f2a969b" providerId="ADAL" clId="{E834D72D-54EE-492D-8C29-C82922B410EB}" dt="2021-04-06T09:51:08.084" v="26" actId="26606"/>
          <ac:spMkLst>
            <pc:docMk/>
            <pc:sldMk cId="3491643088" sldId="260"/>
            <ac:spMk id="11" creationId="{83C98ABE-055B-441F-B07E-44F97F083C39}"/>
          </ac:spMkLst>
        </pc:spChg>
        <pc:spChg chg="add">
          <ac:chgData name="SARYBAEVA, Meerim" userId="fd378d2e-37b6-4e4c-86db-c3150f2a969b" providerId="ADAL" clId="{E834D72D-54EE-492D-8C29-C82922B410EB}" dt="2021-04-06T09:51:08.084" v="26" actId="26606"/>
          <ac:spMkLst>
            <pc:docMk/>
            <pc:sldMk cId="3491643088" sldId="260"/>
            <ac:spMk id="13" creationId="{29FDB030-9B49-4CED-8CCD-4D99382388AC}"/>
          </ac:spMkLst>
        </pc:spChg>
        <pc:spChg chg="add">
          <ac:chgData name="SARYBAEVA, Meerim" userId="fd378d2e-37b6-4e4c-86db-c3150f2a969b" providerId="ADAL" clId="{E834D72D-54EE-492D-8C29-C82922B410EB}" dt="2021-04-06T09:51:08.084" v="26" actId="26606"/>
          <ac:spMkLst>
            <pc:docMk/>
            <pc:sldMk cId="3491643088" sldId="260"/>
            <ac:spMk id="15" creationId="{3783CA14-24A1-485C-8B30-D6A5D87987AD}"/>
          </ac:spMkLst>
        </pc:spChg>
        <pc:spChg chg="add">
          <ac:chgData name="SARYBAEVA, Meerim" userId="fd378d2e-37b6-4e4c-86db-c3150f2a969b" providerId="ADAL" clId="{E834D72D-54EE-492D-8C29-C82922B410EB}" dt="2021-04-06T09:51:08.084" v="26" actId="26606"/>
          <ac:spMkLst>
            <pc:docMk/>
            <pc:sldMk cId="3491643088" sldId="260"/>
            <ac:spMk id="17" creationId="{9A97C86A-04D6-40F7-AE84-31AB43E6A846}"/>
          </ac:spMkLst>
        </pc:spChg>
        <pc:spChg chg="add">
          <ac:chgData name="SARYBAEVA, Meerim" userId="fd378d2e-37b6-4e4c-86db-c3150f2a969b" providerId="ADAL" clId="{E834D72D-54EE-492D-8C29-C82922B410EB}" dt="2021-04-06T09:51:08.084" v="26" actId="26606"/>
          <ac:spMkLst>
            <pc:docMk/>
            <pc:sldMk cId="3491643088" sldId="260"/>
            <ac:spMk id="19" creationId="{FF9F2414-84E8-453E-B1F3-389FDE8192D9}"/>
          </ac:spMkLst>
        </pc:spChg>
        <pc:spChg chg="add">
          <ac:chgData name="SARYBAEVA, Meerim" userId="fd378d2e-37b6-4e4c-86db-c3150f2a969b" providerId="ADAL" clId="{E834D72D-54EE-492D-8C29-C82922B410EB}" dt="2021-04-06T09:51:08.084" v="26" actId="26606"/>
          <ac:spMkLst>
            <pc:docMk/>
            <pc:sldMk cId="3491643088" sldId="260"/>
            <ac:spMk id="21" creationId="{3ECA69A1-7536-43AC-85EF-C7106179F5ED}"/>
          </ac:spMkLst>
        </pc:spChg>
        <pc:picChg chg="mod">
          <ac:chgData name="SARYBAEVA, Meerim" userId="fd378d2e-37b6-4e4c-86db-c3150f2a969b" providerId="ADAL" clId="{E834D72D-54EE-492D-8C29-C82922B410EB}" dt="2021-04-06T09:51:08.084" v="26" actId="26606"/>
          <ac:picMkLst>
            <pc:docMk/>
            <pc:sldMk cId="3491643088" sldId="260"/>
            <ac:picMk id="4" creationId="{E298DA16-8DE4-4DE9-800D-5EB52B4FB405}"/>
          </ac:picMkLst>
        </pc:picChg>
      </pc:sldChg>
      <pc:sldChg chg="addSp delSp modSp mod setBg">
        <pc:chgData name="SARYBAEVA, Meerim" userId="fd378d2e-37b6-4e4c-86db-c3150f2a969b" providerId="ADAL" clId="{E834D72D-54EE-492D-8C29-C82922B410EB}" dt="2021-04-06T09:52:54.978" v="36" actId="1076"/>
        <pc:sldMkLst>
          <pc:docMk/>
          <pc:sldMk cId="902116878" sldId="263"/>
        </pc:sldMkLst>
        <pc:spChg chg="mod">
          <ac:chgData name="SARYBAEVA, Meerim" userId="fd378d2e-37b6-4e4c-86db-c3150f2a969b" providerId="ADAL" clId="{E834D72D-54EE-492D-8C29-C82922B410EB}" dt="2021-04-06T09:52:50.951" v="35" actId="14100"/>
          <ac:spMkLst>
            <pc:docMk/>
            <pc:sldMk cId="902116878" sldId="263"/>
            <ac:spMk id="2" creationId="{6A8C07E7-E3D2-4FB2-91A0-609BBA180C66}"/>
          </ac:spMkLst>
        </pc:spChg>
        <pc:spChg chg="add del">
          <ac:chgData name="SARYBAEVA, Meerim" userId="fd378d2e-37b6-4e4c-86db-c3150f2a969b" providerId="ADAL" clId="{E834D72D-54EE-492D-8C29-C82922B410EB}" dt="2021-04-06T09:52:36.008" v="28" actId="478"/>
          <ac:spMkLst>
            <pc:docMk/>
            <pc:sldMk cId="902116878" sldId="263"/>
            <ac:spMk id="9" creationId="{EB435486-214C-4B2A-86E2-065030039E23}"/>
          </ac:spMkLst>
        </pc:spChg>
        <pc:spChg chg="add">
          <ac:chgData name="SARYBAEVA, Meerim" userId="fd378d2e-37b6-4e4c-86db-c3150f2a969b" providerId="ADAL" clId="{E834D72D-54EE-492D-8C29-C82922B410EB}" dt="2021-04-06T09:52:32.143" v="27" actId="26606"/>
          <ac:spMkLst>
            <pc:docMk/>
            <pc:sldMk cId="902116878" sldId="263"/>
            <ac:spMk id="12" creationId="{2B566528-1B12-4246-9431-5C2D7D081168}"/>
          </ac:spMkLst>
        </pc:spChg>
        <pc:grpChg chg="add">
          <ac:chgData name="SARYBAEVA, Meerim" userId="fd378d2e-37b6-4e4c-86db-c3150f2a969b" providerId="ADAL" clId="{E834D72D-54EE-492D-8C29-C82922B410EB}" dt="2021-04-06T09:52:32.143" v="27" actId="26606"/>
          <ac:grpSpMkLst>
            <pc:docMk/>
            <pc:sldMk cId="902116878" sldId="263"/>
            <ac:grpSpMk id="14" creationId="{828A5161-06F1-46CF-8AD7-844680A59E13}"/>
          </ac:grpSpMkLst>
        </pc:grpChg>
        <pc:grpChg chg="add">
          <ac:chgData name="SARYBAEVA, Meerim" userId="fd378d2e-37b6-4e4c-86db-c3150f2a969b" providerId="ADAL" clId="{E834D72D-54EE-492D-8C29-C82922B410EB}" dt="2021-04-06T09:52:32.143" v="27" actId="26606"/>
          <ac:grpSpMkLst>
            <pc:docMk/>
            <pc:sldMk cId="902116878" sldId="263"/>
            <ac:grpSpMk id="18" creationId="{5995D10D-E9C9-47DB-AE7E-801FEF38F5C9}"/>
          </ac:grpSpMkLst>
        </pc:grpChg>
        <pc:picChg chg="mod">
          <ac:chgData name="SARYBAEVA, Meerim" userId="fd378d2e-37b6-4e4c-86db-c3150f2a969b" providerId="ADAL" clId="{E834D72D-54EE-492D-8C29-C82922B410EB}" dt="2021-04-06T09:52:54.978" v="36" actId="1076"/>
          <ac:picMkLst>
            <pc:docMk/>
            <pc:sldMk cId="902116878" sldId="263"/>
            <ac:picMk id="5" creationId="{2D77A2B2-6BA7-46ED-BCCD-7063F7FB8EC6}"/>
          </ac:picMkLst>
        </pc:picChg>
      </pc:sldChg>
      <pc:sldChg chg="addSp delSp modSp mod setBg">
        <pc:chgData name="SARYBAEVA, Meerim" userId="fd378d2e-37b6-4e4c-86db-c3150f2a969b" providerId="ADAL" clId="{E834D72D-54EE-492D-8C29-C82922B410EB}" dt="2021-04-07T08:50:56.048" v="308" actId="1076"/>
        <pc:sldMkLst>
          <pc:docMk/>
          <pc:sldMk cId="1075128405" sldId="264"/>
        </pc:sldMkLst>
        <pc:spChg chg="mod">
          <ac:chgData name="SARYBAEVA, Meerim" userId="fd378d2e-37b6-4e4c-86db-c3150f2a969b" providerId="ADAL" clId="{E834D72D-54EE-492D-8C29-C82922B410EB}" dt="2021-04-06T09:53:05.193" v="37" actId="26606"/>
          <ac:spMkLst>
            <pc:docMk/>
            <pc:sldMk cId="1075128405" sldId="264"/>
            <ac:spMk id="2" creationId="{09C2907F-530D-43D1-B43B-CA8396C18DB6}"/>
          </ac:spMkLst>
        </pc:spChg>
        <pc:spChg chg="add del">
          <ac:chgData name="SARYBAEVA, Meerim" userId="fd378d2e-37b6-4e4c-86db-c3150f2a969b" providerId="ADAL" clId="{E834D72D-54EE-492D-8C29-C82922B410EB}" dt="2021-04-06T09:53:12.524" v="38" actId="478"/>
          <ac:spMkLst>
            <pc:docMk/>
            <pc:sldMk cId="1075128405" sldId="264"/>
            <ac:spMk id="9" creationId="{06A1CBAE-BE0A-4D70-A07F-E3CEAB57D1B1}"/>
          </ac:spMkLst>
        </pc:spChg>
        <pc:spChg chg="add">
          <ac:chgData name="SARYBAEVA, Meerim" userId="fd378d2e-37b6-4e4c-86db-c3150f2a969b" providerId="ADAL" clId="{E834D72D-54EE-492D-8C29-C82922B410EB}" dt="2021-04-06T09:53:05.193" v="37" actId="26606"/>
          <ac:spMkLst>
            <pc:docMk/>
            <pc:sldMk cId="1075128405" sldId="264"/>
            <ac:spMk id="12" creationId="{2B566528-1B12-4246-9431-5C2D7D081168}"/>
          </ac:spMkLst>
        </pc:spChg>
        <pc:grpChg chg="add">
          <ac:chgData name="SARYBAEVA, Meerim" userId="fd378d2e-37b6-4e4c-86db-c3150f2a969b" providerId="ADAL" clId="{E834D72D-54EE-492D-8C29-C82922B410EB}" dt="2021-04-06T09:53:05.193" v="37" actId="26606"/>
          <ac:grpSpMkLst>
            <pc:docMk/>
            <pc:sldMk cId="1075128405" sldId="264"/>
            <ac:grpSpMk id="14" creationId="{828A5161-06F1-46CF-8AD7-844680A59E13}"/>
          </ac:grpSpMkLst>
        </pc:grpChg>
        <pc:grpChg chg="add">
          <ac:chgData name="SARYBAEVA, Meerim" userId="fd378d2e-37b6-4e4c-86db-c3150f2a969b" providerId="ADAL" clId="{E834D72D-54EE-492D-8C29-C82922B410EB}" dt="2021-04-06T09:53:05.193" v="37" actId="26606"/>
          <ac:grpSpMkLst>
            <pc:docMk/>
            <pc:sldMk cId="1075128405" sldId="264"/>
            <ac:grpSpMk id="18" creationId="{5995D10D-E9C9-47DB-AE7E-801FEF38F5C9}"/>
          </ac:grpSpMkLst>
        </pc:grpChg>
        <pc:picChg chg="add mod">
          <ac:chgData name="SARYBAEVA, Meerim" userId="fd378d2e-37b6-4e4c-86db-c3150f2a969b" providerId="ADAL" clId="{E834D72D-54EE-492D-8C29-C82922B410EB}" dt="2021-04-07T08:50:56.048" v="308" actId="1076"/>
          <ac:picMkLst>
            <pc:docMk/>
            <pc:sldMk cId="1075128405" sldId="264"/>
            <ac:picMk id="3" creationId="{4AEECB79-545E-4054-9099-1B307ED77D26}"/>
          </ac:picMkLst>
        </pc:picChg>
        <pc:picChg chg="mod">
          <ac:chgData name="SARYBAEVA, Meerim" userId="fd378d2e-37b6-4e4c-86db-c3150f2a969b" providerId="ADAL" clId="{E834D72D-54EE-492D-8C29-C82922B410EB}" dt="2021-04-06T10:29:48.806" v="126" actId="14100"/>
          <ac:picMkLst>
            <pc:docMk/>
            <pc:sldMk cId="1075128405" sldId="264"/>
            <ac:picMk id="5" creationId="{702F598B-8DD6-4F74-9982-6E08D5A2B03C}"/>
          </ac:picMkLst>
        </pc:picChg>
      </pc:sldChg>
      <pc:sldChg chg="delSp modSp del mod">
        <pc:chgData name="SARYBAEVA, Meerim" userId="fd378d2e-37b6-4e4c-86db-c3150f2a969b" providerId="ADAL" clId="{E834D72D-54EE-492D-8C29-C82922B410EB}" dt="2021-04-06T10:52:05.312" v="171" actId="47"/>
        <pc:sldMkLst>
          <pc:docMk/>
          <pc:sldMk cId="943548610" sldId="265"/>
        </pc:sldMkLst>
        <pc:picChg chg="del mod">
          <ac:chgData name="SARYBAEVA, Meerim" userId="fd378d2e-37b6-4e4c-86db-c3150f2a969b" providerId="ADAL" clId="{E834D72D-54EE-492D-8C29-C82922B410EB}" dt="2021-04-06T09:50:33.013" v="21" actId="21"/>
          <ac:picMkLst>
            <pc:docMk/>
            <pc:sldMk cId="943548610" sldId="265"/>
            <ac:picMk id="5" creationId="{81C5D8D5-60BE-4FD5-8168-2D482C222268}"/>
          </ac:picMkLst>
        </pc:picChg>
      </pc:sldChg>
      <pc:sldChg chg="addSp delSp modSp mod setBg modNotesTx">
        <pc:chgData name="SARYBAEVA, Meerim" userId="fd378d2e-37b6-4e4c-86db-c3150f2a969b" providerId="ADAL" clId="{E834D72D-54EE-492D-8C29-C82922B410EB}" dt="2021-04-07T08:54:20.838" v="313" actId="20577"/>
        <pc:sldMkLst>
          <pc:docMk/>
          <pc:sldMk cId="2525732637" sldId="266"/>
        </pc:sldMkLst>
        <pc:spChg chg="del">
          <ac:chgData name="SARYBAEVA, Meerim" userId="fd378d2e-37b6-4e4c-86db-c3150f2a969b" providerId="ADAL" clId="{E834D72D-54EE-492D-8C29-C82922B410EB}" dt="2021-04-06T09:53:29.965" v="42" actId="26606"/>
          <ac:spMkLst>
            <pc:docMk/>
            <pc:sldMk cId="2525732637" sldId="266"/>
            <ac:spMk id="2" creationId="{3CF65AA6-D6D7-4BD5-9693-51C91C76CD77}"/>
          </ac:spMkLst>
        </pc:spChg>
        <pc:spChg chg="add mod">
          <ac:chgData name="SARYBAEVA, Meerim" userId="fd378d2e-37b6-4e4c-86db-c3150f2a969b" providerId="ADAL" clId="{E834D72D-54EE-492D-8C29-C82922B410EB}" dt="2021-04-07T08:54:20.838" v="313" actId="20577"/>
          <ac:spMkLst>
            <pc:docMk/>
            <pc:sldMk cId="2525732637" sldId="266"/>
            <ac:spMk id="6" creationId="{7AE5F22A-403F-4F42-9562-D909A908A4DA}"/>
          </ac:spMkLst>
        </pc:spChg>
        <pc:spChg chg="add">
          <ac:chgData name="SARYBAEVA, Meerim" userId="fd378d2e-37b6-4e4c-86db-c3150f2a969b" providerId="ADAL" clId="{E834D72D-54EE-492D-8C29-C82922B410EB}" dt="2021-04-06T09:53:29.965" v="42" actId="26606"/>
          <ac:spMkLst>
            <pc:docMk/>
            <pc:sldMk cId="2525732637" sldId="266"/>
            <ac:spMk id="10" creationId="{F3060C83-F051-4F0E-ABAD-AA0DFC48B218}"/>
          </ac:spMkLst>
        </pc:spChg>
        <pc:spChg chg="add">
          <ac:chgData name="SARYBAEVA, Meerim" userId="fd378d2e-37b6-4e4c-86db-c3150f2a969b" providerId="ADAL" clId="{E834D72D-54EE-492D-8C29-C82922B410EB}" dt="2021-04-06T09:53:29.965" v="42" actId="26606"/>
          <ac:spMkLst>
            <pc:docMk/>
            <pc:sldMk cId="2525732637" sldId="266"/>
            <ac:spMk id="12" creationId="{83C98ABE-055B-441F-B07E-44F97F083C39}"/>
          </ac:spMkLst>
        </pc:spChg>
        <pc:spChg chg="add mod">
          <ac:chgData name="SARYBAEVA, Meerim" userId="fd378d2e-37b6-4e4c-86db-c3150f2a969b" providerId="ADAL" clId="{E834D72D-54EE-492D-8C29-C82922B410EB}" dt="2021-04-06T10:55:04.426" v="184" actId="113"/>
          <ac:spMkLst>
            <pc:docMk/>
            <pc:sldMk cId="2525732637" sldId="266"/>
            <ac:spMk id="13" creationId="{FA3DF665-C770-49EB-8D0D-49819D31C29F}"/>
          </ac:spMkLst>
        </pc:spChg>
        <pc:spChg chg="add">
          <ac:chgData name="SARYBAEVA, Meerim" userId="fd378d2e-37b6-4e4c-86db-c3150f2a969b" providerId="ADAL" clId="{E834D72D-54EE-492D-8C29-C82922B410EB}" dt="2021-04-06T09:53:29.965" v="42" actId="26606"/>
          <ac:spMkLst>
            <pc:docMk/>
            <pc:sldMk cId="2525732637" sldId="266"/>
            <ac:spMk id="14" creationId="{29FDB030-9B49-4CED-8CCD-4D99382388AC}"/>
          </ac:spMkLst>
        </pc:spChg>
        <pc:spChg chg="add">
          <ac:chgData name="SARYBAEVA, Meerim" userId="fd378d2e-37b6-4e4c-86db-c3150f2a969b" providerId="ADAL" clId="{E834D72D-54EE-492D-8C29-C82922B410EB}" dt="2021-04-06T09:53:29.965" v="42" actId="26606"/>
          <ac:spMkLst>
            <pc:docMk/>
            <pc:sldMk cId="2525732637" sldId="266"/>
            <ac:spMk id="16" creationId="{3783CA14-24A1-485C-8B30-D6A5D87987AD}"/>
          </ac:spMkLst>
        </pc:spChg>
        <pc:spChg chg="add">
          <ac:chgData name="SARYBAEVA, Meerim" userId="fd378d2e-37b6-4e4c-86db-c3150f2a969b" providerId="ADAL" clId="{E834D72D-54EE-492D-8C29-C82922B410EB}" dt="2021-04-06T09:53:29.965" v="42" actId="26606"/>
          <ac:spMkLst>
            <pc:docMk/>
            <pc:sldMk cId="2525732637" sldId="266"/>
            <ac:spMk id="18" creationId="{9A97C86A-04D6-40F7-AE84-31AB43E6A846}"/>
          </ac:spMkLst>
        </pc:spChg>
        <pc:spChg chg="add">
          <ac:chgData name="SARYBAEVA, Meerim" userId="fd378d2e-37b6-4e4c-86db-c3150f2a969b" providerId="ADAL" clId="{E834D72D-54EE-492D-8C29-C82922B410EB}" dt="2021-04-06T09:53:29.965" v="42" actId="26606"/>
          <ac:spMkLst>
            <pc:docMk/>
            <pc:sldMk cId="2525732637" sldId="266"/>
            <ac:spMk id="20" creationId="{FF9F2414-84E8-453E-B1F3-389FDE8192D9}"/>
          </ac:spMkLst>
        </pc:spChg>
        <pc:spChg chg="add">
          <ac:chgData name="SARYBAEVA, Meerim" userId="fd378d2e-37b6-4e4c-86db-c3150f2a969b" providerId="ADAL" clId="{E834D72D-54EE-492D-8C29-C82922B410EB}" dt="2021-04-06T09:53:29.965" v="42" actId="26606"/>
          <ac:spMkLst>
            <pc:docMk/>
            <pc:sldMk cId="2525732637" sldId="266"/>
            <ac:spMk id="22" creationId="{3ECA69A1-7536-43AC-85EF-C7106179F5ED}"/>
          </ac:spMkLst>
        </pc:spChg>
        <pc:picChg chg="add mod">
          <ac:chgData name="SARYBAEVA, Meerim" userId="fd378d2e-37b6-4e4c-86db-c3150f2a969b" providerId="ADAL" clId="{E834D72D-54EE-492D-8C29-C82922B410EB}" dt="2021-04-07T08:51:03.793" v="310" actId="1076"/>
          <ac:picMkLst>
            <pc:docMk/>
            <pc:sldMk cId="2525732637" sldId="266"/>
            <ac:picMk id="2" creationId="{CD9B0A9B-84D6-4B0A-B1ED-E25DEC4107C8}"/>
          </ac:picMkLst>
        </pc:picChg>
        <pc:picChg chg="del mod">
          <ac:chgData name="SARYBAEVA, Meerim" userId="fd378d2e-37b6-4e4c-86db-c3150f2a969b" providerId="ADAL" clId="{E834D72D-54EE-492D-8C29-C82922B410EB}" dt="2021-04-06T10:17:22.483" v="46" actId="478"/>
          <ac:picMkLst>
            <pc:docMk/>
            <pc:sldMk cId="2525732637" sldId="266"/>
            <ac:picMk id="5" creationId="{70851E06-4B03-460D-A241-3E9CE0667BC6}"/>
          </ac:picMkLst>
        </pc:picChg>
      </pc:sldChg>
      <pc:sldChg chg="addSp delSp modSp mod setBg">
        <pc:chgData name="SARYBAEVA, Meerim" userId="fd378d2e-37b6-4e4c-86db-c3150f2a969b" providerId="ADAL" clId="{E834D72D-54EE-492D-8C29-C82922B410EB}" dt="2021-04-07T08:55:37.721" v="316" actId="14100"/>
        <pc:sldMkLst>
          <pc:docMk/>
          <pc:sldMk cId="447625101" sldId="267"/>
        </pc:sldMkLst>
        <pc:spChg chg="del">
          <ac:chgData name="SARYBAEVA, Meerim" userId="fd378d2e-37b6-4e4c-86db-c3150f2a969b" providerId="ADAL" clId="{E834D72D-54EE-492D-8C29-C82922B410EB}" dt="2021-04-06T09:51:03.014" v="25" actId="26606"/>
          <ac:spMkLst>
            <pc:docMk/>
            <pc:sldMk cId="447625101" sldId="267"/>
            <ac:spMk id="2" creationId="{76F8FA2F-3FBB-4C75-A0C9-7939EBFDB5B2}"/>
          </ac:spMkLst>
        </pc:spChg>
        <pc:spChg chg="add del mod">
          <ac:chgData name="SARYBAEVA, Meerim" userId="fd378d2e-37b6-4e4c-86db-c3150f2a969b" providerId="ADAL" clId="{E834D72D-54EE-492D-8C29-C82922B410EB}" dt="2021-04-07T08:44:07.665" v="253" actId="478"/>
          <ac:spMkLst>
            <pc:docMk/>
            <pc:sldMk cId="447625101" sldId="267"/>
            <ac:spMk id="3" creationId="{4440A9B3-7BCB-4F80-A284-18AD185FE356}"/>
          </ac:spMkLst>
        </pc:spChg>
        <pc:spChg chg="add del mod">
          <ac:chgData name="SARYBAEVA, Meerim" userId="fd378d2e-37b6-4e4c-86db-c3150f2a969b" providerId="ADAL" clId="{E834D72D-54EE-492D-8C29-C82922B410EB}" dt="2021-04-07T08:47:55.720" v="284" actId="26606"/>
          <ac:spMkLst>
            <pc:docMk/>
            <pc:sldMk cId="447625101" sldId="267"/>
            <ac:spMk id="7" creationId="{75B0203C-B8F1-4D82-BD83-1025120B00FB}"/>
          </ac:spMkLst>
        </pc:spChg>
        <pc:spChg chg="add del">
          <ac:chgData name="SARYBAEVA, Meerim" userId="fd378d2e-37b6-4e4c-86db-c3150f2a969b" providerId="ADAL" clId="{E834D72D-54EE-492D-8C29-C82922B410EB}" dt="2021-04-07T08:46:25.604" v="267" actId="26606"/>
          <ac:spMkLst>
            <pc:docMk/>
            <pc:sldMk cId="447625101" sldId="267"/>
            <ac:spMk id="10" creationId="{F3060C83-F051-4F0E-ABAD-AA0DFC48B218}"/>
          </ac:spMkLst>
        </pc:spChg>
        <pc:spChg chg="add mod">
          <ac:chgData name="SARYBAEVA, Meerim" userId="fd378d2e-37b6-4e4c-86db-c3150f2a969b" providerId="ADAL" clId="{E834D72D-54EE-492D-8C29-C82922B410EB}" dt="2021-04-07T08:55:37.721" v="316" actId="14100"/>
          <ac:spMkLst>
            <pc:docMk/>
            <pc:sldMk cId="447625101" sldId="267"/>
            <ac:spMk id="11" creationId="{706A2AB1-47F0-4FEB-8B7F-E3F7F04466C7}"/>
          </ac:spMkLst>
        </pc:spChg>
        <pc:spChg chg="add del">
          <ac:chgData name="SARYBAEVA, Meerim" userId="fd378d2e-37b6-4e4c-86db-c3150f2a969b" providerId="ADAL" clId="{E834D72D-54EE-492D-8C29-C82922B410EB}" dt="2021-04-07T08:46:25.604" v="267" actId="26606"/>
          <ac:spMkLst>
            <pc:docMk/>
            <pc:sldMk cId="447625101" sldId="267"/>
            <ac:spMk id="12" creationId="{83C98ABE-055B-441F-B07E-44F97F083C39}"/>
          </ac:spMkLst>
        </pc:spChg>
        <pc:spChg chg="add del">
          <ac:chgData name="SARYBAEVA, Meerim" userId="fd378d2e-37b6-4e4c-86db-c3150f2a969b" providerId="ADAL" clId="{E834D72D-54EE-492D-8C29-C82922B410EB}" dt="2021-04-07T08:46:25.604" v="267" actId="26606"/>
          <ac:spMkLst>
            <pc:docMk/>
            <pc:sldMk cId="447625101" sldId="267"/>
            <ac:spMk id="14" creationId="{29FDB030-9B49-4CED-8CCD-4D99382388AC}"/>
          </ac:spMkLst>
        </pc:spChg>
        <pc:spChg chg="add del mod">
          <ac:chgData name="SARYBAEVA, Meerim" userId="fd378d2e-37b6-4e4c-86db-c3150f2a969b" providerId="ADAL" clId="{E834D72D-54EE-492D-8C29-C82922B410EB}" dt="2021-04-07T08:46:25.604" v="267" actId="26606"/>
          <ac:spMkLst>
            <pc:docMk/>
            <pc:sldMk cId="447625101" sldId="267"/>
            <ac:spMk id="15" creationId="{9FE5842C-592E-4C76-AE83-D6C9A6C29D35}"/>
          </ac:spMkLst>
        </pc:spChg>
        <pc:spChg chg="add del">
          <ac:chgData name="SARYBAEVA, Meerim" userId="fd378d2e-37b6-4e4c-86db-c3150f2a969b" providerId="ADAL" clId="{E834D72D-54EE-492D-8C29-C82922B410EB}" dt="2021-04-07T08:46:25.604" v="267" actId="26606"/>
          <ac:spMkLst>
            <pc:docMk/>
            <pc:sldMk cId="447625101" sldId="267"/>
            <ac:spMk id="16" creationId="{3783CA14-24A1-485C-8B30-D6A5D87987AD}"/>
          </ac:spMkLst>
        </pc:spChg>
        <pc:spChg chg="add del">
          <ac:chgData name="SARYBAEVA, Meerim" userId="fd378d2e-37b6-4e4c-86db-c3150f2a969b" providerId="ADAL" clId="{E834D72D-54EE-492D-8C29-C82922B410EB}" dt="2021-04-07T08:46:25.604" v="267" actId="26606"/>
          <ac:spMkLst>
            <pc:docMk/>
            <pc:sldMk cId="447625101" sldId="267"/>
            <ac:spMk id="18" creationId="{9A97C86A-04D6-40F7-AE84-31AB43E6A846}"/>
          </ac:spMkLst>
        </pc:spChg>
        <pc:spChg chg="add del">
          <ac:chgData name="SARYBAEVA, Meerim" userId="fd378d2e-37b6-4e4c-86db-c3150f2a969b" providerId="ADAL" clId="{E834D72D-54EE-492D-8C29-C82922B410EB}" dt="2021-04-07T08:46:25.604" v="267" actId="26606"/>
          <ac:spMkLst>
            <pc:docMk/>
            <pc:sldMk cId="447625101" sldId="267"/>
            <ac:spMk id="20" creationId="{FF9F2414-84E8-453E-B1F3-389FDE8192D9}"/>
          </ac:spMkLst>
        </pc:spChg>
        <pc:spChg chg="add del">
          <ac:chgData name="SARYBAEVA, Meerim" userId="fd378d2e-37b6-4e4c-86db-c3150f2a969b" providerId="ADAL" clId="{E834D72D-54EE-492D-8C29-C82922B410EB}" dt="2021-04-07T08:46:25.604" v="267" actId="26606"/>
          <ac:spMkLst>
            <pc:docMk/>
            <pc:sldMk cId="447625101" sldId="267"/>
            <ac:spMk id="22" creationId="{3ECA69A1-7536-43AC-85EF-C7106179F5ED}"/>
          </ac:spMkLst>
        </pc:spChg>
        <pc:spChg chg="add del">
          <ac:chgData name="SARYBAEVA, Meerim" userId="fd378d2e-37b6-4e4c-86db-c3150f2a969b" providerId="ADAL" clId="{E834D72D-54EE-492D-8C29-C82922B410EB}" dt="2021-04-07T08:46:35.605" v="268" actId="26606"/>
          <ac:spMkLst>
            <pc:docMk/>
            <pc:sldMk cId="447625101" sldId="267"/>
            <ac:spMk id="27" creationId="{327D73B4-9F5C-4A64-A179-51B9500CB8B5}"/>
          </ac:spMkLst>
        </pc:spChg>
        <pc:spChg chg="add del">
          <ac:chgData name="SARYBAEVA, Meerim" userId="fd378d2e-37b6-4e4c-86db-c3150f2a969b" providerId="ADAL" clId="{E834D72D-54EE-492D-8C29-C82922B410EB}" dt="2021-04-07T08:46:35.605" v="268" actId="26606"/>
          <ac:spMkLst>
            <pc:docMk/>
            <pc:sldMk cId="447625101" sldId="267"/>
            <ac:spMk id="29" creationId="{C1F06963-6374-4B48-844F-071A9BAAAE02}"/>
          </ac:spMkLst>
        </pc:spChg>
        <pc:spChg chg="add del">
          <ac:chgData name="SARYBAEVA, Meerim" userId="fd378d2e-37b6-4e4c-86db-c3150f2a969b" providerId="ADAL" clId="{E834D72D-54EE-492D-8C29-C82922B410EB}" dt="2021-04-07T08:46:35.605" v="268" actId="26606"/>
          <ac:spMkLst>
            <pc:docMk/>
            <pc:sldMk cId="447625101" sldId="267"/>
            <ac:spMk id="31" creationId="{6CB927A4-E432-4310-9CD5-E89FF5063179}"/>
          </ac:spMkLst>
        </pc:spChg>
        <pc:spChg chg="add del">
          <ac:chgData name="SARYBAEVA, Meerim" userId="fd378d2e-37b6-4e4c-86db-c3150f2a969b" providerId="ADAL" clId="{E834D72D-54EE-492D-8C29-C82922B410EB}" dt="2021-04-07T08:46:35.605" v="268" actId="26606"/>
          <ac:spMkLst>
            <pc:docMk/>
            <pc:sldMk cId="447625101" sldId="267"/>
            <ac:spMk id="33" creationId="{1453BF6C-B012-48B7-B4E8-6D7AC7C27D02}"/>
          </ac:spMkLst>
        </pc:spChg>
        <pc:spChg chg="add del">
          <ac:chgData name="SARYBAEVA, Meerim" userId="fd378d2e-37b6-4e4c-86db-c3150f2a969b" providerId="ADAL" clId="{E834D72D-54EE-492D-8C29-C82922B410EB}" dt="2021-04-07T08:46:35.605" v="268" actId="26606"/>
          <ac:spMkLst>
            <pc:docMk/>
            <pc:sldMk cId="447625101" sldId="267"/>
            <ac:spMk id="35" creationId="{E3020543-B24B-4EC4-8FFC-8DD88EEA91A8}"/>
          </ac:spMkLst>
        </pc:spChg>
        <pc:spChg chg="add del">
          <ac:chgData name="SARYBAEVA, Meerim" userId="fd378d2e-37b6-4e4c-86db-c3150f2a969b" providerId="ADAL" clId="{E834D72D-54EE-492D-8C29-C82922B410EB}" dt="2021-04-07T08:47:55.720" v="284" actId="26606"/>
          <ac:spMkLst>
            <pc:docMk/>
            <pc:sldMk cId="447625101" sldId="267"/>
            <ac:spMk id="42" creationId="{2B566528-1B12-4246-9431-5C2D7D081168}"/>
          </ac:spMkLst>
        </pc:spChg>
        <pc:spChg chg="add del">
          <ac:chgData name="SARYBAEVA, Meerim" userId="fd378d2e-37b6-4e4c-86db-c3150f2a969b" providerId="ADAL" clId="{E834D72D-54EE-492D-8C29-C82922B410EB}" dt="2021-04-07T08:47:55.720" v="284" actId="26606"/>
          <ac:spMkLst>
            <pc:docMk/>
            <pc:sldMk cId="447625101" sldId="267"/>
            <ac:spMk id="44" creationId="{2E80C965-DB6D-4F81-9E9E-B027384D0BD6}"/>
          </ac:spMkLst>
        </pc:spChg>
        <pc:spChg chg="add del">
          <ac:chgData name="SARYBAEVA, Meerim" userId="fd378d2e-37b6-4e4c-86db-c3150f2a969b" providerId="ADAL" clId="{E834D72D-54EE-492D-8C29-C82922B410EB}" dt="2021-04-07T08:47:55.720" v="284" actId="26606"/>
          <ac:spMkLst>
            <pc:docMk/>
            <pc:sldMk cId="447625101" sldId="267"/>
            <ac:spMk id="46" creationId="{A580F890-B085-4E95-96AA-55AEBEC5CE6E}"/>
          </ac:spMkLst>
        </pc:spChg>
        <pc:spChg chg="add del">
          <ac:chgData name="SARYBAEVA, Meerim" userId="fd378d2e-37b6-4e4c-86db-c3150f2a969b" providerId="ADAL" clId="{E834D72D-54EE-492D-8C29-C82922B410EB}" dt="2021-04-07T08:47:55.720" v="284" actId="26606"/>
          <ac:spMkLst>
            <pc:docMk/>
            <pc:sldMk cId="447625101" sldId="267"/>
            <ac:spMk id="48" creationId="{D3F51FEB-38FB-4F6C-9F7B-2F2AFAB65463}"/>
          </ac:spMkLst>
        </pc:spChg>
        <pc:spChg chg="add del">
          <ac:chgData name="SARYBAEVA, Meerim" userId="fd378d2e-37b6-4e4c-86db-c3150f2a969b" providerId="ADAL" clId="{E834D72D-54EE-492D-8C29-C82922B410EB}" dt="2021-04-07T08:47:55.720" v="284" actId="26606"/>
          <ac:spMkLst>
            <pc:docMk/>
            <pc:sldMk cId="447625101" sldId="267"/>
            <ac:spMk id="50" creationId="{1E547BA6-BAE0-43BB-A7CA-60F69CE252F0}"/>
          </ac:spMkLst>
        </pc:spChg>
        <pc:spChg chg="add del">
          <ac:chgData name="SARYBAEVA, Meerim" userId="fd378d2e-37b6-4e4c-86db-c3150f2a969b" providerId="ADAL" clId="{E834D72D-54EE-492D-8C29-C82922B410EB}" dt="2021-04-07T08:47:41.626" v="279" actId="26606"/>
          <ac:spMkLst>
            <pc:docMk/>
            <pc:sldMk cId="447625101" sldId="267"/>
            <ac:spMk id="55" creationId="{100EDD19-6802-4EC3-95CE-CFFAB042CFD6}"/>
          </ac:spMkLst>
        </pc:spChg>
        <pc:spChg chg="add del">
          <ac:chgData name="SARYBAEVA, Meerim" userId="fd378d2e-37b6-4e4c-86db-c3150f2a969b" providerId="ADAL" clId="{E834D72D-54EE-492D-8C29-C82922B410EB}" dt="2021-04-07T08:47:53.481" v="281" actId="26606"/>
          <ac:spMkLst>
            <pc:docMk/>
            <pc:sldMk cId="447625101" sldId="267"/>
            <ac:spMk id="56" creationId="{7301F447-EEF7-48F5-AF73-7566EE7F64AD}"/>
          </ac:spMkLst>
        </pc:spChg>
        <pc:spChg chg="add del">
          <ac:chgData name="SARYBAEVA, Meerim" userId="fd378d2e-37b6-4e4c-86db-c3150f2a969b" providerId="ADAL" clId="{E834D72D-54EE-492D-8C29-C82922B410EB}" dt="2021-04-07T08:47:37.667" v="277" actId="26606"/>
          <ac:spMkLst>
            <pc:docMk/>
            <pc:sldMk cId="447625101" sldId="267"/>
            <ac:spMk id="57" creationId="{257363FD-7E77-4145-9483-331A807ADF0E}"/>
          </ac:spMkLst>
        </pc:spChg>
        <pc:spChg chg="add del">
          <ac:chgData name="SARYBAEVA, Meerim" userId="fd378d2e-37b6-4e4c-86db-c3150f2a969b" providerId="ADAL" clId="{E834D72D-54EE-492D-8C29-C82922B410EB}" dt="2021-04-07T08:47:53.481" v="281" actId="26606"/>
          <ac:spMkLst>
            <pc:docMk/>
            <pc:sldMk cId="447625101" sldId="267"/>
            <ac:spMk id="58" creationId="{F7117410-A2A4-4085-9ADC-46744551DBDE}"/>
          </ac:spMkLst>
        </pc:spChg>
        <pc:spChg chg="add del">
          <ac:chgData name="SARYBAEVA, Meerim" userId="fd378d2e-37b6-4e4c-86db-c3150f2a969b" providerId="ADAL" clId="{E834D72D-54EE-492D-8C29-C82922B410EB}" dt="2021-04-07T08:47:41.626" v="279" actId="26606"/>
          <ac:spMkLst>
            <pc:docMk/>
            <pc:sldMk cId="447625101" sldId="267"/>
            <ac:spMk id="59" creationId="{DB17E863-922E-4C26-BD64-E8FD41D28661}"/>
          </ac:spMkLst>
        </pc:spChg>
        <pc:spChg chg="add del">
          <ac:chgData name="SARYBAEVA, Meerim" userId="fd378d2e-37b6-4e4c-86db-c3150f2a969b" providerId="ADAL" clId="{E834D72D-54EE-492D-8C29-C82922B410EB}" dt="2021-04-07T08:47:41.626" v="279" actId="26606"/>
          <ac:spMkLst>
            <pc:docMk/>
            <pc:sldMk cId="447625101" sldId="267"/>
            <ac:spMk id="60" creationId="{75B0203C-B8F1-4D82-BD83-1025120B00FB}"/>
          </ac:spMkLst>
        </pc:spChg>
        <pc:spChg chg="add del">
          <ac:chgData name="SARYBAEVA, Meerim" userId="fd378d2e-37b6-4e4c-86db-c3150f2a969b" providerId="ADAL" clId="{E834D72D-54EE-492D-8C29-C82922B410EB}" dt="2021-04-07T08:47:53.481" v="281" actId="26606"/>
          <ac:spMkLst>
            <pc:docMk/>
            <pc:sldMk cId="447625101" sldId="267"/>
            <ac:spMk id="62" creationId="{99F74EB5-E547-4FB4-95F5-BCC788F3C4A0}"/>
          </ac:spMkLst>
        </pc:spChg>
        <pc:spChg chg="add del">
          <ac:chgData name="SARYBAEVA, Meerim" userId="fd378d2e-37b6-4e4c-86db-c3150f2a969b" providerId="ADAL" clId="{E834D72D-54EE-492D-8C29-C82922B410EB}" dt="2021-04-07T08:47:55.666" v="283" actId="26606"/>
          <ac:spMkLst>
            <pc:docMk/>
            <pc:sldMk cId="447625101" sldId="267"/>
            <ac:spMk id="66" creationId="{B50AB553-2A96-4A92-96F2-93548E096954}"/>
          </ac:spMkLst>
        </pc:spChg>
        <pc:spChg chg="add">
          <ac:chgData name="SARYBAEVA, Meerim" userId="fd378d2e-37b6-4e4c-86db-c3150f2a969b" providerId="ADAL" clId="{E834D72D-54EE-492D-8C29-C82922B410EB}" dt="2021-04-07T08:47:55.720" v="284" actId="26606"/>
          <ac:spMkLst>
            <pc:docMk/>
            <pc:sldMk cId="447625101" sldId="267"/>
            <ac:spMk id="69" creationId="{7301F447-EEF7-48F5-AF73-7566EE7F64AD}"/>
          </ac:spMkLst>
        </pc:spChg>
        <pc:spChg chg="add">
          <ac:chgData name="SARYBAEVA, Meerim" userId="fd378d2e-37b6-4e4c-86db-c3150f2a969b" providerId="ADAL" clId="{E834D72D-54EE-492D-8C29-C82922B410EB}" dt="2021-04-07T08:47:55.720" v="284" actId="26606"/>
          <ac:spMkLst>
            <pc:docMk/>
            <pc:sldMk cId="447625101" sldId="267"/>
            <ac:spMk id="70" creationId="{F7117410-A2A4-4085-9ADC-46744551DBDE}"/>
          </ac:spMkLst>
        </pc:spChg>
        <pc:spChg chg="add">
          <ac:chgData name="SARYBAEVA, Meerim" userId="fd378d2e-37b6-4e4c-86db-c3150f2a969b" providerId="ADAL" clId="{E834D72D-54EE-492D-8C29-C82922B410EB}" dt="2021-04-07T08:47:55.720" v="284" actId="26606"/>
          <ac:spMkLst>
            <pc:docMk/>
            <pc:sldMk cId="447625101" sldId="267"/>
            <ac:spMk id="71" creationId="{99F74EB5-E547-4FB4-95F5-BCC788F3C4A0}"/>
          </ac:spMkLst>
        </pc:spChg>
        <pc:graphicFrameChg chg="add del">
          <ac:chgData name="SARYBAEVA, Meerim" userId="fd378d2e-37b6-4e4c-86db-c3150f2a969b" providerId="ADAL" clId="{E834D72D-54EE-492D-8C29-C82922B410EB}" dt="2021-04-07T08:47:37.667" v="277" actId="26606"/>
          <ac:graphicFrameMkLst>
            <pc:docMk/>
            <pc:sldMk cId="447625101" sldId="267"/>
            <ac:graphicFrameMk id="52" creationId="{251B705C-C8F9-4ACB-A4E7-33F0A9856204}"/>
          </ac:graphicFrameMkLst>
        </pc:graphicFrameChg>
        <pc:graphicFrameChg chg="add del">
          <ac:chgData name="SARYBAEVA, Meerim" userId="fd378d2e-37b6-4e4c-86db-c3150f2a969b" providerId="ADAL" clId="{E834D72D-54EE-492D-8C29-C82922B410EB}" dt="2021-04-07T08:47:53.481" v="281" actId="26606"/>
          <ac:graphicFrameMkLst>
            <pc:docMk/>
            <pc:sldMk cId="447625101" sldId="267"/>
            <ac:graphicFrameMk id="63" creationId="{DA219245-34C9-4004-B7B5-307E46FC46FE}"/>
          </ac:graphicFrameMkLst>
        </pc:graphicFrameChg>
        <pc:graphicFrameChg chg="add del">
          <ac:chgData name="SARYBAEVA, Meerim" userId="fd378d2e-37b6-4e4c-86db-c3150f2a969b" providerId="ADAL" clId="{E834D72D-54EE-492D-8C29-C82922B410EB}" dt="2021-04-07T08:47:55.666" v="283" actId="26606"/>
          <ac:graphicFrameMkLst>
            <pc:docMk/>
            <pc:sldMk cId="447625101" sldId="267"/>
            <ac:graphicFrameMk id="67" creationId="{8EE31927-FB7E-477E-BFF9-899F72812DCA}"/>
          </ac:graphicFrameMkLst>
        </pc:graphicFrameChg>
        <pc:graphicFrameChg chg="add">
          <ac:chgData name="SARYBAEVA, Meerim" userId="fd378d2e-37b6-4e4c-86db-c3150f2a969b" providerId="ADAL" clId="{E834D72D-54EE-492D-8C29-C82922B410EB}" dt="2021-04-07T08:47:55.720" v="284" actId="26606"/>
          <ac:graphicFrameMkLst>
            <pc:docMk/>
            <pc:sldMk cId="447625101" sldId="267"/>
            <ac:graphicFrameMk id="72" creationId="{DA219245-34C9-4004-B7B5-307E46FC46FE}"/>
          </ac:graphicFrameMkLst>
        </pc:graphicFrameChg>
        <pc:picChg chg="add del mod">
          <ac:chgData name="SARYBAEVA, Meerim" userId="fd378d2e-37b6-4e4c-86db-c3150f2a969b" providerId="ADAL" clId="{E834D72D-54EE-492D-8C29-C82922B410EB}" dt="2021-04-07T08:44:25.036" v="255" actId="478"/>
          <ac:picMkLst>
            <pc:docMk/>
            <pc:sldMk cId="447625101" sldId="267"/>
            <ac:picMk id="5" creationId="{3AC26C48-D21F-4580-BC08-3BE3479B7BD8}"/>
          </ac:picMkLst>
        </pc:picChg>
        <pc:picChg chg="add mod">
          <ac:chgData name="SARYBAEVA, Meerim" userId="fd378d2e-37b6-4e4c-86db-c3150f2a969b" providerId="ADAL" clId="{E834D72D-54EE-492D-8C29-C82922B410EB}" dt="2021-04-07T08:50:45.538" v="306" actId="1076"/>
          <ac:picMkLst>
            <pc:docMk/>
            <pc:sldMk cId="447625101" sldId="267"/>
            <ac:picMk id="8" creationId="{E438E3EA-29DD-4CE6-BC14-F51C254C6307}"/>
          </ac:picMkLst>
        </pc:picChg>
        <pc:picChg chg="add del">
          <ac:chgData name="SARYBAEVA, Meerim" userId="fd378d2e-37b6-4e4c-86db-c3150f2a969b" providerId="ADAL" clId="{E834D72D-54EE-492D-8C29-C82922B410EB}" dt="2021-04-07T08:47:37.667" v="277" actId="26606"/>
          <ac:picMkLst>
            <pc:docMk/>
            <pc:sldMk cId="447625101" sldId="267"/>
            <ac:picMk id="53" creationId="{ACCAC544-47F3-4636-A3DB-EA11AAB815D6}"/>
          </ac:picMkLst>
        </pc:picChg>
        <pc:picChg chg="add del">
          <ac:chgData name="SARYBAEVA, Meerim" userId="fd378d2e-37b6-4e4c-86db-c3150f2a969b" providerId="ADAL" clId="{E834D72D-54EE-492D-8C29-C82922B410EB}" dt="2021-04-07T08:47:55.666" v="283" actId="26606"/>
          <ac:picMkLst>
            <pc:docMk/>
            <pc:sldMk cId="447625101" sldId="267"/>
            <ac:picMk id="65" creationId="{1E97C6D8-AC31-460B-99A9-310B11F80243}"/>
          </ac:picMkLst>
        </pc:picChg>
        <pc:cxnChg chg="add del">
          <ac:chgData name="SARYBAEVA, Meerim" userId="fd378d2e-37b6-4e4c-86db-c3150f2a969b" providerId="ADAL" clId="{E834D72D-54EE-492D-8C29-C82922B410EB}" dt="2021-04-07T08:46:35.605" v="268" actId="26606"/>
          <ac:cxnSpMkLst>
            <pc:docMk/>
            <pc:sldMk cId="447625101" sldId="267"/>
            <ac:cxnSpMk id="37" creationId="{C49DA8F6-BCC1-4447-B54C-57856834B94B}"/>
          </ac:cxnSpMkLst>
        </pc:cxnChg>
      </pc:sldChg>
      <pc:sldChg chg="addSp delSp modSp new mod setBg">
        <pc:chgData name="SARYBAEVA, Meerim" userId="fd378d2e-37b6-4e4c-86db-c3150f2a969b" providerId="ADAL" clId="{E834D72D-54EE-492D-8C29-C82922B410EB}" dt="2021-04-07T08:50:13.488" v="298" actId="1076"/>
        <pc:sldMkLst>
          <pc:docMk/>
          <pc:sldMk cId="2790695928" sldId="268"/>
        </pc:sldMkLst>
        <pc:spChg chg="del">
          <ac:chgData name="SARYBAEVA, Meerim" userId="fd378d2e-37b6-4e4c-86db-c3150f2a969b" providerId="ADAL" clId="{E834D72D-54EE-492D-8C29-C82922B410EB}" dt="2021-04-06T05:05:24.957" v="2" actId="26606"/>
          <ac:spMkLst>
            <pc:docMk/>
            <pc:sldMk cId="2790695928" sldId="268"/>
            <ac:spMk id="2" creationId="{604643EB-AF72-41E4-B6A3-FE454B5EF0E2}"/>
          </ac:spMkLst>
        </pc:spChg>
        <pc:spChg chg="del">
          <ac:chgData name="SARYBAEVA, Meerim" userId="fd378d2e-37b6-4e4c-86db-c3150f2a969b" providerId="ADAL" clId="{E834D72D-54EE-492D-8C29-C82922B410EB}" dt="2021-04-06T05:05:18.936" v="1"/>
          <ac:spMkLst>
            <pc:docMk/>
            <pc:sldMk cId="2790695928" sldId="268"/>
            <ac:spMk id="3" creationId="{6D27D7AB-BB22-4BAB-9255-B9B8467A6E62}"/>
          </ac:spMkLst>
        </pc:spChg>
        <pc:spChg chg="add">
          <ac:chgData name="SARYBAEVA, Meerim" userId="fd378d2e-37b6-4e4c-86db-c3150f2a969b" providerId="ADAL" clId="{E834D72D-54EE-492D-8C29-C82922B410EB}" dt="2021-04-06T05:05:24.957" v="2" actId="26606"/>
          <ac:spMkLst>
            <pc:docMk/>
            <pc:sldMk cId="2790695928" sldId="268"/>
            <ac:spMk id="9" creationId="{F3060C83-F051-4F0E-ABAD-AA0DFC48B218}"/>
          </ac:spMkLst>
        </pc:spChg>
        <pc:spChg chg="add">
          <ac:chgData name="SARYBAEVA, Meerim" userId="fd378d2e-37b6-4e4c-86db-c3150f2a969b" providerId="ADAL" clId="{E834D72D-54EE-492D-8C29-C82922B410EB}" dt="2021-04-06T05:05:24.957" v="2" actId="26606"/>
          <ac:spMkLst>
            <pc:docMk/>
            <pc:sldMk cId="2790695928" sldId="268"/>
            <ac:spMk id="11" creationId="{83C98ABE-055B-441F-B07E-44F97F083C39}"/>
          </ac:spMkLst>
        </pc:spChg>
        <pc:spChg chg="add">
          <ac:chgData name="SARYBAEVA, Meerim" userId="fd378d2e-37b6-4e4c-86db-c3150f2a969b" providerId="ADAL" clId="{E834D72D-54EE-492D-8C29-C82922B410EB}" dt="2021-04-06T05:05:24.957" v="2" actId="26606"/>
          <ac:spMkLst>
            <pc:docMk/>
            <pc:sldMk cId="2790695928" sldId="268"/>
            <ac:spMk id="13" creationId="{29FDB030-9B49-4CED-8CCD-4D99382388AC}"/>
          </ac:spMkLst>
        </pc:spChg>
        <pc:spChg chg="add">
          <ac:chgData name="SARYBAEVA, Meerim" userId="fd378d2e-37b6-4e4c-86db-c3150f2a969b" providerId="ADAL" clId="{E834D72D-54EE-492D-8C29-C82922B410EB}" dt="2021-04-06T05:05:24.957" v="2" actId="26606"/>
          <ac:spMkLst>
            <pc:docMk/>
            <pc:sldMk cId="2790695928" sldId="268"/>
            <ac:spMk id="15" creationId="{3783CA14-24A1-485C-8B30-D6A5D87987AD}"/>
          </ac:spMkLst>
        </pc:spChg>
        <pc:spChg chg="add">
          <ac:chgData name="SARYBAEVA, Meerim" userId="fd378d2e-37b6-4e4c-86db-c3150f2a969b" providerId="ADAL" clId="{E834D72D-54EE-492D-8C29-C82922B410EB}" dt="2021-04-06T05:05:24.957" v="2" actId="26606"/>
          <ac:spMkLst>
            <pc:docMk/>
            <pc:sldMk cId="2790695928" sldId="268"/>
            <ac:spMk id="17" creationId="{9A97C86A-04D6-40F7-AE84-31AB43E6A846}"/>
          </ac:spMkLst>
        </pc:spChg>
        <pc:spChg chg="add">
          <ac:chgData name="SARYBAEVA, Meerim" userId="fd378d2e-37b6-4e4c-86db-c3150f2a969b" providerId="ADAL" clId="{E834D72D-54EE-492D-8C29-C82922B410EB}" dt="2021-04-06T05:05:24.957" v="2" actId="26606"/>
          <ac:spMkLst>
            <pc:docMk/>
            <pc:sldMk cId="2790695928" sldId="268"/>
            <ac:spMk id="19" creationId="{FF9F2414-84E8-453E-B1F3-389FDE8192D9}"/>
          </ac:spMkLst>
        </pc:spChg>
        <pc:spChg chg="add">
          <ac:chgData name="SARYBAEVA, Meerim" userId="fd378d2e-37b6-4e4c-86db-c3150f2a969b" providerId="ADAL" clId="{E834D72D-54EE-492D-8C29-C82922B410EB}" dt="2021-04-06T05:05:24.957" v="2" actId="26606"/>
          <ac:spMkLst>
            <pc:docMk/>
            <pc:sldMk cId="2790695928" sldId="268"/>
            <ac:spMk id="21" creationId="{3ECA69A1-7536-43AC-85EF-C7106179F5ED}"/>
          </ac:spMkLst>
        </pc:spChg>
        <pc:picChg chg="add mod">
          <ac:chgData name="SARYBAEVA, Meerim" userId="fd378d2e-37b6-4e4c-86db-c3150f2a969b" providerId="ADAL" clId="{E834D72D-54EE-492D-8C29-C82922B410EB}" dt="2021-04-07T08:50:13.488" v="298" actId="1076"/>
          <ac:picMkLst>
            <pc:docMk/>
            <pc:sldMk cId="2790695928" sldId="268"/>
            <ac:picMk id="2" creationId="{EB78231D-A9BD-49D0-9B85-888DEDCEB4F7}"/>
          </ac:picMkLst>
        </pc:picChg>
        <pc:picChg chg="add mod">
          <ac:chgData name="SARYBAEVA, Meerim" userId="fd378d2e-37b6-4e4c-86db-c3150f2a969b" providerId="ADAL" clId="{E834D72D-54EE-492D-8C29-C82922B410EB}" dt="2021-04-06T10:50:51.646" v="132" actId="14100"/>
          <ac:picMkLst>
            <pc:docMk/>
            <pc:sldMk cId="2790695928" sldId="268"/>
            <ac:picMk id="4" creationId="{3C14FDC6-F4B8-4F37-9F63-AC7733F3DF35}"/>
          </ac:picMkLst>
        </pc:picChg>
      </pc:sldChg>
      <pc:sldChg chg="addSp delSp modSp add del mod ord">
        <pc:chgData name="SARYBAEVA, Meerim" userId="fd378d2e-37b6-4e4c-86db-c3150f2a969b" providerId="ADAL" clId="{E834D72D-54EE-492D-8C29-C82922B410EB}" dt="2021-04-07T08:50:29.304" v="302" actId="1076"/>
        <pc:sldMkLst>
          <pc:docMk/>
          <pc:sldMk cId="3571704502" sldId="269"/>
        </pc:sldMkLst>
        <pc:spChg chg="add del mod">
          <ac:chgData name="SARYBAEVA, Meerim" userId="fd378d2e-37b6-4e4c-86db-c3150f2a969b" providerId="ADAL" clId="{E834D72D-54EE-492D-8C29-C82922B410EB}" dt="2021-04-06T09:50:02.227" v="16"/>
          <ac:spMkLst>
            <pc:docMk/>
            <pc:sldMk cId="3571704502" sldId="269"/>
            <ac:spMk id="3" creationId="{514D267A-37C8-4948-B078-077A94F321B6}"/>
          </ac:spMkLst>
        </pc:spChg>
        <pc:spChg chg="del">
          <ac:chgData name="SARYBAEVA, Meerim" userId="fd378d2e-37b6-4e4c-86db-c3150f2a969b" providerId="ADAL" clId="{E834D72D-54EE-492D-8C29-C82922B410EB}" dt="2021-04-06T11:11:34.929" v="191" actId="26606"/>
          <ac:spMkLst>
            <pc:docMk/>
            <pc:sldMk cId="3571704502" sldId="269"/>
            <ac:spMk id="9" creationId="{F3060C83-F051-4F0E-ABAD-AA0DFC48B218}"/>
          </ac:spMkLst>
        </pc:spChg>
        <pc:spChg chg="del">
          <ac:chgData name="SARYBAEVA, Meerim" userId="fd378d2e-37b6-4e4c-86db-c3150f2a969b" providerId="ADAL" clId="{E834D72D-54EE-492D-8C29-C82922B410EB}" dt="2021-04-06T11:11:34.929" v="191" actId="26606"/>
          <ac:spMkLst>
            <pc:docMk/>
            <pc:sldMk cId="3571704502" sldId="269"/>
            <ac:spMk id="11" creationId="{83C98ABE-055B-441F-B07E-44F97F083C39}"/>
          </ac:spMkLst>
        </pc:spChg>
        <pc:spChg chg="add mod">
          <ac:chgData name="SARYBAEVA, Meerim" userId="fd378d2e-37b6-4e4c-86db-c3150f2a969b" providerId="ADAL" clId="{E834D72D-54EE-492D-8C29-C82922B410EB}" dt="2021-04-06T11:12:40.948" v="210" actId="14100"/>
          <ac:spMkLst>
            <pc:docMk/>
            <pc:sldMk cId="3571704502" sldId="269"/>
            <ac:spMk id="12" creationId="{6A0B45DB-EAD0-4888-9A26-B9118044E1E5}"/>
          </ac:spMkLst>
        </pc:spChg>
        <pc:spChg chg="del">
          <ac:chgData name="SARYBAEVA, Meerim" userId="fd378d2e-37b6-4e4c-86db-c3150f2a969b" providerId="ADAL" clId="{E834D72D-54EE-492D-8C29-C82922B410EB}" dt="2021-04-06T11:11:34.929" v="191" actId="26606"/>
          <ac:spMkLst>
            <pc:docMk/>
            <pc:sldMk cId="3571704502" sldId="269"/>
            <ac:spMk id="13" creationId="{29FDB030-9B49-4CED-8CCD-4D99382388AC}"/>
          </ac:spMkLst>
        </pc:spChg>
        <pc:spChg chg="del">
          <ac:chgData name="SARYBAEVA, Meerim" userId="fd378d2e-37b6-4e4c-86db-c3150f2a969b" providerId="ADAL" clId="{E834D72D-54EE-492D-8C29-C82922B410EB}" dt="2021-04-06T11:11:34.929" v="191" actId="26606"/>
          <ac:spMkLst>
            <pc:docMk/>
            <pc:sldMk cId="3571704502" sldId="269"/>
            <ac:spMk id="15" creationId="{3783CA14-24A1-485C-8B30-D6A5D87987AD}"/>
          </ac:spMkLst>
        </pc:spChg>
        <pc:spChg chg="del">
          <ac:chgData name="SARYBAEVA, Meerim" userId="fd378d2e-37b6-4e4c-86db-c3150f2a969b" providerId="ADAL" clId="{E834D72D-54EE-492D-8C29-C82922B410EB}" dt="2021-04-06T11:11:34.929" v="191" actId="26606"/>
          <ac:spMkLst>
            <pc:docMk/>
            <pc:sldMk cId="3571704502" sldId="269"/>
            <ac:spMk id="17" creationId="{9A97C86A-04D6-40F7-AE84-31AB43E6A846}"/>
          </ac:spMkLst>
        </pc:spChg>
        <pc:spChg chg="del">
          <ac:chgData name="SARYBAEVA, Meerim" userId="fd378d2e-37b6-4e4c-86db-c3150f2a969b" providerId="ADAL" clId="{E834D72D-54EE-492D-8C29-C82922B410EB}" dt="2021-04-06T11:11:34.929" v="191" actId="26606"/>
          <ac:spMkLst>
            <pc:docMk/>
            <pc:sldMk cId="3571704502" sldId="269"/>
            <ac:spMk id="19" creationId="{FF9F2414-84E8-453E-B1F3-389FDE8192D9}"/>
          </ac:spMkLst>
        </pc:spChg>
        <pc:spChg chg="del">
          <ac:chgData name="SARYBAEVA, Meerim" userId="fd378d2e-37b6-4e4c-86db-c3150f2a969b" providerId="ADAL" clId="{E834D72D-54EE-492D-8C29-C82922B410EB}" dt="2021-04-06T11:11:34.929" v="191" actId="26606"/>
          <ac:spMkLst>
            <pc:docMk/>
            <pc:sldMk cId="3571704502" sldId="269"/>
            <ac:spMk id="21" creationId="{3ECA69A1-7536-43AC-85EF-C7106179F5ED}"/>
          </ac:spMkLst>
        </pc:spChg>
        <pc:spChg chg="add del">
          <ac:chgData name="SARYBAEVA, Meerim" userId="fd378d2e-37b6-4e4c-86db-c3150f2a969b" providerId="ADAL" clId="{E834D72D-54EE-492D-8C29-C82922B410EB}" dt="2021-04-06T11:11:59.330" v="204" actId="26606"/>
          <ac:spMkLst>
            <pc:docMk/>
            <pc:sldMk cId="3571704502" sldId="269"/>
            <ac:spMk id="26" creationId="{12FB12AE-71D1-47FD-9AC3-EE2C07424534}"/>
          </ac:spMkLst>
        </pc:spChg>
        <pc:spChg chg="add del">
          <ac:chgData name="SARYBAEVA, Meerim" userId="fd378d2e-37b6-4e4c-86db-c3150f2a969b" providerId="ADAL" clId="{E834D72D-54EE-492D-8C29-C82922B410EB}" dt="2021-04-06T11:11:59.330" v="204" actId="26606"/>
          <ac:spMkLst>
            <pc:docMk/>
            <pc:sldMk cId="3571704502" sldId="269"/>
            <ac:spMk id="28" creationId="{64853C7E-3CBA-4464-865F-6044D94B1BE9}"/>
          </ac:spMkLst>
        </pc:spChg>
        <pc:spChg chg="add del">
          <ac:chgData name="SARYBAEVA, Meerim" userId="fd378d2e-37b6-4e4c-86db-c3150f2a969b" providerId="ADAL" clId="{E834D72D-54EE-492D-8C29-C82922B410EB}" dt="2021-04-06T11:11:59.330" v="204" actId="26606"/>
          <ac:spMkLst>
            <pc:docMk/>
            <pc:sldMk cId="3571704502" sldId="269"/>
            <ac:spMk id="30" creationId="{55EFEC59-B929-4851-9DEF-9106F27979A9}"/>
          </ac:spMkLst>
        </pc:spChg>
        <pc:spChg chg="add del">
          <ac:chgData name="SARYBAEVA, Meerim" userId="fd378d2e-37b6-4e4c-86db-c3150f2a969b" providerId="ADAL" clId="{E834D72D-54EE-492D-8C29-C82922B410EB}" dt="2021-04-06T11:11:59.330" v="204" actId="26606"/>
          <ac:spMkLst>
            <pc:docMk/>
            <pc:sldMk cId="3571704502" sldId="269"/>
            <ac:spMk id="32" creationId="{6C132392-D5FF-4588-8FA1-5BAD77BF6464}"/>
          </ac:spMkLst>
        </pc:spChg>
        <pc:spChg chg="add del">
          <ac:chgData name="SARYBAEVA, Meerim" userId="fd378d2e-37b6-4e4c-86db-c3150f2a969b" providerId="ADAL" clId="{E834D72D-54EE-492D-8C29-C82922B410EB}" dt="2021-04-06T11:11:59.330" v="204" actId="26606"/>
          <ac:spMkLst>
            <pc:docMk/>
            <pc:sldMk cId="3571704502" sldId="269"/>
            <ac:spMk id="34" creationId="{C7EAC045-695C-4E73-9B7C-AFD6FB22DA20}"/>
          </ac:spMkLst>
        </pc:spChg>
        <pc:spChg chg="add del">
          <ac:chgData name="SARYBAEVA, Meerim" userId="fd378d2e-37b6-4e4c-86db-c3150f2a969b" providerId="ADAL" clId="{E834D72D-54EE-492D-8C29-C82922B410EB}" dt="2021-04-06T11:11:59.330" v="204" actId="26606"/>
          <ac:spMkLst>
            <pc:docMk/>
            <pc:sldMk cId="3571704502" sldId="269"/>
            <ac:spMk id="36" creationId="{404A7A3A-BEAE-4BC6-A163-5D0E5F8C4669}"/>
          </ac:spMkLst>
        </pc:spChg>
        <pc:spChg chg="add del">
          <ac:chgData name="SARYBAEVA, Meerim" userId="fd378d2e-37b6-4e4c-86db-c3150f2a969b" providerId="ADAL" clId="{E834D72D-54EE-492D-8C29-C82922B410EB}" dt="2021-04-06T11:11:59.330" v="204" actId="26606"/>
          <ac:spMkLst>
            <pc:docMk/>
            <pc:sldMk cId="3571704502" sldId="269"/>
            <ac:spMk id="38" creationId="{12ED3B7D-405D-4DFA-8608-B6DE7467183E}"/>
          </ac:spMkLst>
        </pc:spChg>
        <pc:spChg chg="add del">
          <ac:chgData name="SARYBAEVA, Meerim" userId="fd378d2e-37b6-4e4c-86db-c3150f2a969b" providerId="ADAL" clId="{E834D72D-54EE-492D-8C29-C82922B410EB}" dt="2021-04-06T11:11:52.037" v="195" actId="26606"/>
          <ac:spMkLst>
            <pc:docMk/>
            <pc:sldMk cId="3571704502" sldId="269"/>
            <ac:spMk id="43" creationId="{201CC55D-ED54-4C5C-95E6-10947BD1103B}"/>
          </ac:spMkLst>
        </pc:spChg>
        <pc:spChg chg="add del">
          <ac:chgData name="SARYBAEVA, Meerim" userId="fd378d2e-37b6-4e4c-86db-c3150f2a969b" providerId="ADAL" clId="{E834D72D-54EE-492D-8C29-C82922B410EB}" dt="2021-04-06T11:11:59.323" v="203" actId="26606"/>
          <ac:spMkLst>
            <pc:docMk/>
            <pc:sldMk cId="3571704502" sldId="269"/>
            <ac:spMk id="47" creationId="{553093A2-BEA9-4055-96AA-C5DA22C2E986}"/>
          </ac:spMkLst>
        </pc:spChg>
        <pc:spChg chg="add del">
          <ac:chgData name="SARYBAEVA, Meerim" userId="fd378d2e-37b6-4e4c-86db-c3150f2a969b" providerId="ADAL" clId="{E834D72D-54EE-492D-8C29-C82922B410EB}" dt="2021-04-06T11:11:52.037" v="195" actId="26606"/>
          <ac:spMkLst>
            <pc:docMk/>
            <pc:sldMk cId="3571704502" sldId="269"/>
            <ac:spMk id="49" creationId="{3873B707-463F-40B0-8227-E8CC6C67EB25}"/>
          </ac:spMkLst>
        </pc:spChg>
        <pc:spChg chg="add del">
          <ac:chgData name="SARYBAEVA, Meerim" userId="fd378d2e-37b6-4e4c-86db-c3150f2a969b" providerId="ADAL" clId="{E834D72D-54EE-492D-8C29-C82922B410EB}" dt="2021-04-06T11:11:52.037" v="195" actId="26606"/>
          <ac:spMkLst>
            <pc:docMk/>
            <pc:sldMk cId="3571704502" sldId="269"/>
            <ac:spMk id="51" creationId="{C13237C8-E62C-4F0D-A318-BD6FB6C2D138}"/>
          </ac:spMkLst>
        </pc:spChg>
        <pc:spChg chg="add del">
          <ac:chgData name="SARYBAEVA, Meerim" userId="fd378d2e-37b6-4e4c-86db-c3150f2a969b" providerId="ADAL" clId="{E834D72D-54EE-492D-8C29-C82922B410EB}" dt="2021-04-06T11:11:52.037" v="195" actId="26606"/>
          <ac:spMkLst>
            <pc:docMk/>
            <pc:sldMk cId="3571704502" sldId="269"/>
            <ac:spMk id="53" creationId="{19C9EAEA-39D0-4B0E-A0EB-51E7B26740B1}"/>
          </ac:spMkLst>
        </pc:spChg>
        <pc:spChg chg="add del">
          <ac:chgData name="SARYBAEVA, Meerim" userId="fd378d2e-37b6-4e4c-86db-c3150f2a969b" providerId="ADAL" clId="{E834D72D-54EE-492D-8C29-C82922B410EB}" dt="2021-04-06T11:11:54.561" v="197" actId="26606"/>
          <ac:spMkLst>
            <pc:docMk/>
            <pc:sldMk cId="3571704502" sldId="269"/>
            <ac:spMk id="55" creationId="{2B566528-1B12-4246-9431-5C2D7D081168}"/>
          </ac:spMkLst>
        </pc:spChg>
        <pc:spChg chg="add del">
          <ac:chgData name="SARYBAEVA, Meerim" userId="fd378d2e-37b6-4e4c-86db-c3150f2a969b" providerId="ADAL" clId="{E834D72D-54EE-492D-8C29-C82922B410EB}" dt="2021-04-06T11:11:54.561" v="197" actId="26606"/>
          <ac:spMkLst>
            <pc:docMk/>
            <pc:sldMk cId="3571704502" sldId="269"/>
            <ac:spMk id="56" creationId="{D3F51FEB-38FB-4F6C-9F7B-2F2AFAB65463}"/>
          </ac:spMkLst>
        </pc:spChg>
        <pc:spChg chg="add del">
          <ac:chgData name="SARYBAEVA, Meerim" userId="fd378d2e-37b6-4e4c-86db-c3150f2a969b" providerId="ADAL" clId="{E834D72D-54EE-492D-8C29-C82922B410EB}" dt="2021-04-06T11:11:54.561" v="197" actId="26606"/>
          <ac:spMkLst>
            <pc:docMk/>
            <pc:sldMk cId="3571704502" sldId="269"/>
            <ac:spMk id="57" creationId="{1E547BA6-BAE0-43BB-A7CA-60F69CE252F0}"/>
          </ac:spMkLst>
        </pc:spChg>
        <pc:spChg chg="add del">
          <ac:chgData name="SARYBAEVA, Meerim" userId="fd378d2e-37b6-4e4c-86db-c3150f2a969b" providerId="ADAL" clId="{E834D72D-54EE-492D-8C29-C82922B410EB}" dt="2021-04-06T11:11:55.899" v="199" actId="26606"/>
          <ac:spMkLst>
            <pc:docMk/>
            <pc:sldMk cId="3571704502" sldId="269"/>
            <ac:spMk id="61" creationId="{2B566528-1B12-4246-9431-5C2D7D081168}"/>
          </ac:spMkLst>
        </pc:spChg>
        <pc:spChg chg="add del">
          <ac:chgData name="SARYBAEVA, Meerim" userId="fd378d2e-37b6-4e4c-86db-c3150f2a969b" providerId="ADAL" clId="{E834D72D-54EE-492D-8C29-C82922B410EB}" dt="2021-04-06T11:11:57.455" v="201" actId="26606"/>
          <ac:spMkLst>
            <pc:docMk/>
            <pc:sldMk cId="3571704502" sldId="269"/>
            <ac:spMk id="67" creationId="{2B566528-1B12-4246-9431-5C2D7D081168}"/>
          </ac:spMkLst>
        </pc:spChg>
        <pc:spChg chg="add del">
          <ac:chgData name="SARYBAEVA, Meerim" userId="fd378d2e-37b6-4e4c-86db-c3150f2a969b" providerId="ADAL" clId="{E834D72D-54EE-492D-8C29-C82922B410EB}" dt="2021-04-06T11:11:57.455" v="201" actId="26606"/>
          <ac:spMkLst>
            <pc:docMk/>
            <pc:sldMk cId="3571704502" sldId="269"/>
            <ac:spMk id="68" creationId="{D3F51FEB-38FB-4F6C-9F7B-2F2AFAB65463}"/>
          </ac:spMkLst>
        </pc:spChg>
        <pc:spChg chg="add del">
          <ac:chgData name="SARYBAEVA, Meerim" userId="fd378d2e-37b6-4e4c-86db-c3150f2a969b" providerId="ADAL" clId="{E834D72D-54EE-492D-8C29-C82922B410EB}" dt="2021-04-06T11:11:57.455" v="201" actId="26606"/>
          <ac:spMkLst>
            <pc:docMk/>
            <pc:sldMk cId="3571704502" sldId="269"/>
            <ac:spMk id="69" creationId="{1E547BA6-BAE0-43BB-A7CA-60F69CE252F0}"/>
          </ac:spMkLst>
        </pc:spChg>
        <pc:spChg chg="add del">
          <ac:chgData name="SARYBAEVA, Meerim" userId="fd378d2e-37b6-4e4c-86db-c3150f2a969b" providerId="ADAL" clId="{E834D72D-54EE-492D-8C29-C82922B410EB}" dt="2021-04-06T11:11:59.323" v="203" actId="26606"/>
          <ac:spMkLst>
            <pc:docMk/>
            <pc:sldMk cId="3571704502" sldId="269"/>
            <ac:spMk id="73" creationId="{73C994B4-9721-4148-9EEC-6793CECDE8DD}"/>
          </ac:spMkLst>
        </pc:spChg>
        <pc:spChg chg="add del">
          <ac:chgData name="SARYBAEVA, Meerim" userId="fd378d2e-37b6-4e4c-86db-c3150f2a969b" providerId="ADAL" clId="{E834D72D-54EE-492D-8C29-C82922B410EB}" dt="2021-04-06T11:11:59.323" v="203" actId="26606"/>
          <ac:spMkLst>
            <pc:docMk/>
            <pc:sldMk cId="3571704502" sldId="269"/>
            <ac:spMk id="74" creationId="{F9D95E49-763A-4886-B038-82F734740554}"/>
          </ac:spMkLst>
        </pc:spChg>
        <pc:spChg chg="add del">
          <ac:chgData name="SARYBAEVA, Meerim" userId="fd378d2e-37b6-4e4c-86db-c3150f2a969b" providerId="ADAL" clId="{E834D72D-54EE-492D-8C29-C82922B410EB}" dt="2021-04-06T11:11:59.323" v="203" actId="26606"/>
          <ac:spMkLst>
            <pc:docMk/>
            <pc:sldMk cId="3571704502" sldId="269"/>
            <ac:spMk id="75" creationId="{0888C27D-5B01-459C-AD27-511C9689F4F3}"/>
          </ac:spMkLst>
        </pc:spChg>
        <pc:spChg chg="add">
          <ac:chgData name="SARYBAEVA, Meerim" userId="fd378d2e-37b6-4e4c-86db-c3150f2a969b" providerId="ADAL" clId="{E834D72D-54EE-492D-8C29-C82922B410EB}" dt="2021-04-06T11:11:59.330" v="204" actId="26606"/>
          <ac:spMkLst>
            <pc:docMk/>
            <pc:sldMk cId="3571704502" sldId="269"/>
            <ac:spMk id="79" creationId="{2B566528-1B12-4246-9431-5C2D7D081168}"/>
          </ac:spMkLst>
        </pc:spChg>
        <pc:spChg chg="add">
          <ac:chgData name="SARYBAEVA, Meerim" userId="fd378d2e-37b6-4e4c-86db-c3150f2a969b" providerId="ADAL" clId="{E834D72D-54EE-492D-8C29-C82922B410EB}" dt="2021-04-06T11:11:59.330" v="204" actId="26606"/>
          <ac:spMkLst>
            <pc:docMk/>
            <pc:sldMk cId="3571704502" sldId="269"/>
            <ac:spMk id="80" creationId="{D3F51FEB-38FB-4F6C-9F7B-2F2AFAB65463}"/>
          </ac:spMkLst>
        </pc:spChg>
        <pc:spChg chg="add">
          <ac:chgData name="SARYBAEVA, Meerim" userId="fd378d2e-37b6-4e4c-86db-c3150f2a969b" providerId="ADAL" clId="{E834D72D-54EE-492D-8C29-C82922B410EB}" dt="2021-04-06T11:11:59.330" v="204" actId="26606"/>
          <ac:spMkLst>
            <pc:docMk/>
            <pc:sldMk cId="3571704502" sldId="269"/>
            <ac:spMk id="81" creationId="{1E547BA6-BAE0-43BB-A7CA-60F69CE252F0}"/>
          </ac:spMkLst>
        </pc:spChg>
        <pc:grpChg chg="add del">
          <ac:chgData name="SARYBAEVA, Meerim" userId="fd378d2e-37b6-4e4c-86db-c3150f2a969b" providerId="ADAL" clId="{E834D72D-54EE-492D-8C29-C82922B410EB}" dt="2021-04-06T11:11:52.037" v="195" actId="26606"/>
          <ac:grpSpMkLst>
            <pc:docMk/>
            <pc:sldMk cId="3571704502" sldId="269"/>
            <ac:grpSpMk id="45" creationId="{1DE889C7-FAD6-4397-98E2-05D503484459}"/>
          </ac:grpSpMkLst>
        </pc:grpChg>
        <pc:grpChg chg="add del">
          <ac:chgData name="SARYBAEVA, Meerim" userId="fd378d2e-37b6-4e4c-86db-c3150f2a969b" providerId="ADAL" clId="{E834D72D-54EE-492D-8C29-C82922B410EB}" dt="2021-04-06T11:11:54.561" v="197" actId="26606"/>
          <ac:grpSpMkLst>
            <pc:docMk/>
            <pc:sldMk cId="3571704502" sldId="269"/>
            <ac:grpSpMk id="58" creationId="{15CBE6EC-46EF-45D9-8E16-DCDC5917CA31}"/>
          </ac:grpSpMkLst>
        </pc:grpChg>
        <pc:grpChg chg="add del">
          <ac:chgData name="SARYBAEVA, Meerim" userId="fd378d2e-37b6-4e4c-86db-c3150f2a969b" providerId="ADAL" clId="{E834D72D-54EE-492D-8C29-C82922B410EB}" dt="2021-04-06T11:11:55.899" v="199" actId="26606"/>
          <ac:grpSpMkLst>
            <pc:docMk/>
            <pc:sldMk cId="3571704502" sldId="269"/>
            <ac:grpSpMk id="62" creationId="{828A5161-06F1-46CF-8AD7-844680A59E13}"/>
          </ac:grpSpMkLst>
        </pc:grpChg>
        <pc:grpChg chg="add del">
          <ac:chgData name="SARYBAEVA, Meerim" userId="fd378d2e-37b6-4e4c-86db-c3150f2a969b" providerId="ADAL" clId="{E834D72D-54EE-492D-8C29-C82922B410EB}" dt="2021-04-06T11:11:55.899" v="199" actId="26606"/>
          <ac:grpSpMkLst>
            <pc:docMk/>
            <pc:sldMk cId="3571704502" sldId="269"/>
            <ac:grpSpMk id="63" creationId="{5995D10D-E9C9-47DB-AE7E-801FEF38F5C9}"/>
          </ac:grpSpMkLst>
        </pc:grpChg>
        <pc:grpChg chg="add del">
          <ac:chgData name="SARYBAEVA, Meerim" userId="fd378d2e-37b6-4e4c-86db-c3150f2a969b" providerId="ADAL" clId="{E834D72D-54EE-492D-8C29-C82922B410EB}" dt="2021-04-06T11:11:57.455" v="201" actId="26606"/>
          <ac:grpSpMkLst>
            <pc:docMk/>
            <pc:sldMk cId="3571704502" sldId="269"/>
            <ac:grpSpMk id="70" creationId="{15CBE6EC-46EF-45D9-8E16-DCDC5917CA31}"/>
          </ac:grpSpMkLst>
        </pc:grpChg>
        <pc:grpChg chg="add">
          <ac:chgData name="SARYBAEVA, Meerim" userId="fd378d2e-37b6-4e4c-86db-c3150f2a969b" providerId="ADAL" clId="{E834D72D-54EE-492D-8C29-C82922B410EB}" dt="2021-04-06T11:11:59.330" v="204" actId="26606"/>
          <ac:grpSpMkLst>
            <pc:docMk/>
            <pc:sldMk cId="3571704502" sldId="269"/>
            <ac:grpSpMk id="82" creationId="{15CBE6EC-46EF-45D9-8E16-DCDC5917CA31}"/>
          </ac:grpSpMkLst>
        </pc:grpChg>
        <pc:picChg chg="add mod">
          <ac:chgData name="SARYBAEVA, Meerim" userId="fd378d2e-37b6-4e4c-86db-c3150f2a969b" providerId="ADAL" clId="{E834D72D-54EE-492D-8C29-C82922B410EB}" dt="2021-04-07T08:50:29.304" v="302" actId="1076"/>
          <ac:picMkLst>
            <pc:docMk/>
            <pc:sldMk cId="3571704502" sldId="269"/>
            <ac:picMk id="2" creationId="{B5443B9B-2FF8-43D2-B8F6-70C2480D5808}"/>
          </ac:picMkLst>
        </pc:picChg>
        <pc:picChg chg="del">
          <ac:chgData name="SARYBAEVA, Meerim" userId="fd378d2e-37b6-4e4c-86db-c3150f2a969b" providerId="ADAL" clId="{E834D72D-54EE-492D-8C29-C82922B410EB}" dt="2021-04-06T09:49:46.731" v="12" actId="478"/>
          <ac:picMkLst>
            <pc:docMk/>
            <pc:sldMk cId="3571704502" sldId="269"/>
            <ac:picMk id="4" creationId="{3C14FDC6-F4B8-4F37-9F63-AC7733F3DF35}"/>
          </ac:picMkLst>
        </pc:picChg>
        <pc:picChg chg="add mod">
          <ac:chgData name="SARYBAEVA, Meerim" userId="fd378d2e-37b6-4e4c-86db-c3150f2a969b" providerId="ADAL" clId="{E834D72D-54EE-492D-8C29-C82922B410EB}" dt="2021-04-06T11:12:04.604" v="205" actId="27614"/>
          <ac:picMkLst>
            <pc:docMk/>
            <pc:sldMk cId="3571704502" sldId="269"/>
            <ac:picMk id="6" creationId="{E75FA993-418D-4D1B-9CCC-7BD25FF35380}"/>
          </ac:picMkLst>
        </pc:picChg>
        <pc:cxnChg chg="add del">
          <ac:chgData name="SARYBAEVA, Meerim" userId="fd378d2e-37b6-4e4c-86db-c3150f2a969b" providerId="ADAL" clId="{E834D72D-54EE-492D-8C29-C82922B410EB}" dt="2021-04-06T11:11:59.323" v="203" actId="26606"/>
          <ac:cxnSpMkLst>
            <pc:docMk/>
            <pc:sldMk cId="3571704502" sldId="269"/>
            <ac:cxnSpMk id="76" creationId="{F085D7B9-E066-4923-8CB7-294BF306296A}"/>
          </ac:cxnSpMkLst>
        </pc:cxnChg>
        <pc:cxnChg chg="add del">
          <ac:chgData name="SARYBAEVA, Meerim" userId="fd378d2e-37b6-4e4c-86db-c3150f2a969b" providerId="ADAL" clId="{E834D72D-54EE-492D-8C29-C82922B410EB}" dt="2021-04-06T11:11:59.323" v="203" actId="26606"/>
          <ac:cxnSpMkLst>
            <pc:docMk/>
            <pc:sldMk cId="3571704502" sldId="269"/>
            <ac:cxnSpMk id="77" creationId="{CD26AABC-6374-4688-B11E-41EEBF4E4C81}"/>
          </ac:cxnSpMkLst>
        </pc:cxnChg>
      </pc:sldChg>
      <pc:sldChg chg="addSp delSp modSp add mod">
        <pc:chgData name="SARYBAEVA, Meerim" userId="fd378d2e-37b6-4e4c-86db-c3150f2a969b" providerId="ADAL" clId="{E834D72D-54EE-492D-8C29-C82922B410EB}" dt="2021-04-07T08:50:21.194" v="300" actId="1076"/>
        <pc:sldMkLst>
          <pc:docMk/>
          <pc:sldMk cId="649310501" sldId="270"/>
        </pc:sldMkLst>
        <pc:spChg chg="add del mod">
          <ac:chgData name="SARYBAEVA, Meerim" userId="fd378d2e-37b6-4e4c-86db-c3150f2a969b" providerId="ADAL" clId="{E834D72D-54EE-492D-8C29-C82922B410EB}" dt="2021-04-06T09:50:28.946" v="20" actId="478"/>
          <ac:spMkLst>
            <pc:docMk/>
            <pc:sldMk cId="649310501" sldId="270"/>
            <ac:spMk id="3" creationId="{E93E8FAA-B3DC-4774-8D0B-E80FA489F322}"/>
          </ac:spMkLst>
        </pc:spChg>
        <pc:spChg chg="del">
          <ac:chgData name="SARYBAEVA, Meerim" userId="fd378d2e-37b6-4e4c-86db-c3150f2a969b" providerId="ADAL" clId="{E834D72D-54EE-492D-8C29-C82922B410EB}" dt="2021-04-06T09:50:39.332" v="23" actId="26606"/>
          <ac:spMkLst>
            <pc:docMk/>
            <pc:sldMk cId="649310501" sldId="270"/>
            <ac:spMk id="9" creationId="{F3060C83-F051-4F0E-ABAD-AA0DFC48B218}"/>
          </ac:spMkLst>
        </pc:spChg>
        <pc:spChg chg="del">
          <ac:chgData name="SARYBAEVA, Meerim" userId="fd378d2e-37b6-4e4c-86db-c3150f2a969b" providerId="ADAL" clId="{E834D72D-54EE-492D-8C29-C82922B410EB}" dt="2021-04-06T09:50:39.332" v="23" actId="26606"/>
          <ac:spMkLst>
            <pc:docMk/>
            <pc:sldMk cId="649310501" sldId="270"/>
            <ac:spMk id="11" creationId="{83C98ABE-055B-441F-B07E-44F97F083C39}"/>
          </ac:spMkLst>
        </pc:spChg>
        <pc:spChg chg="del">
          <ac:chgData name="SARYBAEVA, Meerim" userId="fd378d2e-37b6-4e4c-86db-c3150f2a969b" providerId="ADAL" clId="{E834D72D-54EE-492D-8C29-C82922B410EB}" dt="2021-04-06T09:50:39.332" v="23" actId="26606"/>
          <ac:spMkLst>
            <pc:docMk/>
            <pc:sldMk cId="649310501" sldId="270"/>
            <ac:spMk id="13" creationId="{29FDB030-9B49-4CED-8CCD-4D99382388AC}"/>
          </ac:spMkLst>
        </pc:spChg>
        <pc:spChg chg="del">
          <ac:chgData name="SARYBAEVA, Meerim" userId="fd378d2e-37b6-4e4c-86db-c3150f2a969b" providerId="ADAL" clId="{E834D72D-54EE-492D-8C29-C82922B410EB}" dt="2021-04-06T09:50:39.332" v="23" actId="26606"/>
          <ac:spMkLst>
            <pc:docMk/>
            <pc:sldMk cId="649310501" sldId="270"/>
            <ac:spMk id="15" creationId="{3783CA14-24A1-485C-8B30-D6A5D87987AD}"/>
          </ac:spMkLst>
        </pc:spChg>
        <pc:spChg chg="del">
          <ac:chgData name="SARYBAEVA, Meerim" userId="fd378d2e-37b6-4e4c-86db-c3150f2a969b" providerId="ADAL" clId="{E834D72D-54EE-492D-8C29-C82922B410EB}" dt="2021-04-06T09:50:39.332" v="23" actId="26606"/>
          <ac:spMkLst>
            <pc:docMk/>
            <pc:sldMk cId="649310501" sldId="270"/>
            <ac:spMk id="17" creationId="{9A97C86A-04D6-40F7-AE84-31AB43E6A846}"/>
          </ac:spMkLst>
        </pc:spChg>
        <pc:spChg chg="del">
          <ac:chgData name="SARYBAEVA, Meerim" userId="fd378d2e-37b6-4e4c-86db-c3150f2a969b" providerId="ADAL" clId="{E834D72D-54EE-492D-8C29-C82922B410EB}" dt="2021-04-06T09:50:39.332" v="23" actId="26606"/>
          <ac:spMkLst>
            <pc:docMk/>
            <pc:sldMk cId="649310501" sldId="270"/>
            <ac:spMk id="19" creationId="{FF9F2414-84E8-453E-B1F3-389FDE8192D9}"/>
          </ac:spMkLst>
        </pc:spChg>
        <pc:spChg chg="del">
          <ac:chgData name="SARYBAEVA, Meerim" userId="fd378d2e-37b6-4e4c-86db-c3150f2a969b" providerId="ADAL" clId="{E834D72D-54EE-492D-8C29-C82922B410EB}" dt="2021-04-06T09:50:39.332" v="23" actId="26606"/>
          <ac:spMkLst>
            <pc:docMk/>
            <pc:sldMk cId="649310501" sldId="270"/>
            <ac:spMk id="21" creationId="{3ECA69A1-7536-43AC-85EF-C7106179F5ED}"/>
          </ac:spMkLst>
        </pc:spChg>
        <pc:spChg chg="add">
          <ac:chgData name="SARYBAEVA, Meerim" userId="fd378d2e-37b6-4e4c-86db-c3150f2a969b" providerId="ADAL" clId="{E834D72D-54EE-492D-8C29-C82922B410EB}" dt="2021-04-06T09:50:39.332" v="23" actId="26606"/>
          <ac:spMkLst>
            <pc:docMk/>
            <pc:sldMk cId="649310501" sldId="270"/>
            <ac:spMk id="26" creationId="{F3060C83-F051-4F0E-ABAD-AA0DFC48B218}"/>
          </ac:spMkLst>
        </pc:spChg>
        <pc:spChg chg="add">
          <ac:chgData name="SARYBAEVA, Meerim" userId="fd378d2e-37b6-4e4c-86db-c3150f2a969b" providerId="ADAL" clId="{E834D72D-54EE-492D-8C29-C82922B410EB}" dt="2021-04-06T09:50:39.332" v="23" actId="26606"/>
          <ac:spMkLst>
            <pc:docMk/>
            <pc:sldMk cId="649310501" sldId="270"/>
            <ac:spMk id="28" creationId="{83C98ABE-055B-441F-B07E-44F97F083C39}"/>
          </ac:spMkLst>
        </pc:spChg>
        <pc:spChg chg="add">
          <ac:chgData name="SARYBAEVA, Meerim" userId="fd378d2e-37b6-4e4c-86db-c3150f2a969b" providerId="ADAL" clId="{E834D72D-54EE-492D-8C29-C82922B410EB}" dt="2021-04-06T09:50:39.332" v="23" actId="26606"/>
          <ac:spMkLst>
            <pc:docMk/>
            <pc:sldMk cId="649310501" sldId="270"/>
            <ac:spMk id="30" creationId="{29FDB030-9B49-4CED-8CCD-4D99382388AC}"/>
          </ac:spMkLst>
        </pc:spChg>
        <pc:spChg chg="add">
          <ac:chgData name="SARYBAEVA, Meerim" userId="fd378d2e-37b6-4e4c-86db-c3150f2a969b" providerId="ADAL" clId="{E834D72D-54EE-492D-8C29-C82922B410EB}" dt="2021-04-06T09:50:39.332" v="23" actId="26606"/>
          <ac:spMkLst>
            <pc:docMk/>
            <pc:sldMk cId="649310501" sldId="270"/>
            <ac:spMk id="32" creationId="{3783CA14-24A1-485C-8B30-D6A5D87987AD}"/>
          </ac:spMkLst>
        </pc:spChg>
        <pc:spChg chg="add">
          <ac:chgData name="SARYBAEVA, Meerim" userId="fd378d2e-37b6-4e4c-86db-c3150f2a969b" providerId="ADAL" clId="{E834D72D-54EE-492D-8C29-C82922B410EB}" dt="2021-04-06T09:50:39.332" v="23" actId="26606"/>
          <ac:spMkLst>
            <pc:docMk/>
            <pc:sldMk cId="649310501" sldId="270"/>
            <ac:spMk id="34" creationId="{9A97C86A-04D6-40F7-AE84-31AB43E6A846}"/>
          </ac:spMkLst>
        </pc:spChg>
        <pc:spChg chg="add">
          <ac:chgData name="SARYBAEVA, Meerim" userId="fd378d2e-37b6-4e4c-86db-c3150f2a969b" providerId="ADAL" clId="{E834D72D-54EE-492D-8C29-C82922B410EB}" dt="2021-04-06T09:50:39.332" v="23" actId="26606"/>
          <ac:spMkLst>
            <pc:docMk/>
            <pc:sldMk cId="649310501" sldId="270"/>
            <ac:spMk id="36" creationId="{FF9F2414-84E8-453E-B1F3-389FDE8192D9}"/>
          </ac:spMkLst>
        </pc:spChg>
        <pc:spChg chg="add">
          <ac:chgData name="SARYBAEVA, Meerim" userId="fd378d2e-37b6-4e4c-86db-c3150f2a969b" providerId="ADAL" clId="{E834D72D-54EE-492D-8C29-C82922B410EB}" dt="2021-04-06T09:50:39.332" v="23" actId="26606"/>
          <ac:spMkLst>
            <pc:docMk/>
            <pc:sldMk cId="649310501" sldId="270"/>
            <ac:spMk id="38" creationId="{3ECA69A1-7536-43AC-85EF-C7106179F5ED}"/>
          </ac:spMkLst>
        </pc:spChg>
        <pc:picChg chg="add mod">
          <ac:chgData name="SARYBAEVA, Meerim" userId="fd378d2e-37b6-4e4c-86db-c3150f2a969b" providerId="ADAL" clId="{E834D72D-54EE-492D-8C29-C82922B410EB}" dt="2021-04-07T08:50:21.194" v="300" actId="1076"/>
          <ac:picMkLst>
            <pc:docMk/>
            <pc:sldMk cId="649310501" sldId="270"/>
            <ac:picMk id="2" creationId="{0A6946A1-92D2-4AA0-A561-EAB971378DCC}"/>
          </ac:picMkLst>
        </pc:picChg>
        <pc:picChg chg="del">
          <ac:chgData name="SARYBAEVA, Meerim" userId="fd378d2e-37b6-4e4c-86db-c3150f2a969b" providerId="ADAL" clId="{E834D72D-54EE-492D-8C29-C82922B410EB}" dt="2021-04-06T09:50:22.286" v="19" actId="478"/>
          <ac:picMkLst>
            <pc:docMk/>
            <pc:sldMk cId="649310501" sldId="270"/>
            <ac:picMk id="4" creationId="{3C14FDC6-F4B8-4F37-9F63-AC7733F3DF35}"/>
          </ac:picMkLst>
        </pc:picChg>
        <pc:picChg chg="add mod">
          <ac:chgData name="SARYBAEVA, Meerim" userId="fd378d2e-37b6-4e4c-86db-c3150f2a969b" providerId="ADAL" clId="{E834D72D-54EE-492D-8C29-C82922B410EB}" dt="2021-04-06T10:30:14.646" v="128" actId="1076"/>
          <ac:picMkLst>
            <pc:docMk/>
            <pc:sldMk cId="649310501" sldId="270"/>
            <ac:picMk id="5" creationId="{AB1E21C0-A5D7-429B-A2B4-3ED8527DD2F9}"/>
          </ac:picMkLst>
        </pc:picChg>
      </pc:sldChg>
      <pc:sldChg chg="addSp delSp modSp add mod setBg delDesignElem">
        <pc:chgData name="SARYBAEVA, Meerim" userId="fd378d2e-37b6-4e4c-86db-c3150f2a969b" providerId="ADAL" clId="{E834D72D-54EE-492D-8C29-C82922B410EB}" dt="2021-04-07T09:50:13.656" v="344" actId="14100"/>
        <pc:sldMkLst>
          <pc:docMk/>
          <pc:sldMk cId="2964896861" sldId="271"/>
        </pc:sldMkLst>
        <pc:spChg chg="del">
          <ac:chgData name="SARYBAEVA, Meerim" userId="fd378d2e-37b6-4e4c-86db-c3150f2a969b" providerId="ADAL" clId="{E834D72D-54EE-492D-8C29-C82922B410EB}" dt="2021-04-07T06:27:36.575" v="236"/>
          <ac:spMkLst>
            <pc:docMk/>
            <pc:sldMk cId="2964896861" sldId="271"/>
            <ac:spMk id="9" creationId="{F3060C83-F051-4F0E-ABAD-AA0DFC48B218}"/>
          </ac:spMkLst>
        </pc:spChg>
        <pc:spChg chg="add mod">
          <ac:chgData name="SARYBAEVA, Meerim" userId="fd378d2e-37b6-4e4c-86db-c3150f2a969b" providerId="ADAL" clId="{E834D72D-54EE-492D-8C29-C82922B410EB}" dt="2021-04-07T09:50:07.768" v="343" actId="14100"/>
          <ac:spMkLst>
            <pc:docMk/>
            <pc:sldMk cId="2964896861" sldId="271"/>
            <ac:spMk id="10" creationId="{1702D4D6-ACAA-4965-B7FE-C3479D70E8F6}"/>
          </ac:spMkLst>
        </pc:spChg>
        <pc:spChg chg="del">
          <ac:chgData name="SARYBAEVA, Meerim" userId="fd378d2e-37b6-4e4c-86db-c3150f2a969b" providerId="ADAL" clId="{E834D72D-54EE-492D-8C29-C82922B410EB}" dt="2021-04-07T06:27:36.575" v="236"/>
          <ac:spMkLst>
            <pc:docMk/>
            <pc:sldMk cId="2964896861" sldId="271"/>
            <ac:spMk id="11" creationId="{83C98ABE-055B-441F-B07E-44F97F083C39}"/>
          </ac:spMkLst>
        </pc:spChg>
        <pc:spChg chg="add">
          <ac:chgData name="SARYBAEVA, Meerim" userId="fd378d2e-37b6-4e4c-86db-c3150f2a969b" providerId="ADAL" clId="{E834D72D-54EE-492D-8C29-C82922B410EB}" dt="2021-04-07T06:28:32.926" v="248" actId="26606"/>
          <ac:spMkLst>
            <pc:docMk/>
            <pc:sldMk cId="2964896861" sldId="271"/>
            <ac:spMk id="12" creationId="{2B566528-1B12-4246-9431-5C2D7D081168}"/>
          </ac:spMkLst>
        </pc:spChg>
        <pc:spChg chg="del">
          <ac:chgData name="SARYBAEVA, Meerim" userId="fd378d2e-37b6-4e4c-86db-c3150f2a969b" providerId="ADAL" clId="{E834D72D-54EE-492D-8C29-C82922B410EB}" dt="2021-04-07T06:27:36.575" v="236"/>
          <ac:spMkLst>
            <pc:docMk/>
            <pc:sldMk cId="2964896861" sldId="271"/>
            <ac:spMk id="13" creationId="{29FDB030-9B49-4CED-8CCD-4D99382388AC}"/>
          </ac:spMkLst>
        </pc:spChg>
        <pc:spChg chg="del">
          <ac:chgData name="SARYBAEVA, Meerim" userId="fd378d2e-37b6-4e4c-86db-c3150f2a969b" providerId="ADAL" clId="{E834D72D-54EE-492D-8C29-C82922B410EB}" dt="2021-04-07T06:27:36.575" v="236"/>
          <ac:spMkLst>
            <pc:docMk/>
            <pc:sldMk cId="2964896861" sldId="271"/>
            <ac:spMk id="15" creationId="{3783CA14-24A1-485C-8B30-D6A5D87987AD}"/>
          </ac:spMkLst>
        </pc:spChg>
        <pc:spChg chg="del">
          <ac:chgData name="SARYBAEVA, Meerim" userId="fd378d2e-37b6-4e4c-86db-c3150f2a969b" providerId="ADAL" clId="{E834D72D-54EE-492D-8C29-C82922B410EB}" dt="2021-04-07T06:27:36.575" v="236"/>
          <ac:spMkLst>
            <pc:docMk/>
            <pc:sldMk cId="2964896861" sldId="271"/>
            <ac:spMk id="17" creationId="{9A97C86A-04D6-40F7-AE84-31AB43E6A846}"/>
          </ac:spMkLst>
        </pc:spChg>
        <pc:spChg chg="del">
          <ac:chgData name="SARYBAEVA, Meerim" userId="fd378d2e-37b6-4e4c-86db-c3150f2a969b" providerId="ADAL" clId="{E834D72D-54EE-492D-8C29-C82922B410EB}" dt="2021-04-07T06:27:36.575" v="236"/>
          <ac:spMkLst>
            <pc:docMk/>
            <pc:sldMk cId="2964896861" sldId="271"/>
            <ac:spMk id="19" creationId="{FF9F2414-84E8-453E-B1F3-389FDE8192D9}"/>
          </ac:spMkLst>
        </pc:spChg>
        <pc:spChg chg="del">
          <ac:chgData name="SARYBAEVA, Meerim" userId="fd378d2e-37b6-4e4c-86db-c3150f2a969b" providerId="ADAL" clId="{E834D72D-54EE-492D-8C29-C82922B410EB}" dt="2021-04-07T06:27:36.575" v="236"/>
          <ac:spMkLst>
            <pc:docMk/>
            <pc:sldMk cId="2964896861" sldId="271"/>
            <ac:spMk id="21" creationId="{3ECA69A1-7536-43AC-85EF-C7106179F5ED}"/>
          </ac:spMkLst>
        </pc:spChg>
        <pc:grpChg chg="add">
          <ac:chgData name="SARYBAEVA, Meerim" userId="fd378d2e-37b6-4e4c-86db-c3150f2a969b" providerId="ADAL" clId="{E834D72D-54EE-492D-8C29-C82922B410EB}" dt="2021-04-07T06:28:32.926" v="248" actId="26606"/>
          <ac:grpSpMkLst>
            <pc:docMk/>
            <pc:sldMk cId="2964896861" sldId="271"/>
            <ac:grpSpMk id="14" creationId="{828A5161-06F1-46CF-8AD7-844680A59E13}"/>
          </ac:grpSpMkLst>
        </pc:grpChg>
        <pc:grpChg chg="add">
          <ac:chgData name="SARYBAEVA, Meerim" userId="fd378d2e-37b6-4e4c-86db-c3150f2a969b" providerId="ADAL" clId="{E834D72D-54EE-492D-8C29-C82922B410EB}" dt="2021-04-07T06:28:32.926" v="248" actId="26606"/>
          <ac:grpSpMkLst>
            <pc:docMk/>
            <pc:sldMk cId="2964896861" sldId="271"/>
            <ac:grpSpMk id="20" creationId="{5995D10D-E9C9-47DB-AE7E-801FEF38F5C9}"/>
          </ac:grpSpMkLst>
        </pc:grpChg>
        <pc:picChg chg="add mod">
          <ac:chgData name="SARYBAEVA, Meerim" userId="fd378d2e-37b6-4e4c-86db-c3150f2a969b" providerId="ADAL" clId="{E834D72D-54EE-492D-8C29-C82922B410EB}" dt="2021-04-07T08:50:04.562" v="296" actId="1076"/>
          <ac:picMkLst>
            <pc:docMk/>
            <pc:sldMk cId="2964896861" sldId="271"/>
            <ac:picMk id="2" creationId="{16796C9D-418E-4CF5-97C9-8081F9027418}"/>
          </ac:picMkLst>
        </pc:picChg>
        <pc:picChg chg="mod ord">
          <ac:chgData name="SARYBAEVA, Meerim" userId="fd378d2e-37b6-4e4c-86db-c3150f2a969b" providerId="ADAL" clId="{E834D72D-54EE-492D-8C29-C82922B410EB}" dt="2021-04-07T09:50:13.656" v="344" actId="14100"/>
          <ac:picMkLst>
            <pc:docMk/>
            <pc:sldMk cId="2964896861" sldId="271"/>
            <ac:picMk id="4" creationId="{E298DA16-8DE4-4DE9-800D-5EB52B4FB405}"/>
          </ac:picMkLst>
        </pc:picChg>
      </pc:sldChg>
      <pc:sldChg chg="addSp delSp add del setBg delDesignElem">
        <pc:chgData name="SARYBAEVA, Meerim" userId="fd378d2e-37b6-4e4c-86db-c3150f2a969b" providerId="ADAL" clId="{E834D72D-54EE-492D-8C29-C82922B410EB}" dt="2021-04-07T08:46:14.145" v="262"/>
        <pc:sldMkLst>
          <pc:docMk/>
          <pc:sldMk cId="767190269" sldId="272"/>
        </pc:sldMkLst>
        <pc:spChg chg="add del">
          <ac:chgData name="SARYBAEVA, Meerim" userId="fd378d2e-37b6-4e4c-86db-c3150f2a969b" providerId="ADAL" clId="{E834D72D-54EE-492D-8C29-C82922B410EB}" dt="2021-04-07T08:46:14.145" v="262"/>
          <ac:spMkLst>
            <pc:docMk/>
            <pc:sldMk cId="767190269" sldId="272"/>
            <ac:spMk id="27" creationId="{327D73B4-9F5C-4A64-A179-51B9500CB8B5}"/>
          </ac:spMkLst>
        </pc:spChg>
        <pc:spChg chg="add del">
          <ac:chgData name="SARYBAEVA, Meerim" userId="fd378d2e-37b6-4e4c-86db-c3150f2a969b" providerId="ADAL" clId="{E834D72D-54EE-492D-8C29-C82922B410EB}" dt="2021-04-07T08:46:14.145" v="262"/>
          <ac:spMkLst>
            <pc:docMk/>
            <pc:sldMk cId="767190269" sldId="272"/>
            <ac:spMk id="29" creationId="{C1F06963-6374-4B48-844F-071A9BAAAE02}"/>
          </ac:spMkLst>
        </pc:spChg>
        <pc:spChg chg="add del">
          <ac:chgData name="SARYBAEVA, Meerim" userId="fd378d2e-37b6-4e4c-86db-c3150f2a969b" providerId="ADAL" clId="{E834D72D-54EE-492D-8C29-C82922B410EB}" dt="2021-04-07T08:46:14.145" v="262"/>
          <ac:spMkLst>
            <pc:docMk/>
            <pc:sldMk cId="767190269" sldId="272"/>
            <ac:spMk id="31" creationId="{6CB927A4-E432-4310-9CD5-E89FF5063179}"/>
          </ac:spMkLst>
        </pc:spChg>
        <pc:spChg chg="add del">
          <ac:chgData name="SARYBAEVA, Meerim" userId="fd378d2e-37b6-4e4c-86db-c3150f2a969b" providerId="ADAL" clId="{E834D72D-54EE-492D-8C29-C82922B410EB}" dt="2021-04-07T08:46:14.145" v="262"/>
          <ac:spMkLst>
            <pc:docMk/>
            <pc:sldMk cId="767190269" sldId="272"/>
            <ac:spMk id="33" creationId="{1453BF6C-B012-48B7-B4E8-6D7AC7C27D02}"/>
          </ac:spMkLst>
        </pc:spChg>
        <pc:spChg chg="add del">
          <ac:chgData name="SARYBAEVA, Meerim" userId="fd378d2e-37b6-4e4c-86db-c3150f2a969b" providerId="ADAL" clId="{E834D72D-54EE-492D-8C29-C82922B410EB}" dt="2021-04-07T08:46:14.145" v="262"/>
          <ac:spMkLst>
            <pc:docMk/>
            <pc:sldMk cId="767190269" sldId="272"/>
            <ac:spMk id="35" creationId="{E3020543-B24B-4EC4-8FFC-8DD88EEA91A8}"/>
          </ac:spMkLst>
        </pc:spChg>
        <pc:cxnChg chg="add del">
          <ac:chgData name="SARYBAEVA, Meerim" userId="fd378d2e-37b6-4e4c-86db-c3150f2a969b" providerId="ADAL" clId="{E834D72D-54EE-492D-8C29-C82922B410EB}" dt="2021-04-07T08:46:14.145" v="262"/>
          <ac:cxnSpMkLst>
            <pc:docMk/>
            <pc:sldMk cId="767190269" sldId="272"/>
            <ac:cxnSpMk id="37" creationId="{C49DA8F6-BCC1-4447-B54C-57856834B94B}"/>
          </ac:cxnSpMkLst>
        </pc:cxnChg>
      </pc:sldChg>
      <pc:sldChg chg="addSp delSp modSp new mod setBg">
        <pc:chgData name="SARYBAEVA, Meerim" userId="fd378d2e-37b6-4e4c-86db-c3150f2a969b" providerId="ADAL" clId="{E834D72D-54EE-492D-8C29-C82922B410EB}" dt="2021-04-07T09:07:05.673" v="337" actId="20577"/>
        <pc:sldMkLst>
          <pc:docMk/>
          <pc:sldMk cId="2846641227" sldId="272"/>
        </pc:sldMkLst>
        <pc:spChg chg="mod">
          <ac:chgData name="SARYBAEVA, Meerim" userId="fd378d2e-37b6-4e4c-86db-c3150f2a969b" providerId="ADAL" clId="{E834D72D-54EE-492D-8C29-C82922B410EB}" dt="2021-04-07T09:07:05.673" v="337" actId="20577"/>
          <ac:spMkLst>
            <pc:docMk/>
            <pc:sldMk cId="2846641227" sldId="272"/>
            <ac:spMk id="2" creationId="{0EE54DD2-223D-49EE-BCC7-F4F302055020}"/>
          </ac:spMkLst>
        </pc:spChg>
        <pc:spChg chg="mod">
          <ac:chgData name="SARYBAEVA, Meerim" userId="fd378d2e-37b6-4e4c-86db-c3150f2a969b" providerId="ADAL" clId="{E834D72D-54EE-492D-8C29-C82922B410EB}" dt="2021-04-07T09:06:58.730" v="329" actId="14100"/>
          <ac:spMkLst>
            <pc:docMk/>
            <pc:sldMk cId="2846641227" sldId="272"/>
            <ac:spMk id="3" creationId="{3B7BD518-95E1-4C04-B03A-C4DF997FEF87}"/>
          </ac:spMkLst>
        </pc:spChg>
        <pc:spChg chg="add">
          <ac:chgData name="SARYBAEVA, Meerim" userId="fd378d2e-37b6-4e4c-86db-c3150f2a969b" providerId="ADAL" clId="{E834D72D-54EE-492D-8C29-C82922B410EB}" dt="2021-04-07T09:06:41.326" v="326" actId="26606"/>
          <ac:spMkLst>
            <pc:docMk/>
            <pc:sldMk cId="2846641227" sldId="272"/>
            <ac:spMk id="5" creationId="{2B566528-1B12-4246-9431-5C2D7D081168}"/>
          </ac:spMkLst>
        </pc:spChg>
        <pc:spChg chg="add">
          <ac:chgData name="SARYBAEVA, Meerim" userId="fd378d2e-37b6-4e4c-86db-c3150f2a969b" providerId="ADAL" clId="{E834D72D-54EE-492D-8C29-C82922B410EB}" dt="2021-04-07T09:06:41.326" v="326" actId="26606"/>
          <ac:spMkLst>
            <pc:docMk/>
            <pc:sldMk cId="2846641227" sldId="272"/>
            <ac:spMk id="6" creationId="{2E80C965-DB6D-4F81-9E9E-B027384D0BD6}"/>
          </ac:spMkLst>
        </pc:spChg>
        <pc:spChg chg="add">
          <ac:chgData name="SARYBAEVA, Meerim" userId="fd378d2e-37b6-4e4c-86db-c3150f2a969b" providerId="ADAL" clId="{E834D72D-54EE-492D-8C29-C82922B410EB}" dt="2021-04-07T09:06:41.326" v="326" actId="26606"/>
          <ac:spMkLst>
            <pc:docMk/>
            <pc:sldMk cId="2846641227" sldId="272"/>
            <ac:spMk id="7" creationId="{A580F890-B085-4E95-96AA-55AEBEC5CE6E}"/>
          </ac:spMkLst>
        </pc:spChg>
        <pc:spChg chg="add del">
          <ac:chgData name="SARYBAEVA, Meerim" userId="fd378d2e-37b6-4e4c-86db-c3150f2a969b" providerId="ADAL" clId="{E834D72D-54EE-492D-8C29-C82922B410EB}" dt="2021-04-07T09:06:31.291" v="325" actId="26606"/>
          <ac:spMkLst>
            <pc:docMk/>
            <pc:sldMk cId="2846641227" sldId="272"/>
            <ac:spMk id="8" creationId="{DAF1966E-FD40-4A4A-B61B-C4DF7FA05F06}"/>
          </ac:spMkLst>
        </pc:spChg>
        <pc:spChg chg="add">
          <ac:chgData name="SARYBAEVA, Meerim" userId="fd378d2e-37b6-4e4c-86db-c3150f2a969b" providerId="ADAL" clId="{E834D72D-54EE-492D-8C29-C82922B410EB}" dt="2021-04-07T09:06:41.326" v="326" actId="26606"/>
          <ac:spMkLst>
            <pc:docMk/>
            <pc:sldMk cId="2846641227" sldId="272"/>
            <ac:spMk id="9" creationId="{D3F51FEB-38FB-4F6C-9F7B-2F2AFAB65463}"/>
          </ac:spMkLst>
        </pc:spChg>
        <pc:spChg chg="add del">
          <ac:chgData name="SARYBAEVA, Meerim" userId="fd378d2e-37b6-4e4c-86db-c3150f2a969b" providerId="ADAL" clId="{E834D72D-54EE-492D-8C29-C82922B410EB}" dt="2021-04-07T09:06:31.291" v="325" actId="26606"/>
          <ac:spMkLst>
            <pc:docMk/>
            <pc:sldMk cId="2846641227" sldId="272"/>
            <ac:spMk id="10" creationId="{047BFA19-D45E-416B-A404-7AF2F3F27017}"/>
          </ac:spMkLst>
        </pc:spChg>
        <pc:spChg chg="add del">
          <ac:chgData name="SARYBAEVA, Meerim" userId="fd378d2e-37b6-4e4c-86db-c3150f2a969b" providerId="ADAL" clId="{E834D72D-54EE-492D-8C29-C82922B410EB}" dt="2021-04-07T09:06:31.291" v="325" actId="26606"/>
          <ac:spMkLst>
            <pc:docMk/>
            <pc:sldMk cId="2846641227" sldId="272"/>
            <ac:spMk id="12" creationId="{8E0105E7-23DB-4CF2-8258-FF47C7620F6E}"/>
          </ac:spMkLst>
        </pc:spChg>
        <pc:spChg chg="add del">
          <ac:chgData name="SARYBAEVA, Meerim" userId="fd378d2e-37b6-4e4c-86db-c3150f2a969b" providerId="ADAL" clId="{E834D72D-54EE-492D-8C29-C82922B410EB}" dt="2021-04-07T09:06:31.291" v="325" actId="26606"/>
          <ac:spMkLst>
            <pc:docMk/>
            <pc:sldMk cId="2846641227" sldId="272"/>
            <ac:spMk id="14" creationId="{074B4F7D-14B2-478B-8BF5-01E4E0C5D263}"/>
          </ac:spMkLst>
        </pc:spChg>
        <pc:spChg chg="add">
          <ac:chgData name="SARYBAEVA, Meerim" userId="fd378d2e-37b6-4e4c-86db-c3150f2a969b" providerId="ADAL" clId="{E834D72D-54EE-492D-8C29-C82922B410EB}" dt="2021-04-07T09:06:41.326" v="326" actId="26606"/>
          <ac:spMkLst>
            <pc:docMk/>
            <pc:sldMk cId="2846641227" sldId="272"/>
            <ac:spMk id="16" creationId="{1E547BA6-BAE0-43BB-A7CA-60F69CE252F0}"/>
          </ac:spMkLst>
        </pc:spChg>
        <pc:picChg chg="add mod">
          <ac:chgData name="SARYBAEVA, Meerim" userId="fd378d2e-37b6-4e4c-86db-c3150f2a969b" providerId="ADAL" clId="{E834D72D-54EE-492D-8C29-C82922B410EB}" dt="2021-04-07T09:06:55.541" v="328" actId="1076"/>
          <ac:picMkLst>
            <pc:docMk/>
            <pc:sldMk cId="2846641227" sldId="272"/>
            <ac:picMk id="4" creationId="{4F633F26-2A43-40E3-827F-9A437158866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D5207F-C3AD-45B0-853C-45D291E569D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1154917-971E-465B-BEC6-E10E4A6E35D8}">
      <dgm:prSet/>
      <dgm:spPr/>
      <dgm:t>
        <a:bodyPr/>
        <a:lstStyle/>
        <a:p>
          <a:r>
            <a:rPr lang="en-US"/>
            <a:t>Результат 1: Первичная профилактика КГ, подростков и других приоритетных групп, включая подростков, молодых женщин и мужчин в районах с высокой распространенностью ВИЧ.</a:t>
          </a:r>
        </a:p>
      </dgm:t>
    </dgm:pt>
    <dgm:pt modelId="{B4D1B156-5800-4662-BAE6-F08BCF91B5AE}" type="parTrans" cxnId="{F287A4B8-DA93-4FE4-B95B-F77A8D4405CB}">
      <dgm:prSet/>
      <dgm:spPr/>
      <dgm:t>
        <a:bodyPr/>
        <a:lstStyle/>
        <a:p>
          <a:endParaRPr lang="en-US"/>
        </a:p>
      </dgm:t>
    </dgm:pt>
    <dgm:pt modelId="{7F4BE467-C06B-4343-955A-ED983F0AADE4}" type="sibTrans" cxnId="{F287A4B8-DA93-4FE4-B95B-F77A8D4405CB}">
      <dgm:prSet/>
      <dgm:spPr/>
      <dgm:t>
        <a:bodyPr/>
        <a:lstStyle/>
        <a:p>
          <a:endParaRPr lang="en-US"/>
        </a:p>
      </dgm:t>
    </dgm:pt>
    <dgm:pt modelId="{572F0A37-260C-484F-81D5-F3DB22131FB0}">
      <dgm:prSet/>
      <dgm:spPr/>
      <dgm:t>
        <a:bodyPr/>
        <a:lstStyle/>
        <a:p>
          <a:r>
            <a:rPr lang="en-US"/>
            <a:t>Результат 2: Подростки, молодежь и ЛЖВ особенно из КГ и других приоритетных групп знают о своем статусе и незамедлительно получают квалифицированное, интегрированное лечение и уход при ВИЧ, которое улучшает здоровье.</a:t>
          </a:r>
        </a:p>
      </dgm:t>
    </dgm:pt>
    <dgm:pt modelId="{71E5028C-3878-474B-8905-EB130CC6FF5E}" type="parTrans" cxnId="{DACC93FF-E4E7-44B5-8C00-1D9F6828F006}">
      <dgm:prSet/>
      <dgm:spPr/>
      <dgm:t>
        <a:bodyPr/>
        <a:lstStyle/>
        <a:p>
          <a:endParaRPr lang="en-US"/>
        </a:p>
      </dgm:t>
    </dgm:pt>
    <dgm:pt modelId="{E677AF70-56DB-4761-8680-0286B2804A12}" type="sibTrans" cxnId="{DACC93FF-E4E7-44B5-8C00-1D9F6828F006}">
      <dgm:prSet/>
      <dgm:spPr/>
      <dgm:t>
        <a:bodyPr/>
        <a:lstStyle/>
        <a:p>
          <a:endParaRPr lang="en-US"/>
        </a:p>
      </dgm:t>
    </dgm:pt>
    <dgm:pt modelId="{255BE527-CF3A-4949-BEEB-619213318B62}">
      <dgm:prSet/>
      <dgm:spPr/>
      <dgm:t>
        <a:bodyPr/>
        <a:lstStyle/>
        <a:p>
          <a:r>
            <a:rPr lang="en-US"/>
            <a:t>Результат 3:  Специализированные, интегрированные и дифферинцированные услуги в ППМР и педиатрические услуги для женщин и детей, особенно для девочек-подростков и молодых женщин, мужчин в районах с высокой распространенностью ВИЧ.</a:t>
          </a:r>
        </a:p>
      </dgm:t>
    </dgm:pt>
    <dgm:pt modelId="{B6EF1A82-9D70-4371-9303-7295581B098D}" type="parTrans" cxnId="{16E86A7B-5EAA-4980-B239-925A7DA2E45B}">
      <dgm:prSet/>
      <dgm:spPr/>
      <dgm:t>
        <a:bodyPr/>
        <a:lstStyle/>
        <a:p>
          <a:endParaRPr lang="en-US"/>
        </a:p>
      </dgm:t>
    </dgm:pt>
    <dgm:pt modelId="{AF212E93-FB1F-4B64-BAA4-9E40E4B1490A}" type="sibTrans" cxnId="{16E86A7B-5EAA-4980-B239-925A7DA2E45B}">
      <dgm:prSet/>
      <dgm:spPr/>
      <dgm:t>
        <a:bodyPr/>
        <a:lstStyle/>
        <a:p>
          <a:endParaRPr lang="en-US"/>
        </a:p>
      </dgm:t>
    </dgm:pt>
    <dgm:pt modelId="{72E5E0CF-B6A8-4717-B6CD-8213AD17282C}">
      <dgm:prSet/>
      <dgm:spPr/>
      <dgm:t>
        <a:bodyPr/>
        <a:lstStyle/>
        <a:p>
          <a:r>
            <a:rPr lang="en-US"/>
            <a:t>Результат 4: Признанный, уполномоченный, финансово подкрепленный ответ на уровне сообществ для трансформативного и  устойчивого ответа на ВИЧ.</a:t>
          </a:r>
        </a:p>
      </dgm:t>
    </dgm:pt>
    <dgm:pt modelId="{956AB871-2379-4884-B377-A5094F1463DB}" type="parTrans" cxnId="{7B52D9F5-F5FF-4C8A-8FB9-2373FED93E06}">
      <dgm:prSet/>
      <dgm:spPr/>
      <dgm:t>
        <a:bodyPr/>
        <a:lstStyle/>
        <a:p>
          <a:endParaRPr lang="en-US"/>
        </a:p>
      </dgm:t>
    </dgm:pt>
    <dgm:pt modelId="{B57726A1-8267-436B-B0D6-293447A47E26}" type="sibTrans" cxnId="{7B52D9F5-F5FF-4C8A-8FB9-2373FED93E06}">
      <dgm:prSet/>
      <dgm:spPr/>
      <dgm:t>
        <a:bodyPr/>
        <a:lstStyle/>
        <a:p>
          <a:endParaRPr lang="en-US"/>
        </a:p>
      </dgm:t>
    </dgm:pt>
    <dgm:pt modelId="{854EDD1A-2C35-4DC7-8C97-43781E353638}">
      <dgm:prSet/>
      <dgm:spPr/>
      <dgm:t>
        <a:bodyPr/>
        <a:lstStyle/>
        <a:p>
          <a:r>
            <a:rPr lang="en-US"/>
            <a:t>Результат 5: ЛЖВ, КГ и люди, имеющие риск пользуются правами, равноправием и ведут достойную жизнь без стигмы и дискриминации.</a:t>
          </a:r>
        </a:p>
      </dgm:t>
    </dgm:pt>
    <dgm:pt modelId="{041D7FB3-81CB-4F39-BBB1-796AFA629E38}" type="parTrans" cxnId="{B22DAC2C-2EB1-49D6-8C12-4D81C6D78B1A}">
      <dgm:prSet/>
      <dgm:spPr/>
      <dgm:t>
        <a:bodyPr/>
        <a:lstStyle/>
        <a:p>
          <a:endParaRPr lang="en-US"/>
        </a:p>
      </dgm:t>
    </dgm:pt>
    <dgm:pt modelId="{DA5EC140-9213-404B-852E-B9CE95B8F5AE}" type="sibTrans" cxnId="{B22DAC2C-2EB1-49D6-8C12-4D81C6D78B1A}">
      <dgm:prSet/>
      <dgm:spPr/>
      <dgm:t>
        <a:bodyPr/>
        <a:lstStyle/>
        <a:p>
          <a:endParaRPr lang="en-US"/>
        </a:p>
      </dgm:t>
    </dgm:pt>
    <dgm:pt modelId="{B0A5DEF5-CC44-4658-B748-F90429FE5CBE}">
      <dgm:prSet/>
      <dgm:spPr/>
      <dgm:t>
        <a:bodyPr/>
        <a:lstStyle/>
        <a:p>
          <a:r>
            <a:rPr lang="en-US"/>
            <a:t>Результат 6: Женщины и девочки, мужчины и мальчики, во всем многообразии практикуют и продвигают гендерно-обьективные социальные нормы и гендерное равноправие и работают вместе на искоренение гендерного насилия, и снижают риски и влияния ВИЧ.</a:t>
          </a:r>
        </a:p>
      </dgm:t>
    </dgm:pt>
    <dgm:pt modelId="{3AA39916-1148-492F-AE24-B55C7BB3D330}" type="parTrans" cxnId="{B53679DE-FFCB-49D3-8E58-DAFB15258847}">
      <dgm:prSet/>
      <dgm:spPr/>
      <dgm:t>
        <a:bodyPr/>
        <a:lstStyle/>
        <a:p>
          <a:endParaRPr lang="en-US"/>
        </a:p>
      </dgm:t>
    </dgm:pt>
    <dgm:pt modelId="{558C693D-65B7-4791-96FC-D5F62F5E9CD5}" type="sibTrans" cxnId="{B53679DE-FFCB-49D3-8E58-DAFB15258847}">
      <dgm:prSet/>
      <dgm:spPr/>
      <dgm:t>
        <a:bodyPr/>
        <a:lstStyle/>
        <a:p>
          <a:endParaRPr lang="en-US"/>
        </a:p>
      </dgm:t>
    </dgm:pt>
    <dgm:pt modelId="{8D286465-A267-4750-B3DA-E598FE76830F}">
      <dgm:prSet/>
      <dgm:spPr/>
      <dgm:t>
        <a:bodyPr/>
        <a:lstStyle/>
        <a:p>
          <a:r>
            <a:rPr lang="en-US"/>
            <a:t>Результат 7: Молодые люди вдохновлены и имеют ресурсы выбирать новые направления ответа на ВИЧ, и двигаются к прогрессу для искоренения неравенства и ликвидации СПИД.</a:t>
          </a:r>
        </a:p>
      </dgm:t>
    </dgm:pt>
    <dgm:pt modelId="{80A43747-E56E-4EEF-810D-1C944926EE56}" type="parTrans" cxnId="{0A925EF9-CCDD-42F7-891E-79BEA087286C}">
      <dgm:prSet/>
      <dgm:spPr/>
      <dgm:t>
        <a:bodyPr/>
        <a:lstStyle/>
        <a:p>
          <a:endParaRPr lang="en-US"/>
        </a:p>
      </dgm:t>
    </dgm:pt>
    <dgm:pt modelId="{7081D5A6-0636-442A-B658-8EF8A7BFA271}" type="sibTrans" cxnId="{0A925EF9-CCDD-42F7-891E-79BEA087286C}">
      <dgm:prSet/>
      <dgm:spPr/>
      <dgm:t>
        <a:bodyPr/>
        <a:lstStyle/>
        <a:p>
          <a:endParaRPr lang="en-US"/>
        </a:p>
      </dgm:t>
    </dgm:pt>
    <dgm:pt modelId="{59C625CC-8B17-4FAD-9932-6F3BC49D93BC}">
      <dgm:prSet/>
      <dgm:spPr/>
      <dgm:t>
        <a:bodyPr/>
        <a:lstStyle/>
        <a:p>
          <a:r>
            <a:rPr lang="en-US"/>
            <a:t>Результат 8: Реализация финансово-подкрепленного и эффективного ответа на ВИЧ для достижения целей 2025.</a:t>
          </a:r>
        </a:p>
      </dgm:t>
    </dgm:pt>
    <dgm:pt modelId="{1CE71AE0-5A54-4C3D-B8A3-ECC7BB7CC1EB}" type="parTrans" cxnId="{2FD5598E-B6AD-411E-AB70-19356F780BD2}">
      <dgm:prSet/>
      <dgm:spPr/>
      <dgm:t>
        <a:bodyPr/>
        <a:lstStyle/>
        <a:p>
          <a:endParaRPr lang="en-US"/>
        </a:p>
      </dgm:t>
    </dgm:pt>
    <dgm:pt modelId="{EC704A70-F887-46D7-B751-511E3129A2D1}" type="sibTrans" cxnId="{2FD5598E-B6AD-411E-AB70-19356F780BD2}">
      <dgm:prSet/>
      <dgm:spPr/>
      <dgm:t>
        <a:bodyPr/>
        <a:lstStyle/>
        <a:p>
          <a:endParaRPr lang="en-US"/>
        </a:p>
      </dgm:t>
    </dgm:pt>
    <dgm:pt modelId="{4DCA8429-587D-4671-8AAC-00C6CB5B44E2}">
      <dgm:prSet/>
      <dgm:spPr/>
      <dgm:t>
        <a:bodyPr/>
        <a:lstStyle/>
        <a:p>
          <a:r>
            <a:rPr lang="en-US"/>
            <a:t>Результат 9: Системы здравоохранения и схемы социальной защиты, поддерживающие благополучие и благосостояние, а также благоприятную среду для людей, живущих с ВИЧ, имеющих риск и пострадавших от ВИЧ снижают неравенство и позволяют жить полноценно.</a:t>
          </a:r>
        </a:p>
      </dgm:t>
    </dgm:pt>
    <dgm:pt modelId="{B46446DF-4E4B-4A11-AB35-7272FF2F65CD}" type="parTrans" cxnId="{65C5BBC6-6F2B-4F78-A4DC-DC08BD6ADC26}">
      <dgm:prSet/>
      <dgm:spPr/>
      <dgm:t>
        <a:bodyPr/>
        <a:lstStyle/>
        <a:p>
          <a:endParaRPr lang="en-US"/>
        </a:p>
      </dgm:t>
    </dgm:pt>
    <dgm:pt modelId="{102CC90C-2DEB-4A05-B843-865DCF806980}" type="sibTrans" cxnId="{65C5BBC6-6F2B-4F78-A4DC-DC08BD6ADC26}">
      <dgm:prSet/>
      <dgm:spPr/>
      <dgm:t>
        <a:bodyPr/>
        <a:lstStyle/>
        <a:p>
          <a:endParaRPr lang="en-US"/>
        </a:p>
      </dgm:t>
    </dgm:pt>
    <dgm:pt modelId="{56BEECAA-4A1E-4276-8232-F4BA171C9AD3}">
      <dgm:prSet/>
      <dgm:spPr/>
      <dgm:t>
        <a:bodyPr/>
        <a:lstStyle/>
        <a:p>
          <a:r>
            <a:rPr lang="en-US"/>
            <a:t>Результат 10: Полностью подготовленный и устойчивый ответ на ВИЧ защищает людей, живущих с ВИЧ, имеющих риск и пострадавших от ВИЧ людей в гуманитарных районах, а также защищает от отрицательного влияния и будущих пандемий и других шоков.</a:t>
          </a:r>
        </a:p>
      </dgm:t>
    </dgm:pt>
    <dgm:pt modelId="{BB5A4E90-B95A-4041-AF27-65ED811A75B6}" type="parTrans" cxnId="{FE835F61-503F-41F0-B38C-785D99B8B3DD}">
      <dgm:prSet/>
      <dgm:spPr/>
      <dgm:t>
        <a:bodyPr/>
        <a:lstStyle/>
        <a:p>
          <a:endParaRPr lang="en-US"/>
        </a:p>
      </dgm:t>
    </dgm:pt>
    <dgm:pt modelId="{093B89D4-7A95-4A93-B86E-B75376156A2E}" type="sibTrans" cxnId="{FE835F61-503F-41F0-B38C-785D99B8B3DD}">
      <dgm:prSet/>
      <dgm:spPr/>
      <dgm:t>
        <a:bodyPr/>
        <a:lstStyle/>
        <a:p>
          <a:endParaRPr lang="en-US"/>
        </a:p>
      </dgm:t>
    </dgm:pt>
    <dgm:pt modelId="{334EF1FB-23BA-4781-81D4-95F8AFB95C35}" type="pres">
      <dgm:prSet presAssocID="{EED5207F-C3AD-45B0-853C-45D291E569D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FF7387-07E4-485E-A976-DAFBAA81E756}" type="pres">
      <dgm:prSet presAssocID="{A1154917-971E-465B-BEC6-E10E4A6E35D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8A19D-64DC-443C-8D2F-82A35BA841A4}" type="pres">
      <dgm:prSet presAssocID="{7F4BE467-C06B-4343-955A-ED983F0AADE4}" presName="sibTrans" presStyleCnt="0"/>
      <dgm:spPr/>
    </dgm:pt>
    <dgm:pt modelId="{8B6DB440-1A06-4C75-815B-D12A018453FE}" type="pres">
      <dgm:prSet presAssocID="{572F0A37-260C-484F-81D5-F3DB22131FB0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23E52-A1B9-4DFB-AE21-E73FFEB5181C}" type="pres">
      <dgm:prSet presAssocID="{E677AF70-56DB-4761-8680-0286B2804A12}" presName="sibTrans" presStyleCnt="0"/>
      <dgm:spPr/>
    </dgm:pt>
    <dgm:pt modelId="{AA6CEEF5-BDF6-4168-A167-3BACD86E073B}" type="pres">
      <dgm:prSet presAssocID="{255BE527-CF3A-4949-BEEB-619213318B62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FECC6-BC27-410F-AFA8-D1FAC5655FE4}" type="pres">
      <dgm:prSet presAssocID="{AF212E93-FB1F-4B64-BAA4-9E40E4B1490A}" presName="sibTrans" presStyleCnt="0"/>
      <dgm:spPr/>
    </dgm:pt>
    <dgm:pt modelId="{A7C4DFD3-7EEA-412B-84F7-2F11FE4CAB37}" type="pres">
      <dgm:prSet presAssocID="{72E5E0CF-B6A8-4717-B6CD-8213AD17282C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B5A31F-4607-4D1C-8196-34126591A10F}" type="pres">
      <dgm:prSet presAssocID="{B57726A1-8267-436B-B0D6-293447A47E26}" presName="sibTrans" presStyleCnt="0"/>
      <dgm:spPr/>
    </dgm:pt>
    <dgm:pt modelId="{6B869250-6E97-475D-87E8-A2FAC32A4F1E}" type="pres">
      <dgm:prSet presAssocID="{854EDD1A-2C35-4DC7-8C97-43781E353638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1A3AD-EEBC-4F06-AA45-EC71EEF371CC}" type="pres">
      <dgm:prSet presAssocID="{DA5EC140-9213-404B-852E-B9CE95B8F5AE}" presName="sibTrans" presStyleCnt="0"/>
      <dgm:spPr/>
    </dgm:pt>
    <dgm:pt modelId="{3199247E-7A6F-4E2F-B51C-B7DACDBFFDAA}" type="pres">
      <dgm:prSet presAssocID="{B0A5DEF5-CC44-4658-B748-F90429FE5CBE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4F9FA-D08F-4BA6-818F-F3CC71A24423}" type="pres">
      <dgm:prSet presAssocID="{558C693D-65B7-4791-96FC-D5F62F5E9CD5}" presName="sibTrans" presStyleCnt="0"/>
      <dgm:spPr/>
    </dgm:pt>
    <dgm:pt modelId="{8BF115BC-5184-4DA9-8270-FDF7F35FB2A1}" type="pres">
      <dgm:prSet presAssocID="{8D286465-A267-4750-B3DA-E598FE76830F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F297A-7ACD-4FC0-B285-53A6F01497E0}" type="pres">
      <dgm:prSet presAssocID="{7081D5A6-0636-442A-B658-8EF8A7BFA271}" presName="sibTrans" presStyleCnt="0"/>
      <dgm:spPr/>
    </dgm:pt>
    <dgm:pt modelId="{DE1A8526-91B8-439E-B68C-1B983B20282A}" type="pres">
      <dgm:prSet presAssocID="{59C625CC-8B17-4FAD-9932-6F3BC49D93BC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E30C45-592D-48B9-9950-8B1D6DAB0DD9}" type="pres">
      <dgm:prSet presAssocID="{EC704A70-F887-46D7-B751-511E3129A2D1}" presName="sibTrans" presStyleCnt="0"/>
      <dgm:spPr/>
    </dgm:pt>
    <dgm:pt modelId="{2AE430E0-9FD4-47CE-8B82-DECBADA1448A}" type="pres">
      <dgm:prSet presAssocID="{4DCA8429-587D-4671-8AAC-00C6CB5B44E2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5274C-09EE-4CA5-80EB-939D7CC9344A}" type="pres">
      <dgm:prSet presAssocID="{102CC90C-2DEB-4A05-B843-865DCF806980}" presName="sibTrans" presStyleCnt="0"/>
      <dgm:spPr/>
    </dgm:pt>
    <dgm:pt modelId="{BE2996C7-19C4-41B0-BD73-98A6F9E47F90}" type="pres">
      <dgm:prSet presAssocID="{56BEECAA-4A1E-4276-8232-F4BA171C9AD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E1D78C-F6A0-424C-8AEF-F6C9E7A1AE54}" type="presOf" srcId="{255BE527-CF3A-4949-BEEB-619213318B62}" destId="{AA6CEEF5-BDF6-4168-A167-3BACD86E073B}" srcOrd="0" destOrd="0" presId="urn:microsoft.com/office/officeart/2005/8/layout/default"/>
    <dgm:cxn modelId="{B22DAC2C-2EB1-49D6-8C12-4D81C6D78B1A}" srcId="{EED5207F-C3AD-45B0-853C-45D291E569DB}" destId="{854EDD1A-2C35-4DC7-8C97-43781E353638}" srcOrd="4" destOrd="0" parTransId="{041D7FB3-81CB-4F39-BBB1-796AFA629E38}" sibTransId="{DA5EC140-9213-404B-852E-B9CE95B8F5AE}"/>
    <dgm:cxn modelId="{0A925EF9-CCDD-42F7-891E-79BEA087286C}" srcId="{EED5207F-C3AD-45B0-853C-45D291E569DB}" destId="{8D286465-A267-4750-B3DA-E598FE76830F}" srcOrd="6" destOrd="0" parTransId="{80A43747-E56E-4EEF-810D-1C944926EE56}" sibTransId="{7081D5A6-0636-442A-B658-8EF8A7BFA271}"/>
    <dgm:cxn modelId="{F287A4B8-DA93-4FE4-B95B-F77A8D4405CB}" srcId="{EED5207F-C3AD-45B0-853C-45D291E569DB}" destId="{A1154917-971E-465B-BEC6-E10E4A6E35D8}" srcOrd="0" destOrd="0" parTransId="{B4D1B156-5800-4662-BAE6-F08BCF91B5AE}" sibTransId="{7F4BE467-C06B-4343-955A-ED983F0AADE4}"/>
    <dgm:cxn modelId="{2FD5598E-B6AD-411E-AB70-19356F780BD2}" srcId="{EED5207F-C3AD-45B0-853C-45D291E569DB}" destId="{59C625CC-8B17-4FAD-9932-6F3BC49D93BC}" srcOrd="7" destOrd="0" parTransId="{1CE71AE0-5A54-4C3D-B8A3-ECC7BB7CC1EB}" sibTransId="{EC704A70-F887-46D7-B751-511E3129A2D1}"/>
    <dgm:cxn modelId="{E776588F-72AD-4A6A-A974-968A3A62A10C}" type="presOf" srcId="{854EDD1A-2C35-4DC7-8C97-43781E353638}" destId="{6B869250-6E97-475D-87E8-A2FAC32A4F1E}" srcOrd="0" destOrd="0" presId="urn:microsoft.com/office/officeart/2005/8/layout/default"/>
    <dgm:cxn modelId="{8735AB94-C25D-4F1B-BAE3-A815833177D2}" type="presOf" srcId="{56BEECAA-4A1E-4276-8232-F4BA171C9AD3}" destId="{BE2996C7-19C4-41B0-BD73-98A6F9E47F90}" srcOrd="0" destOrd="0" presId="urn:microsoft.com/office/officeart/2005/8/layout/default"/>
    <dgm:cxn modelId="{7B52D9F5-F5FF-4C8A-8FB9-2373FED93E06}" srcId="{EED5207F-C3AD-45B0-853C-45D291E569DB}" destId="{72E5E0CF-B6A8-4717-B6CD-8213AD17282C}" srcOrd="3" destOrd="0" parTransId="{956AB871-2379-4884-B377-A5094F1463DB}" sibTransId="{B57726A1-8267-436B-B0D6-293447A47E26}"/>
    <dgm:cxn modelId="{A48A10CE-7B4C-4062-82BE-0C3C065D3AAF}" type="presOf" srcId="{59C625CC-8B17-4FAD-9932-6F3BC49D93BC}" destId="{DE1A8526-91B8-439E-B68C-1B983B20282A}" srcOrd="0" destOrd="0" presId="urn:microsoft.com/office/officeart/2005/8/layout/default"/>
    <dgm:cxn modelId="{16E86A7B-5EAA-4980-B239-925A7DA2E45B}" srcId="{EED5207F-C3AD-45B0-853C-45D291E569DB}" destId="{255BE527-CF3A-4949-BEEB-619213318B62}" srcOrd="2" destOrd="0" parTransId="{B6EF1A82-9D70-4371-9303-7295581B098D}" sibTransId="{AF212E93-FB1F-4B64-BAA4-9E40E4B1490A}"/>
    <dgm:cxn modelId="{0E09D9E3-5C56-4419-9588-AF60D93AC113}" type="presOf" srcId="{B0A5DEF5-CC44-4658-B748-F90429FE5CBE}" destId="{3199247E-7A6F-4E2F-B51C-B7DACDBFFDAA}" srcOrd="0" destOrd="0" presId="urn:microsoft.com/office/officeart/2005/8/layout/default"/>
    <dgm:cxn modelId="{65C5BBC6-6F2B-4F78-A4DC-DC08BD6ADC26}" srcId="{EED5207F-C3AD-45B0-853C-45D291E569DB}" destId="{4DCA8429-587D-4671-8AAC-00C6CB5B44E2}" srcOrd="8" destOrd="0" parTransId="{B46446DF-4E4B-4A11-AB35-7272FF2F65CD}" sibTransId="{102CC90C-2DEB-4A05-B843-865DCF806980}"/>
    <dgm:cxn modelId="{0F6E1A0A-AFE9-4E8F-885C-2CDAE9CA5DDF}" type="presOf" srcId="{A1154917-971E-465B-BEC6-E10E4A6E35D8}" destId="{22FF7387-07E4-485E-A976-DAFBAA81E756}" srcOrd="0" destOrd="0" presId="urn:microsoft.com/office/officeart/2005/8/layout/default"/>
    <dgm:cxn modelId="{DACC93FF-E4E7-44B5-8C00-1D9F6828F006}" srcId="{EED5207F-C3AD-45B0-853C-45D291E569DB}" destId="{572F0A37-260C-484F-81D5-F3DB22131FB0}" srcOrd="1" destOrd="0" parTransId="{71E5028C-3878-474B-8905-EB130CC6FF5E}" sibTransId="{E677AF70-56DB-4761-8680-0286B2804A12}"/>
    <dgm:cxn modelId="{AA8913B9-1E42-45EF-A8B2-0D20A12E9AC1}" type="presOf" srcId="{4DCA8429-587D-4671-8AAC-00C6CB5B44E2}" destId="{2AE430E0-9FD4-47CE-8B82-DECBADA1448A}" srcOrd="0" destOrd="0" presId="urn:microsoft.com/office/officeart/2005/8/layout/default"/>
    <dgm:cxn modelId="{CD062907-E0BC-491C-818D-5DA3AAC95E26}" type="presOf" srcId="{EED5207F-C3AD-45B0-853C-45D291E569DB}" destId="{334EF1FB-23BA-4781-81D4-95F8AFB95C35}" srcOrd="0" destOrd="0" presId="urn:microsoft.com/office/officeart/2005/8/layout/default"/>
    <dgm:cxn modelId="{60187FB6-AD28-4A02-A961-4ABB81BBD202}" type="presOf" srcId="{572F0A37-260C-484F-81D5-F3DB22131FB0}" destId="{8B6DB440-1A06-4C75-815B-D12A018453FE}" srcOrd="0" destOrd="0" presId="urn:microsoft.com/office/officeart/2005/8/layout/default"/>
    <dgm:cxn modelId="{D9531DA0-FE8C-4547-9719-532FE47F0257}" type="presOf" srcId="{8D286465-A267-4750-B3DA-E598FE76830F}" destId="{8BF115BC-5184-4DA9-8270-FDF7F35FB2A1}" srcOrd="0" destOrd="0" presId="urn:microsoft.com/office/officeart/2005/8/layout/default"/>
    <dgm:cxn modelId="{FE835F61-503F-41F0-B38C-785D99B8B3DD}" srcId="{EED5207F-C3AD-45B0-853C-45D291E569DB}" destId="{56BEECAA-4A1E-4276-8232-F4BA171C9AD3}" srcOrd="9" destOrd="0" parTransId="{BB5A4E90-B95A-4041-AF27-65ED811A75B6}" sibTransId="{093B89D4-7A95-4A93-B86E-B75376156A2E}"/>
    <dgm:cxn modelId="{B53679DE-FFCB-49D3-8E58-DAFB15258847}" srcId="{EED5207F-C3AD-45B0-853C-45D291E569DB}" destId="{B0A5DEF5-CC44-4658-B748-F90429FE5CBE}" srcOrd="5" destOrd="0" parTransId="{3AA39916-1148-492F-AE24-B55C7BB3D330}" sibTransId="{558C693D-65B7-4791-96FC-D5F62F5E9CD5}"/>
    <dgm:cxn modelId="{4B65A533-DD47-4D7C-A6B2-34557655676C}" type="presOf" srcId="{72E5E0CF-B6A8-4717-B6CD-8213AD17282C}" destId="{A7C4DFD3-7EEA-412B-84F7-2F11FE4CAB37}" srcOrd="0" destOrd="0" presId="urn:microsoft.com/office/officeart/2005/8/layout/default"/>
    <dgm:cxn modelId="{A380A877-39AB-49F3-9886-F98E7EB315C6}" type="presParOf" srcId="{334EF1FB-23BA-4781-81D4-95F8AFB95C35}" destId="{22FF7387-07E4-485E-A976-DAFBAA81E756}" srcOrd="0" destOrd="0" presId="urn:microsoft.com/office/officeart/2005/8/layout/default"/>
    <dgm:cxn modelId="{E1A86E3F-627F-4AA3-985A-118B6A258BF1}" type="presParOf" srcId="{334EF1FB-23BA-4781-81D4-95F8AFB95C35}" destId="{1F18A19D-64DC-443C-8D2F-82A35BA841A4}" srcOrd="1" destOrd="0" presId="urn:microsoft.com/office/officeart/2005/8/layout/default"/>
    <dgm:cxn modelId="{3D3F563F-BA55-43DF-A51C-1408B0E5B303}" type="presParOf" srcId="{334EF1FB-23BA-4781-81D4-95F8AFB95C35}" destId="{8B6DB440-1A06-4C75-815B-D12A018453FE}" srcOrd="2" destOrd="0" presId="urn:microsoft.com/office/officeart/2005/8/layout/default"/>
    <dgm:cxn modelId="{D679DF06-09B0-4A57-AF3D-714EF1FE44F0}" type="presParOf" srcId="{334EF1FB-23BA-4781-81D4-95F8AFB95C35}" destId="{A7623E52-A1B9-4DFB-AE21-E73FFEB5181C}" srcOrd="3" destOrd="0" presId="urn:microsoft.com/office/officeart/2005/8/layout/default"/>
    <dgm:cxn modelId="{0D43074A-6C9F-46C6-ABC9-E18600745A2C}" type="presParOf" srcId="{334EF1FB-23BA-4781-81D4-95F8AFB95C35}" destId="{AA6CEEF5-BDF6-4168-A167-3BACD86E073B}" srcOrd="4" destOrd="0" presId="urn:microsoft.com/office/officeart/2005/8/layout/default"/>
    <dgm:cxn modelId="{1AEC19E2-69D1-4BC4-A9E7-56B03008B9A4}" type="presParOf" srcId="{334EF1FB-23BA-4781-81D4-95F8AFB95C35}" destId="{89EFECC6-BC27-410F-AFA8-D1FAC5655FE4}" srcOrd="5" destOrd="0" presId="urn:microsoft.com/office/officeart/2005/8/layout/default"/>
    <dgm:cxn modelId="{F97F3421-827A-4F3E-8D95-1CB5DBCBAEA9}" type="presParOf" srcId="{334EF1FB-23BA-4781-81D4-95F8AFB95C35}" destId="{A7C4DFD3-7EEA-412B-84F7-2F11FE4CAB37}" srcOrd="6" destOrd="0" presId="urn:microsoft.com/office/officeart/2005/8/layout/default"/>
    <dgm:cxn modelId="{AB8E7340-A97F-40F9-8461-5A0BA59E871A}" type="presParOf" srcId="{334EF1FB-23BA-4781-81D4-95F8AFB95C35}" destId="{B2B5A31F-4607-4D1C-8196-34126591A10F}" srcOrd="7" destOrd="0" presId="urn:microsoft.com/office/officeart/2005/8/layout/default"/>
    <dgm:cxn modelId="{5E686583-2AF7-433D-91FF-54721CBDB66D}" type="presParOf" srcId="{334EF1FB-23BA-4781-81D4-95F8AFB95C35}" destId="{6B869250-6E97-475D-87E8-A2FAC32A4F1E}" srcOrd="8" destOrd="0" presId="urn:microsoft.com/office/officeart/2005/8/layout/default"/>
    <dgm:cxn modelId="{B8E00065-F599-4F63-94AF-97C4750C16A0}" type="presParOf" srcId="{334EF1FB-23BA-4781-81D4-95F8AFB95C35}" destId="{BB91A3AD-EEBC-4F06-AA45-EC71EEF371CC}" srcOrd="9" destOrd="0" presId="urn:microsoft.com/office/officeart/2005/8/layout/default"/>
    <dgm:cxn modelId="{56E113E3-A978-4EBD-8C06-44C2365999E9}" type="presParOf" srcId="{334EF1FB-23BA-4781-81D4-95F8AFB95C35}" destId="{3199247E-7A6F-4E2F-B51C-B7DACDBFFDAA}" srcOrd="10" destOrd="0" presId="urn:microsoft.com/office/officeart/2005/8/layout/default"/>
    <dgm:cxn modelId="{11B964CB-FEAB-455B-A4F8-2C90301284C3}" type="presParOf" srcId="{334EF1FB-23BA-4781-81D4-95F8AFB95C35}" destId="{F4B4F9FA-D08F-4BA6-818F-F3CC71A24423}" srcOrd="11" destOrd="0" presId="urn:microsoft.com/office/officeart/2005/8/layout/default"/>
    <dgm:cxn modelId="{0F5E6345-43BE-456A-9791-128CCDB4ED8C}" type="presParOf" srcId="{334EF1FB-23BA-4781-81D4-95F8AFB95C35}" destId="{8BF115BC-5184-4DA9-8270-FDF7F35FB2A1}" srcOrd="12" destOrd="0" presId="urn:microsoft.com/office/officeart/2005/8/layout/default"/>
    <dgm:cxn modelId="{E9D48F49-706C-4F74-9232-F7A69164B671}" type="presParOf" srcId="{334EF1FB-23BA-4781-81D4-95F8AFB95C35}" destId="{02DF297A-7ACD-4FC0-B285-53A6F01497E0}" srcOrd="13" destOrd="0" presId="urn:microsoft.com/office/officeart/2005/8/layout/default"/>
    <dgm:cxn modelId="{696D9CD9-B3F3-4302-9E91-5B8F769A7309}" type="presParOf" srcId="{334EF1FB-23BA-4781-81D4-95F8AFB95C35}" destId="{DE1A8526-91B8-439E-B68C-1B983B20282A}" srcOrd="14" destOrd="0" presId="urn:microsoft.com/office/officeart/2005/8/layout/default"/>
    <dgm:cxn modelId="{E4EC6396-0A15-42CD-ABFA-3DDB7FBD52EC}" type="presParOf" srcId="{334EF1FB-23BA-4781-81D4-95F8AFB95C35}" destId="{FBE30C45-592D-48B9-9950-8B1D6DAB0DD9}" srcOrd="15" destOrd="0" presId="urn:microsoft.com/office/officeart/2005/8/layout/default"/>
    <dgm:cxn modelId="{C03A0D4D-8DC7-4D21-B645-1F53AF801533}" type="presParOf" srcId="{334EF1FB-23BA-4781-81D4-95F8AFB95C35}" destId="{2AE430E0-9FD4-47CE-8B82-DECBADA1448A}" srcOrd="16" destOrd="0" presId="urn:microsoft.com/office/officeart/2005/8/layout/default"/>
    <dgm:cxn modelId="{6A1384C9-B7E2-4C24-A108-55AA2BE37E8F}" type="presParOf" srcId="{334EF1FB-23BA-4781-81D4-95F8AFB95C35}" destId="{0295274C-09EE-4CA5-80EB-939D7CC9344A}" srcOrd="17" destOrd="0" presId="urn:microsoft.com/office/officeart/2005/8/layout/default"/>
    <dgm:cxn modelId="{904A2FC0-B82B-4B99-9CA3-9DD6C95D3594}" type="presParOf" srcId="{334EF1FB-23BA-4781-81D4-95F8AFB95C35}" destId="{BE2996C7-19C4-41B0-BD73-98A6F9E47F90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FF7387-07E4-485E-A976-DAFBAA81E756}">
      <dsp:nvSpPr>
        <dsp:cNvPr id="0" name=""/>
        <dsp:cNvSpPr/>
      </dsp:nvSpPr>
      <dsp:spPr>
        <a:xfrm>
          <a:off x="378088" y="205"/>
          <a:ext cx="2267506" cy="13605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Результат 1: Первичная профилактика КГ, подростков и других приоритетных групп, включая подростков, молодых женщин и мужчин в районах с высокой распространенностью ВИЧ.</a:t>
          </a:r>
        </a:p>
      </dsp:txBody>
      <dsp:txXfrm>
        <a:off x="378088" y="205"/>
        <a:ext cx="2267506" cy="1360503"/>
      </dsp:txXfrm>
    </dsp:sp>
    <dsp:sp modelId="{8B6DB440-1A06-4C75-815B-D12A018453FE}">
      <dsp:nvSpPr>
        <dsp:cNvPr id="0" name=""/>
        <dsp:cNvSpPr/>
      </dsp:nvSpPr>
      <dsp:spPr>
        <a:xfrm>
          <a:off x="2872346" y="205"/>
          <a:ext cx="2267506" cy="1360503"/>
        </a:xfrm>
        <a:prstGeom prst="rect">
          <a:avLst/>
        </a:prstGeom>
        <a:solidFill>
          <a:schemeClr val="accent5">
            <a:hueOff val="-750949"/>
            <a:satOff val="-1935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Результат 2: Подростки, молодежь и ЛЖВ особенно из КГ и других приоритетных групп знают о своем статусе и незамедлительно получают квалифицированное, интегрированное лечение и уход при ВИЧ, которое улучшает здоровье.</a:t>
          </a:r>
        </a:p>
      </dsp:txBody>
      <dsp:txXfrm>
        <a:off x="2872346" y="205"/>
        <a:ext cx="2267506" cy="1360503"/>
      </dsp:txXfrm>
    </dsp:sp>
    <dsp:sp modelId="{AA6CEEF5-BDF6-4168-A167-3BACD86E073B}">
      <dsp:nvSpPr>
        <dsp:cNvPr id="0" name=""/>
        <dsp:cNvSpPr/>
      </dsp:nvSpPr>
      <dsp:spPr>
        <a:xfrm>
          <a:off x="5366603" y="205"/>
          <a:ext cx="2267506" cy="1360503"/>
        </a:xfrm>
        <a:prstGeom prst="rect">
          <a:avLst/>
        </a:prstGeom>
        <a:solidFill>
          <a:schemeClr val="accent5">
            <a:hueOff val="-1501898"/>
            <a:satOff val="-3871"/>
            <a:lumOff val="-26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Результат 3:  Специализированные, интегрированные и дифферинцированные услуги в ППМР и педиатрические услуги для женщин и детей, особенно для девочек-подростков и молодых женщин, мужчин в районах с высокой распространенностью ВИЧ.</a:t>
          </a:r>
        </a:p>
      </dsp:txBody>
      <dsp:txXfrm>
        <a:off x="5366603" y="205"/>
        <a:ext cx="2267506" cy="1360503"/>
      </dsp:txXfrm>
    </dsp:sp>
    <dsp:sp modelId="{A7C4DFD3-7EEA-412B-84F7-2F11FE4CAB37}">
      <dsp:nvSpPr>
        <dsp:cNvPr id="0" name=""/>
        <dsp:cNvSpPr/>
      </dsp:nvSpPr>
      <dsp:spPr>
        <a:xfrm>
          <a:off x="7860860" y="205"/>
          <a:ext cx="2267506" cy="1360503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Результат 4: Признанный, уполномоченный, финансово подкрепленный ответ на уровне сообществ для трансформативного и  устойчивого ответа на ВИЧ.</a:t>
          </a:r>
        </a:p>
      </dsp:txBody>
      <dsp:txXfrm>
        <a:off x="7860860" y="205"/>
        <a:ext cx="2267506" cy="1360503"/>
      </dsp:txXfrm>
    </dsp:sp>
    <dsp:sp modelId="{6B869250-6E97-475D-87E8-A2FAC32A4F1E}">
      <dsp:nvSpPr>
        <dsp:cNvPr id="0" name=""/>
        <dsp:cNvSpPr/>
      </dsp:nvSpPr>
      <dsp:spPr>
        <a:xfrm>
          <a:off x="378088" y="1587460"/>
          <a:ext cx="2267506" cy="1360503"/>
        </a:xfrm>
        <a:prstGeom prst="rect">
          <a:avLst/>
        </a:prstGeom>
        <a:solidFill>
          <a:schemeClr val="accent5">
            <a:hueOff val="-3003797"/>
            <a:satOff val="-7742"/>
            <a:lumOff val="-5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Результат 5: ЛЖВ, КГ и люди, имеющие риск пользуются правами, равноправием и ведут достойную жизнь без стигмы и дискриминации.</a:t>
          </a:r>
        </a:p>
      </dsp:txBody>
      <dsp:txXfrm>
        <a:off x="378088" y="1587460"/>
        <a:ext cx="2267506" cy="1360503"/>
      </dsp:txXfrm>
    </dsp:sp>
    <dsp:sp modelId="{3199247E-7A6F-4E2F-B51C-B7DACDBFFDAA}">
      <dsp:nvSpPr>
        <dsp:cNvPr id="0" name=""/>
        <dsp:cNvSpPr/>
      </dsp:nvSpPr>
      <dsp:spPr>
        <a:xfrm>
          <a:off x="2872346" y="1587460"/>
          <a:ext cx="2267506" cy="1360503"/>
        </a:xfrm>
        <a:prstGeom prst="rect">
          <a:avLst/>
        </a:prstGeom>
        <a:solidFill>
          <a:schemeClr val="accent5">
            <a:hueOff val="-3754746"/>
            <a:satOff val="-9677"/>
            <a:lumOff val="-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Результат 6: Женщины и девочки, мужчины и мальчики, во всем многообразии практикуют и продвигают гендерно-обьективные социальные нормы и гендерное равноправие и работают вместе на искоренение гендерного насилия, и снижают риски и влияния ВИЧ.</a:t>
          </a:r>
        </a:p>
      </dsp:txBody>
      <dsp:txXfrm>
        <a:off x="2872346" y="1587460"/>
        <a:ext cx="2267506" cy="1360503"/>
      </dsp:txXfrm>
    </dsp:sp>
    <dsp:sp modelId="{8BF115BC-5184-4DA9-8270-FDF7F35FB2A1}">
      <dsp:nvSpPr>
        <dsp:cNvPr id="0" name=""/>
        <dsp:cNvSpPr/>
      </dsp:nvSpPr>
      <dsp:spPr>
        <a:xfrm>
          <a:off x="5366603" y="1587460"/>
          <a:ext cx="2267506" cy="1360503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Результат 7: Молодые люди вдохновлены и имеют ресурсы выбирать новые направления ответа на ВИЧ, и двигаются к прогрессу для искоренения неравенства и ликвидации СПИД.</a:t>
          </a:r>
        </a:p>
      </dsp:txBody>
      <dsp:txXfrm>
        <a:off x="5366603" y="1587460"/>
        <a:ext cx="2267506" cy="1360503"/>
      </dsp:txXfrm>
    </dsp:sp>
    <dsp:sp modelId="{DE1A8526-91B8-439E-B68C-1B983B20282A}">
      <dsp:nvSpPr>
        <dsp:cNvPr id="0" name=""/>
        <dsp:cNvSpPr/>
      </dsp:nvSpPr>
      <dsp:spPr>
        <a:xfrm>
          <a:off x="7860860" y="1587460"/>
          <a:ext cx="2267506" cy="1360503"/>
        </a:xfrm>
        <a:prstGeom prst="rect">
          <a:avLst/>
        </a:prstGeom>
        <a:solidFill>
          <a:schemeClr val="accent5">
            <a:hueOff val="-5256644"/>
            <a:satOff val="-13548"/>
            <a:lumOff val="-9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Результат 8: Реализация финансово-подкрепленного и эффективного ответа на ВИЧ для достижения целей 2025.</a:t>
          </a:r>
        </a:p>
      </dsp:txBody>
      <dsp:txXfrm>
        <a:off x="7860860" y="1587460"/>
        <a:ext cx="2267506" cy="1360503"/>
      </dsp:txXfrm>
    </dsp:sp>
    <dsp:sp modelId="{2AE430E0-9FD4-47CE-8B82-DECBADA1448A}">
      <dsp:nvSpPr>
        <dsp:cNvPr id="0" name=""/>
        <dsp:cNvSpPr/>
      </dsp:nvSpPr>
      <dsp:spPr>
        <a:xfrm>
          <a:off x="2872346" y="3174714"/>
          <a:ext cx="2267506" cy="1360503"/>
        </a:xfrm>
        <a:prstGeom prst="rect">
          <a:avLst/>
        </a:prstGeom>
        <a:solidFill>
          <a:schemeClr val="accent5">
            <a:hueOff val="-6007594"/>
            <a:satOff val="-15484"/>
            <a:lumOff val="-104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Результат 9: Системы здравоохранения и схемы социальной защиты, поддерживающие благополучие и благосостояние, а также благоприятную среду для людей, живущих с ВИЧ, имеющих риск и пострадавших от ВИЧ снижают неравенство и позволяют жить полноценно.</a:t>
          </a:r>
        </a:p>
      </dsp:txBody>
      <dsp:txXfrm>
        <a:off x="2872346" y="3174714"/>
        <a:ext cx="2267506" cy="1360503"/>
      </dsp:txXfrm>
    </dsp:sp>
    <dsp:sp modelId="{BE2996C7-19C4-41B0-BD73-98A6F9E47F90}">
      <dsp:nvSpPr>
        <dsp:cNvPr id="0" name=""/>
        <dsp:cNvSpPr/>
      </dsp:nvSpPr>
      <dsp:spPr>
        <a:xfrm>
          <a:off x="5366603" y="3174714"/>
          <a:ext cx="2267506" cy="136050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Результат 10: Полностью подготовленный и устойчивый ответ на ВИЧ защищает людей, живущих с ВИЧ, имеющих риск и пострадавших от ВИЧ людей в гуманитарных районах, а также защищает от отрицательного влияния и будущих пандемий и других шоков.</a:t>
          </a:r>
        </a:p>
      </dsp:txBody>
      <dsp:txXfrm>
        <a:off x="5366603" y="3174714"/>
        <a:ext cx="2267506" cy="1360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B0C49-853C-4F96-8E64-DBB6B8B8FF2D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B9081-40A3-47E0-B1CE-AC399D261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55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При этом хотя бы 30% услуг должно оказываться сообществами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B9081-40A3-47E0-B1CE-AC399D2618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65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2DDD7-9A1B-477D-A0CB-BF968576F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B6CD4E-EAB3-4E1E-A353-B8A1B4F1A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BCB16-F5C7-4CF5-B66F-29CF7081E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919C-1BCD-4398-ACDB-4641CCC6D437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E7902-D140-43B0-ACDE-CD2E95FBE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E1C9A-F28D-4FBB-91ED-512851EF3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5873-7ECC-48F1-A345-19FCDEE7B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2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35421-43DC-4534-A2A6-2CC90D14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00A82C-171A-48F3-9CC6-3724445D2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8E9D2-8A51-401E-872C-BDF2F3354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919C-1BCD-4398-ACDB-4641CCC6D437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7393E-B406-40A0-88C6-0760C7E1B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45EBB-3AC2-47BA-9930-DF3CCE60D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5873-7ECC-48F1-A345-19FCDEE7B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8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F86CE2-BEEF-43A7-B8C6-ABD294E15E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DA9780-845A-4671-96BD-7F1EBABC1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3011D-5405-42AE-85F7-69D548695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919C-1BCD-4398-ACDB-4641CCC6D437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8566-3296-4635-A903-819B4D05C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F63F9-2303-498E-8F60-47FADA15E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5873-7ECC-48F1-A345-19FCDEE7B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70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B2562-8B1A-45D2-8AB4-6A66EFB0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9C942-CA0E-45A1-8154-F6B4CD7FC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0C71E-FCC3-42AB-B13E-6F5BFCFE3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919C-1BCD-4398-ACDB-4641CCC6D437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09218-5F5C-48E0-8965-D4569321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56760-8F96-439C-AC61-C1CCE3FCF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5873-7ECC-48F1-A345-19FCDEE7B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79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02DDF-7407-4E38-AF20-EC44D9F5D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5AE7F-BF50-430F-9B22-03A2ADE86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485BE-F664-457F-92F2-F5A68040B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919C-1BCD-4398-ACDB-4641CCC6D437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26D31-A8D3-4BAE-8331-71E766527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85345-82DA-4BF6-83AF-62D2AAD0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5873-7ECC-48F1-A345-19FCDEE7B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53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FBC5A-D37C-47F8-9F8E-DA171E136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04EFD-972E-4CD9-8B71-9BBE924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07B6DF-18CE-4434-8167-5A22CEE5F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CD566-18E2-4CA1-A18B-619816532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919C-1BCD-4398-ACDB-4641CCC6D437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623FC-9585-4942-B373-80E9B555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B9C26-1949-4392-ACFE-0A56A0916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5873-7ECC-48F1-A345-19FCDEE7B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E7DA1-E9BB-46B6-86D0-EF59622D1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98220-E6AD-46A6-8BE5-57DD25B8A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6530E-1B27-4BE4-9BFB-505E09E0E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EC2D3A-F755-4498-B37D-D3A1AD4678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3F689C-5E88-4C19-BCA6-7FD6DA023F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720E30-0CF3-4E42-95A9-7FAF8501F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919C-1BCD-4398-ACDB-4641CCC6D437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6436F5-7D74-4687-AD5F-0386A1D55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62FA51-4F11-44D9-86AB-6DEA50733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5873-7ECC-48F1-A345-19FCDEE7B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62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D56A1-39C2-4FA1-BDB6-6B32E9F29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C9384F-E5DD-497B-9203-4494FA1C3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919C-1BCD-4398-ACDB-4641CCC6D437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9E51B7-9990-4B86-B8B2-16B9DECD8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CBB333-1EBD-4E21-950F-1ADFD0F7C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5873-7ECC-48F1-A345-19FCDEE7B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56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8D826A-0FC2-4440-A0A6-F1768D959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919C-1BCD-4398-ACDB-4641CCC6D437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53763B-0F3E-44ED-AD1B-CD32D6A1E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A3FAF-B97F-486B-9D57-E9C3EE37B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5873-7ECC-48F1-A345-19FCDEE7B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3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E0C8E-E1A4-4C79-9046-329D799FA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1EB06-218B-4479-B0B0-2E09D5393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31DF32-F56F-435B-A503-BB5C39ABB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D7E3C-BFC9-402C-ACDB-C1F9B0421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919C-1BCD-4398-ACDB-4641CCC6D437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42A95-5FD7-4B90-ADAC-AB6031828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1A08C-CCDE-4708-B88D-2C176789E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5873-7ECC-48F1-A345-19FCDEE7B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6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DC996-F230-47C6-BA8C-720346AE7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31C56B-1488-4809-A45F-C08446BA5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18567-F71E-4E23-AABE-7B1ACDA83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746E72-5EFD-43B8-AB2F-8AE92A2C2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919C-1BCD-4398-ACDB-4641CCC6D437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30931-8F94-4783-AA3F-64994D02C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F7E13-E82C-4546-8917-B90A81734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5873-7ECC-48F1-A345-19FCDEE7B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03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DE710C-4934-4A17-9F27-9BFBDF630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A6550-82C4-41D2-93CB-7535368F2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AFE7E-2DE0-4BD3-844D-DD60924830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9919C-1BCD-4398-ACDB-4641CCC6D437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DDEFE-3BD8-46AA-8716-E33A3F852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1E6AD-BEC3-465D-9F10-4722D9543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05873-7ECC-48F1-A345-19FCDEE7B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0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561A28B-5F30-47D3-A15A-807D4E16C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9073" y="1127464"/>
            <a:ext cx="4358936" cy="3497802"/>
          </a:xfrm>
        </p:spPr>
        <p:txBody>
          <a:bodyPr>
            <a:norm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AvenirLTStd-Book"/>
              </a:rPr>
              <a:t>Новая Глобальная стратегия по СПИДу на 2021–2026 гг. «Ликвидировать неравенство, покончить со СПИДом» — это смелый подход, который использует призму неравенства для устранения пробелов, препятствующих прогрессу в искоренении СПИДа.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B81D2C-C231-445A-AA2C-B0E4A587E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93" y="274770"/>
            <a:ext cx="5411047" cy="6055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488BB2-FB50-45B6-B553-952B551A9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228" y="5977169"/>
            <a:ext cx="269557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4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C2907F-530D-43D1-B43B-CA8396C18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kern="1200">
                <a:latin typeface="+mj-lt"/>
                <a:ea typeface="+mj-ea"/>
                <a:cs typeface="+mj-cs"/>
              </a:rPr>
              <a:t>Сексуальное и репродуктивное здоровье и права в рамках целей по противодействию СПИДу на 2025 г.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2F598B-8DD6-4F74-9982-6E08D5A2B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404" y="1457471"/>
            <a:ext cx="7620344" cy="496108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AEECB79-545E-4054-9099-1B307ED77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000" y="6162501"/>
            <a:ext cx="2694666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28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3DF665-C770-49EB-8D0D-49819D31C29F}"/>
              </a:ext>
            </a:extLst>
          </p:cNvPr>
          <p:cNvSpPr txBox="1"/>
          <p:nvPr/>
        </p:nvSpPr>
        <p:spPr>
          <a:xfrm>
            <a:off x="1953086" y="429145"/>
            <a:ext cx="7830105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3200" b="1" dirty="0">
                <a:latin typeface="+mj-lt"/>
                <a:ea typeface="+mj-ea"/>
                <a:cs typeface="+mj-cs"/>
              </a:rPr>
              <a:t>Приоритетные действия для региона ВЕЦА</a:t>
            </a:r>
            <a:endParaRPr lang="en-US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E5F22A-403F-4F42-9562-D909A908A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89" y="1237065"/>
            <a:ext cx="10515600" cy="4878436"/>
          </a:xfrm>
        </p:spPr>
        <p:txBody>
          <a:bodyPr>
            <a:normAutofit fontScale="55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Незамедлительно расширить доступ к комбинированной профилактике ВИЧ, включая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снижение вреда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Сократить разрывы в каскаде между тестированием и лечением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Институционализировать услуги, оказываемые сообществами в рамках национального здравоохранения и системы профилактики ВИЧ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Отменить дискриминирующие или карательные законы, политики и системные или структурные барьеры (заражение ВИЧ, барьеры к лечению мигрантов), стигма и дискриминация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Трансформация пагубных гендерных норм, искоренение гендерного насилия, включая использование цифровых технологий для обеспечения доступа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9B0A9B-84D6-4B0A-B1ED-E25DEC410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988" y="5974642"/>
            <a:ext cx="2694666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32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702D4D6-ACAA-4965-B7FE-C3479D70E8F6}"/>
              </a:ext>
            </a:extLst>
          </p:cNvPr>
          <p:cNvSpPr txBox="1">
            <a:spLocks/>
          </p:cNvSpPr>
          <p:nvPr/>
        </p:nvSpPr>
        <p:spPr>
          <a:xfrm>
            <a:off x="643469" y="1571349"/>
            <a:ext cx="4328026" cy="3513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/>
              <a:t>Стратегия</a:t>
            </a:r>
            <a:r>
              <a:rPr lang="en-US" sz="2000" dirty="0"/>
              <a:t> </a:t>
            </a:r>
            <a:r>
              <a:rPr lang="en-US" sz="2000" dirty="0" err="1"/>
              <a:t>основана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правах</a:t>
            </a:r>
            <a:r>
              <a:rPr lang="en-US" sz="2000" dirty="0"/>
              <a:t> </a:t>
            </a:r>
            <a:r>
              <a:rPr lang="en-US" sz="2000" dirty="0" err="1"/>
              <a:t>человека</a:t>
            </a:r>
            <a:r>
              <a:rPr lang="en-US" sz="2000" dirty="0"/>
              <a:t>, </a:t>
            </a:r>
            <a:r>
              <a:rPr lang="en-US" sz="2000" dirty="0" err="1"/>
              <a:t>гендерном</a:t>
            </a:r>
            <a:r>
              <a:rPr lang="en-US" sz="2000" dirty="0"/>
              <a:t> </a:t>
            </a:r>
            <a:r>
              <a:rPr lang="en-US" sz="2000" dirty="0" err="1"/>
              <a:t>равенстве</a:t>
            </a:r>
            <a:r>
              <a:rPr lang="en-US" sz="2000" dirty="0"/>
              <a:t> и </a:t>
            </a:r>
            <a:r>
              <a:rPr lang="en-US" sz="2000" dirty="0" err="1"/>
              <a:t>достоинстве</a:t>
            </a:r>
            <a:r>
              <a:rPr lang="en-US" sz="2000" dirty="0"/>
              <a:t>, </a:t>
            </a:r>
            <a:r>
              <a:rPr lang="en-US" sz="2000" dirty="0" err="1"/>
              <a:t>свободе</a:t>
            </a:r>
            <a:r>
              <a:rPr lang="en-US" sz="2000" dirty="0"/>
              <a:t> </a:t>
            </a:r>
            <a:r>
              <a:rPr lang="en-US" sz="2000" dirty="0" err="1"/>
              <a:t>от</a:t>
            </a:r>
            <a:r>
              <a:rPr lang="en-US" sz="2000" dirty="0"/>
              <a:t> </a:t>
            </a:r>
            <a:r>
              <a:rPr lang="en-US" sz="2000" dirty="0" err="1"/>
              <a:t>стигмы</a:t>
            </a:r>
            <a:r>
              <a:rPr lang="en-US" sz="2000" dirty="0"/>
              <a:t> и </a:t>
            </a:r>
            <a:r>
              <a:rPr lang="en-US" sz="2000" dirty="0" err="1"/>
              <a:t>дискриминации</a:t>
            </a:r>
            <a:r>
              <a:rPr lang="en-US" sz="2000" dirty="0"/>
              <a:t> </a:t>
            </a:r>
            <a:r>
              <a:rPr lang="en-US" sz="2000" dirty="0" err="1"/>
              <a:t>для</a:t>
            </a:r>
            <a:r>
              <a:rPr lang="en-US" sz="2000" dirty="0"/>
              <a:t> </a:t>
            </a:r>
            <a:r>
              <a:rPr lang="en-US" sz="2000" dirty="0" err="1"/>
              <a:t>всех</a:t>
            </a:r>
            <a:r>
              <a:rPr lang="en-US" sz="2000" dirty="0"/>
              <a:t> </a:t>
            </a:r>
            <a:r>
              <a:rPr lang="en-US" sz="2000" dirty="0" err="1"/>
              <a:t>людей</a:t>
            </a:r>
            <a:r>
              <a:rPr lang="en-US" sz="2000" dirty="0"/>
              <a:t>, </a:t>
            </a:r>
            <a:r>
              <a:rPr lang="en-US" sz="2000" dirty="0" err="1"/>
              <a:t>живущих</a:t>
            </a:r>
            <a:r>
              <a:rPr lang="en-US" sz="2000" dirty="0"/>
              <a:t> с ВИЧ </a:t>
            </a:r>
            <a:r>
              <a:rPr lang="en-US" sz="2000" dirty="0" err="1"/>
              <a:t>или</a:t>
            </a:r>
            <a:r>
              <a:rPr lang="en-US" sz="2000" dirty="0"/>
              <a:t> </a:t>
            </a:r>
            <a:r>
              <a:rPr lang="en-US" sz="2000" dirty="0" err="1"/>
              <a:t>затронутых</a:t>
            </a:r>
            <a:r>
              <a:rPr lang="en-US" sz="2000" dirty="0"/>
              <a:t> </a:t>
            </a:r>
            <a:r>
              <a:rPr lang="en-US" sz="2000" dirty="0" err="1"/>
              <a:t>этим</a:t>
            </a:r>
            <a:r>
              <a:rPr lang="en-US" sz="2000" dirty="0"/>
              <a:t> </a:t>
            </a:r>
            <a:r>
              <a:rPr lang="en-US" sz="2000" dirty="0" err="1"/>
              <a:t>заболеванием</a:t>
            </a:r>
            <a:r>
              <a:rPr lang="en-US" sz="2000" dirty="0"/>
              <a:t>, и </a:t>
            </a:r>
            <a:r>
              <a:rPr lang="en-US" sz="2000" dirty="0" err="1"/>
              <a:t>является</a:t>
            </a:r>
            <a:r>
              <a:rPr lang="en-US" sz="2000" dirty="0"/>
              <a:t> </a:t>
            </a:r>
            <a:r>
              <a:rPr lang="en-US" sz="2000" dirty="0" err="1"/>
              <a:t>результатом</a:t>
            </a:r>
            <a:r>
              <a:rPr lang="en-US" sz="2000" dirty="0"/>
              <a:t> </a:t>
            </a:r>
            <a:r>
              <a:rPr lang="en-US" sz="2000" dirty="0" err="1"/>
              <a:t>обширного</a:t>
            </a:r>
            <a:r>
              <a:rPr lang="en-US" sz="2000" dirty="0"/>
              <a:t> </a:t>
            </a:r>
            <a:r>
              <a:rPr lang="en-US" sz="2000" dirty="0" err="1"/>
              <a:t>анализа</a:t>
            </a:r>
            <a:r>
              <a:rPr lang="en-US" sz="2000" dirty="0"/>
              <a:t> </a:t>
            </a:r>
            <a:r>
              <a:rPr lang="en-US" sz="2000" dirty="0" err="1"/>
              <a:t>данных</a:t>
            </a:r>
            <a:r>
              <a:rPr lang="en-US" sz="2000" dirty="0"/>
              <a:t> о ВИЧ-</a:t>
            </a:r>
            <a:r>
              <a:rPr lang="en-US" sz="2000" dirty="0" err="1"/>
              <a:t>инфекции</a:t>
            </a:r>
            <a:r>
              <a:rPr lang="en-US" sz="2000" dirty="0"/>
              <a:t> и </a:t>
            </a:r>
            <a:r>
              <a:rPr lang="en-US" sz="2000" dirty="0" err="1"/>
              <a:t>инклюзивного</a:t>
            </a:r>
            <a:r>
              <a:rPr lang="en-US" sz="2000" dirty="0"/>
              <a:t> </a:t>
            </a:r>
            <a:r>
              <a:rPr lang="en-US" sz="2000" dirty="0" err="1"/>
              <a:t>процесса</a:t>
            </a:r>
            <a:r>
              <a:rPr lang="en-US" sz="2000" dirty="0"/>
              <a:t> </a:t>
            </a:r>
            <a:r>
              <a:rPr lang="en-US" sz="2000" dirty="0" err="1"/>
              <a:t>консультаций</a:t>
            </a:r>
            <a:r>
              <a:rPr lang="en-US" sz="2000" dirty="0"/>
              <a:t> </a:t>
            </a:r>
            <a:r>
              <a:rPr lang="en-US" sz="2000" dirty="0" err="1"/>
              <a:t>со</a:t>
            </a:r>
            <a:r>
              <a:rPr lang="en-US" sz="2000" dirty="0"/>
              <a:t> </a:t>
            </a:r>
            <a:r>
              <a:rPr lang="en-US" sz="2000" dirty="0" err="1"/>
              <a:t>странами</a:t>
            </a:r>
            <a:r>
              <a:rPr lang="en-US" sz="2000" dirty="0"/>
              <a:t>, </a:t>
            </a:r>
            <a:r>
              <a:rPr lang="en-US" sz="2000" dirty="0" err="1"/>
              <a:t>сообществами</a:t>
            </a:r>
            <a:r>
              <a:rPr lang="en-US" sz="2000" dirty="0"/>
              <a:t> и </a:t>
            </a:r>
            <a:r>
              <a:rPr lang="en-US" sz="2000" dirty="0" err="1"/>
              <a:t>партнерами</a:t>
            </a:r>
            <a:r>
              <a:rPr lang="en-US" sz="2000" dirty="0"/>
              <a:t>.</a:t>
            </a:r>
          </a:p>
        </p:txBody>
      </p:sp>
      <p:grpSp>
        <p:nvGrpSpPr>
          <p:cNvPr id="14" name="Group 16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98DA16-8DE4-4DE9-800D-5EB52B4FB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4751" y="785290"/>
            <a:ext cx="5854538" cy="5011827"/>
          </a:xfrm>
          <a:prstGeom prst="rect">
            <a:avLst/>
          </a:prstGeom>
        </p:spPr>
      </p:pic>
      <p:grpSp>
        <p:nvGrpSpPr>
          <p:cNvPr id="20" name="Group 20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6796C9D-418E-4CF5-97C9-8081F9027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000" y="6158317"/>
            <a:ext cx="2694666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96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14FDC6-F4B8-4F37-9F63-AC7733F3DF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1143" y="354563"/>
            <a:ext cx="6800413" cy="6103370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78231D-A9BD-49D0-9B85-888DEDCEB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96" y="5782086"/>
            <a:ext cx="2694666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95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1E21C0-A5D7-429B-A2B4-3ED8527DD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850" y="465533"/>
            <a:ext cx="4924809" cy="5987610"/>
          </a:xfrm>
          <a:prstGeom prst="rect">
            <a:avLst/>
          </a:prstGeom>
          <a:ln>
            <a:noFill/>
          </a:ln>
        </p:spPr>
      </p:pic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6946A1-92D2-4AA0-A561-EAB971378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988" y="5974642"/>
            <a:ext cx="2694666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10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4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A0B45DB-EAD0-4888-9A26-B9118044E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097280"/>
            <a:ext cx="4970877" cy="4682083"/>
          </a:xfrm>
        </p:spPr>
        <p:txBody>
          <a:bodyPr>
            <a:normAutofit/>
          </a:bodyPr>
          <a:lstStyle/>
          <a:p>
            <a:r>
              <a:rPr lang="ru-RU" sz="1700" b="0" i="0" dirty="0">
                <a:effectLst/>
                <a:latin typeface="AvenirLTStd-Book"/>
              </a:rPr>
              <a:t>Достижение целей и задач новой стратегии потребует ежегодных инвестиций в борьбу с ВИЧ в странах с низким и средним уровнем доходов, которые к 2025 году вырастут до 29 миллиардов долларов США. </a:t>
            </a:r>
          </a:p>
          <a:p>
            <a:r>
              <a:rPr lang="ru-RU" sz="1700" b="0" i="0" dirty="0">
                <a:effectLst/>
                <a:latin typeface="AvenirLTStd-Book"/>
              </a:rPr>
              <a:t>Общие потребности в ресурсах для стран с низким уровнем дохода и доходом ниже среднего составляют около 13,7 миллиардов долларов США. </a:t>
            </a:r>
          </a:p>
          <a:p>
            <a:r>
              <a:rPr lang="ru-RU" sz="1700" b="0" i="0" dirty="0">
                <a:effectLst/>
                <a:latin typeface="AvenirLTStd-Book"/>
              </a:rPr>
              <a:t>Донорские ресурсы в основном необходимы для стран с низким и средним уровнем доходов, в то время как в странах с доходом выше среднего, на которые приходится 53% необходимых инвестиций, внутренние ресурсы являются преобладающим источником финансирования.</a:t>
            </a:r>
            <a:endParaRPr lang="en-US" sz="1700" dirty="0"/>
          </a:p>
        </p:txBody>
      </p:sp>
      <p:sp>
        <p:nvSpPr>
          <p:cNvPr id="80" name="Isosceles Triangle 4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4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E75FA993-418D-4D1B-9CCC-7BD25FF35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813" y="1173830"/>
            <a:ext cx="5290720" cy="4510338"/>
          </a:xfrm>
          <a:prstGeom prst="rect">
            <a:avLst/>
          </a:prstGeom>
        </p:spPr>
      </p:pic>
      <p:grpSp>
        <p:nvGrpSpPr>
          <p:cNvPr id="82" name="Group 48">
            <a:extLst>
              <a:ext uri="{FF2B5EF4-FFF2-40B4-BE49-F238E27FC236}">
                <a16:creationId xmlns:a16="http://schemas.microsoft.com/office/drawing/2014/main" id="{15CBE6EC-46EF-45D9-8E16-DCDC5917CA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DEEDCD65-9740-4F34-BDF1-9C068E0532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Rectangle 50">
              <a:extLst>
                <a:ext uri="{FF2B5EF4-FFF2-40B4-BE49-F238E27FC236}">
                  <a16:creationId xmlns:a16="http://schemas.microsoft.com/office/drawing/2014/main" id="{4B3DA7FD-5CC0-46D1-9DFB-5BAF6BE249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5443B9B-2FF8-43D2-B8F6-70C2480D5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985" y="6058799"/>
            <a:ext cx="2694666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04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3207F7-4ECE-4CBB-8EE2-FE12C770C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t">
            <a:normAutofit/>
          </a:bodyPr>
          <a:lstStyle/>
          <a:p>
            <a:pPr algn="ctr"/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4000" b="1" dirty="0"/>
              <a:t>3 направления</a:t>
            </a:r>
            <a:endParaRPr lang="en-US" sz="40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40BEF-CCCD-497E-848B-A16406915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020" y="512760"/>
            <a:ext cx="6478513" cy="5701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0" i="0" dirty="0">
                <a:effectLst/>
                <a:latin typeface="AvenirLTStd-Book"/>
              </a:rPr>
              <a:t>Три стратегических приоритета заключаются в следующем: </a:t>
            </a:r>
          </a:p>
          <a:p>
            <a:endParaRPr lang="ru-RU" sz="2000" b="0" i="0" dirty="0">
              <a:effectLst/>
              <a:latin typeface="AvenirLTStd-Book"/>
            </a:endParaRPr>
          </a:p>
          <a:p>
            <a:r>
              <a:rPr lang="ru-RU" sz="2000" b="0" i="0" dirty="0">
                <a:effectLst/>
                <a:latin typeface="AvenirLTStd-Book"/>
              </a:rPr>
              <a:t>(1) максимальное обеспечение справедливого и равного доступа к комплексным услугам в связи с ВИЧ, ориентированным на человека; </a:t>
            </a:r>
          </a:p>
          <a:p>
            <a:endParaRPr lang="ru-RU" sz="2000" dirty="0">
              <a:latin typeface="AvenirLTStd-Book"/>
            </a:endParaRPr>
          </a:p>
          <a:p>
            <a:r>
              <a:rPr lang="ru-RU" sz="2000" b="0" i="0" dirty="0">
                <a:effectLst/>
                <a:latin typeface="AvenirLTStd-Book"/>
              </a:rPr>
              <a:t>(2) устранение правовых и социальных барьеров на пути к достижению результатов в отношении ВИЧ; и </a:t>
            </a:r>
          </a:p>
          <a:p>
            <a:endParaRPr lang="ru-RU" sz="2000" dirty="0">
              <a:latin typeface="AvenirLTStd-Book"/>
            </a:endParaRPr>
          </a:p>
          <a:p>
            <a:r>
              <a:rPr lang="ru-RU" sz="2000" b="0" i="0" dirty="0">
                <a:effectLst/>
                <a:latin typeface="AvenirLTStd-Book"/>
              </a:rPr>
              <a:t>(3) инвестирование ресурсов и поддержка ответных мер на ВИЧ, а также их полная интеграция в системы здравоохранения, социальной защиты и гуманитарной помощи.</a:t>
            </a:r>
            <a:endParaRPr lang="en-US" sz="2000" b="0" i="0" dirty="0">
              <a:effectLst/>
              <a:latin typeface="AvenirLTStd-Book"/>
            </a:endParaRPr>
          </a:p>
          <a:p>
            <a:endParaRPr lang="en-US" sz="2000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195B2F-3D9B-45BD-9468-BE3D386E3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033" y="5974642"/>
            <a:ext cx="2694666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46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55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6A2AB1-47F0-4FEB-8B7F-E3F7F0446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83941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1600" kern="1200" dirty="0">
                <a:latin typeface="+mj-lt"/>
                <a:ea typeface="+mj-ea"/>
                <a:cs typeface="+mj-cs"/>
              </a:rPr>
              <a:t/>
            </a:r>
            <a:br>
              <a:rPr lang="en-US" sz="1600" kern="1200" dirty="0">
                <a:latin typeface="+mj-lt"/>
                <a:ea typeface="+mj-ea"/>
                <a:cs typeface="+mj-cs"/>
              </a:rPr>
            </a:br>
            <a:r>
              <a:rPr lang="en-US" sz="1600" kern="1200" dirty="0">
                <a:latin typeface="+mj-lt"/>
                <a:ea typeface="+mj-ea"/>
                <a:cs typeface="+mj-cs"/>
              </a:rPr>
              <a:t/>
            </a:r>
            <a:br>
              <a:rPr lang="en-US" sz="1600" kern="1200" dirty="0">
                <a:latin typeface="+mj-lt"/>
                <a:ea typeface="+mj-ea"/>
                <a:cs typeface="+mj-cs"/>
              </a:rPr>
            </a:br>
            <a:r>
              <a:rPr lang="en-US" sz="1600" kern="1200" dirty="0">
                <a:latin typeface="+mj-lt"/>
                <a:ea typeface="+mj-ea"/>
                <a:cs typeface="+mj-cs"/>
              </a:rPr>
              <a:t/>
            </a:r>
            <a:br>
              <a:rPr lang="en-US" sz="1600" kern="1200" dirty="0"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latin typeface="+mj-lt"/>
                <a:ea typeface="+mj-ea"/>
                <a:cs typeface="+mj-cs"/>
              </a:rPr>
              <a:t>10 </a:t>
            </a:r>
            <a:r>
              <a:rPr lang="en-US" sz="3600" b="1" kern="1200" dirty="0" err="1">
                <a:latin typeface="+mj-lt"/>
                <a:ea typeface="+mj-ea"/>
                <a:cs typeface="+mj-cs"/>
              </a:rPr>
              <a:t>результатов</a:t>
            </a:r>
            <a:endParaRPr lang="en-US" sz="36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70" name="Rectangle 57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" name="Rectangle 59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2" name="Content Placeholder 6">
            <a:extLst>
              <a:ext uri="{FF2B5EF4-FFF2-40B4-BE49-F238E27FC236}">
                <a16:creationId xmlns:a16="http://schemas.microsoft.com/office/drawing/2014/main" id="{DA219245-34C9-4004-B7B5-307E46FC46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2717223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438E3EA-29DD-4CE6-BC14-F51C254C63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1377" y="6025244"/>
            <a:ext cx="2694666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25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54DD2-223D-49EE-BCC7-F4F302055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</a:rPr>
              <a:t>К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</a:rPr>
              <a:t>всеобъемлющим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</a:rPr>
              <a:t>вопросам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</a:rPr>
              <a:t>относятся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br>
              <a:rPr lang="en-US" sz="36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BD518-95E1-4C04-B03A-C4DF997FE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457471"/>
            <a:ext cx="10905066" cy="4719492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ru-RU" sz="1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Лидерство, вовлечённость страны и адвокация: лидеры на всех уровнях должны обновлять политическую приверженность для обеспечения устойчивого взаимодействия и активизации действий от ключевых и разных заинтересованных сторон. 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ru-RU" sz="1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Партнерство, многосекторальность и сотрудничество: партнеры на всех уровнях должны согласовывать стратегические процессы и улучшать стратегическое сотрудничество, чтобы в полной мере использовать и объединить усилия в искоренении СПИДа. 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ru-RU" sz="1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Данные, наука, исследования и инновации: данные, наука, исследования и инновации критически важны во всех областях Стратегии, чтобы информировать, направлять и сокращать неравенство, связанное с ВИЧ, и ускорять расширение и использование услуг и программ в связи с ВИЧ.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ru-RU" sz="1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Стигма, дискриминация, права человека и гендерное равенство: права человека и барьеры гендерного неравенства, которые замедляют прогресс в противодействии ВИЧ и обделяют вниманием ключевые группы и приоритетных группы населения, необходимо решать и преодолевать во всех направлениях Стратегии. 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</a:pPr>
            <a:r>
              <a:rPr lang="ru-RU" sz="1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Города, урбанизация и населенные пункты: города и населенные пункты как центры экономического роста, образования, инноваций, позитивных социальных изменених и устойчивого развития, чтобы закрыть программные пробелы в противодействии ВИЧ.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900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633F26-2A43-40E3-827F-9A4371588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14" y="6080366"/>
            <a:ext cx="2694666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41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8C07E7-E3D2-4FB2-91A0-609BBA180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83" y="151801"/>
            <a:ext cx="10047076" cy="582141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Первостепенные цели на 2025 г</a:t>
            </a:r>
            <a:endParaRPr lang="en-US" sz="36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77A2B2-6BA7-46ED-BCCD-7063F7FB8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460" y="821499"/>
            <a:ext cx="9673079" cy="59489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2116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</TotalTime>
  <Words>845</Words>
  <Application>Microsoft Office PowerPoint</Application>
  <PresentationFormat>Широкоэкранный</PresentationFormat>
  <Paragraphs>44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AvenirLTStd-Book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3 направления</vt:lpstr>
      <vt:lpstr>   10 результатов</vt:lpstr>
      <vt:lpstr>К всеобъемлющим вопросам относятся: </vt:lpstr>
      <vt:lpstr>Первостепенные цели на 2025 г</vt:lpstr>
      <vt:lpstr>Сексуальное и репродуктивное здоровье и права в рамках целей по противодействию СПИДу на 2025 г.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SARYBAEVA, Meerim</dc:creator>
  <cp:lastModifiedBy>Asus-rog</cp:lastModifiedBy>
  <cp:revision>8</cp:revision>
  <dcterms:created xsi:type="dcterms:W3CDTF">2021-04-05T07:57:06Z</dcterms:created>
  <dcterms:modified xsi:type="dcterms:W3CDTF">2021-04-08T05:17:12Z</dcterms:modified>
</cp:coreProperties>
</file>