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sldIdLst>
    <p:sldId id="270" r:id="rId3"/>
    <p:sldId id="271" r:id="rId4"/>
    <p:sldId id="272" r:id="rId5"/>
    <p:sldId id="273" r:id="rId6"/>
    <p:sldId id="275" r:id="rId7"/>
    <p:sldId id="274" r:id="rId8"/>
    <p:sldId id="276" r:id="rId9"/>
    <p:sldId id="277" r:id="rId10"/>
    <p:sldId id="278" r:id="rId11"/>
    <p:sldId id="269" r:id="rId12"/>
    <p:sldId id="27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F03BB1-C671-4D0C-9179-96E76956E6A6}" v="26" dt="2021-04-07T09:34:34.9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9083" autoAdjust="0"/>
  </p:normalViewPr>
  <p:slideViewPr>
    <p:cSldViewPr snapToGrid="0">
      <p:cViewPr varScale="1">
        <p:scale>
          <a:sx n="90" d="100"/>
          <a:sy n="90" d="100"/>
        </p:scale>
        <p:origin x="139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YBAEVA, Meerim" userId="fd378d2e-37b6-4e4c-86db-c3150f2a969b" providerId="ADAL" clId="{2FF03BB1-C671-4D0C-9179-96E76956E6A6}"/>
    <pc:docChg chg="undo custSel addSld delSld modSld sldOrd">
      <pc:chgData name="SARYBAEVA, Meerim" userId="fd378d2e-37b6-4e4c-86db-c3150f2a969b" providerId="ADAL" clId="{2FF03BB1-C671-4D0C-9179-96E76956E6A6}" dt="2021-04-07T09:35:32.559" v="289" actId="14100"/>
      <pc:docMkLst>
        <pc:docMk/>
      </pc:docMkLst>
      <pc:sldChg chg="modSp del mod">
        <pc:chgData name="SARYBAEVA, Meerim" userId="fd378d2e-37b6-4e4c-86db-c3150f2a969b" providerId="ADAL" clId="{2FF03BB1-C671-4D0C-9179-96E76956E6A6}" dt="2021-04-06T09:07:43.301" v="10" actId="47"/>
        <pc:sldMkLst>
          <pc:docMk/>
          <pc:sldMk cId="2171135439" sldId="256"/>
        </pc:sldMkLst>
        <pc:spChg chg="mod">
          <ac:chgData name="SARYBAEVA, Meerim" userId="fd378d2e-37b6-4e4c-86db-c3150f2a969b" providerId="ADAL" clId="{2FF03BB1-C671-4D0C-9179-96E76956E6A6}" dt="2021-04-06T09:07:27.105" v="5" actId="21"/>
          <ac:spMkLst>
            <pc:docMk/>
            <pc:sldMk cId="2171135439" sldId="256"/>
            <ac:spMk id="2" creationId="{AE4018B3-1BE8-4984-96F0-6630524B0E02}"/>
          </ac:spMkLst>
        </pc:spChg>
      </pc:sldChg>
      <pc:sldChg chg="addSp delSp modSp del mod">
        <pc:chgData name="SARYBAEVA, Meerim" userId="fd378d2e-37b6-4e4c-86db-c3150f2a969b" providerId="ADAL" clId="{2FF03BB1-C671-4D0C-9179-96E76956E6A6}" dt="2021-04-06T09:16:12.907" v="50" actId="47"/>
        <pc:sldMkLst>
          <pc:docMk/>
          <pc:sldMk cId="2560414" sldId="257"/>
        </pc:sldMkLst>
        <pc:spChg chg="del">
          <ac:chgData name="SARYBAEVA, Meerim" userId="fd378d2e-37b6-4e4c-86db-c3150f2a969b" providerId="ADAL" clId="{2FF03BB1-C671-4D0C-9179-96E76956E6A6}" dt="2021-04-06T09:13:08.559" v="43" actId="21"/>
          <ac:spMkLst>
            <pc:docMk/>
            <pc:sldMk cId="2560414" sldId="257"/>
            <ac:spMk id="3" creationId="{B08FEB61-18A4-4BBA-9AAE-946C96C75927}"/>
          </ac:spMkLst>
        </pc:spChg>
        <pc:spChg chg="add mod">
          <ac:chgData name="SARYBAEVA, Meerim" userId="fd378d2e-37b6-4e4c-86db-c3150f2a969b" providerId="ADAL" clId="{2FF03BB1-C671-4D0C-9179-96E76956E6A6}" dt="2021-04-06T09:13:08.559" v="43" actId="21"/>
          <ac:spMkLst>
            <pc:docMk/>
            <pc:sldMk cId="2560414" sldId="257"/>
            <ac:spMk id="4" creationId="{928CA1B8-A436-489D-A06C-0D0CA48D226E}"/>
          </ac:spMkLst>
        </pc:spChg>
      </pc:sldChg>
      <pc:sldChg chg="addSp delSp modSp del mod">
        <pc:chgData name="SARYBAEVA, Meerim" userId="fd378d2e-37b6-4e4c-86db-c3150f2a969b" providerId="ADAL" clId="{2FF03BB1-C671-4D0C-9179-96E76956E6A6}" dt="2021-04-06T09:16:24.482" v="51" actId="47"/>
        <pc:sldMkLst>
          <pc:docMk/>
          <pc:sldMk cId="821766767" sldId="258"/>
        </pc:sldMkLst>
        <pc:spChg chg="del">
          <ac:chgData name="SARYBAEVA, Meerim" userId="fd378d2e-37b6-4e4c-86db-c3150f2a969b" providerId="ADAL" clId="{2FF03BB1-C671-4D0C-9179-96E76956E6A6}" dt="2021-04-06T09:13:18.254" v="45" actId="21"/>
          <ac:spMkLst>
            <pc:docMk/>
            <pc:sldMk cId="821766767" sldId="258"/>
            <ac:spMk id="2" creationId="{FB7B4E11-74C7-4805-8316-B504E9A93F6B}"/>
          </ac:spMkLst>
        </pc:spChg>
        <pc:spChg chg="add mod">
          <ac:chgData name="SARYBAEVA, Meerim" userId="fd378d2e-37b6-4e4c-86db-c3150f2a969b" providerId="ADAL" clId="{2FF03BB1-C671-4D0C-9179-96E76956E6A6}" dt="2021-04-06T09:13:18.254" v="45" actId="21"/>
          <ac:spMkLst>
            <pc:docMk/>
            <pc:sldMk cId="821766767" sldId="258"/>
            <ac:spMk id="5" creationId="{BD4B3C69-80A8-4E1C-9583-230BF85110B9}"/>
          </ac:spMkLst>
        </pc:spChg>
      </pc:sldChg>
      <pc:sldChg chg="addSp delSp modSp del mod">
        <pc:chgData name="SARYBAEVA, Meerim" userId="fd378d2e-37b6-4e4c-86db-c3150f2a969b" providerId="ADAL" clId="{2FF03BB1-C671-4D0C-9179-96E76956E6A6}" dt="2021-04-06T09:19:20.992" v="69" actId="47"/>
        <pc:sldMkLst>
          <pc:docMk/>
          <pc:sldMk cId="3754787477" sldId="259"/>
        </pc:sldMkLst>
        <pc:spChg chg="mod">
          <ac:chgData name="SARYBAEVA, Meerim" userId="fd378d2e-37b6-4e4c-86db-c3150f2a969b" providerId="ADAL" clId="{2FF03BB1-C671-4D0C-9179-96E76956E6A6}" dt="2021-04-06T09:17:10.558" v="56" actId="21"/>
          <ac:spMkLst>
            <pc:docMk/>
            <pc:sldMk cId="3754787477" sldId="259"/>
            <ac:spMk id="2" creationId="{57D3F172-E17A-4051-A030-B6349FCF705B}"/>
          </ac:spMkLst>
        </pc:spChg>
        <pc:spChg chg="del">
          <ac:chgData name="SARYBAEVA, Meerim" userId="fd378d2e-37b6-4e4c-86db-c3150f2a969b" providerId="ADAL" clId="{2FF03BB1-C671-4D0C-9179-96E76956E6A6}" dt="2021-04-06T09:19:13.958" v="66" actId="21"/>
          <ac:spMkLst>
            <pc:docMk/>
            <pc:sldMk cId="3754787477" sldId="259"/>
            <ac:spMk id="3" creationId="{7809198C-0B4F-4442-B93C-88A276CEA5FD}"/>
          </ac:spMkLst>
        </pc:spChg>
        <pc:spChg chg="add mod">
          <ac:chgData name="SARYBAEVA, Meerim" userId="fd378d2e-37b6-4e4c-86db-c3150f2a969b" providerId="ADAL" clId="{2FF03BB1-C671-4D0C-9179-96E76956E6A6}" dt="2021-04-06T09:19:13.958" v="66" actId="21"/>
          <ac:spMkLst>
            <pc:docMk/>
            <pc:sldMk cId="3754787477" sldId="259"/>
            <ac:spMk id="5" creationId="{6A1EA85F-CC39-4C34-B5C6-B285FC303843}"/>
          </ac:spMkLst>
        </pc:spChg>
      </pc:sldChg>
      <pc:sldChg chg="addSp delSp modSp del mod">
        <pc:chgData name="SARYBAEVA, Meerim" userId="fd378d2e-37b6-4e4c-86db-c3150f2a969b" providerId="ADAL" clId="{2FF03BB1-C671-4D0C-9179-96E76956E6A6}" dt="2021-04-06T09:19:19.294" v="68" actId="47"/>
        <pc:sldMkLst>
          <pc:docMk/>
          <pc:sldMk cId="343543995" sldId="260"/>
        </pc:sldMkLst>
        <pc:spChg chg="del">
          <ac:chgData name="SARYBAEVA, Meerim" userId="fd378d2e-37b6-4e4c-86db-c3150f2a969b" providerId="ADAL" clId="{2FF03BB1-C671-4D0C-9179-96E76956E6A6}" dt="2021-04-06T09:16:49.542" v="52" actId="21"/>
          <ac:spMkLst>
            <pc:docMk/>
            <pc:sldMk cId="343543995" sldId="260"/>
            <ac:spMk id="2" creationId="{B73EBB14-9C85-4F08-89FD-33F106AD801E}"/>
          </ac:spMkLst>
        </pc:spChg>
        <pc:spChg chg="del">
          <ac:chgData name="SARYBAEVA, Meerim" userId="fd378d2e-37b6-4e4c-86db-c3150f2a969b" providerId="ADAL" clId="{2FF03BB1-C671-4D0C-9179-96E76956E6A6}" dt="2021-04-06T09:16:56.423" v="54" actId="21"/>
          <ac:spMkLst>
            <pc:docMk/>
            <pc:sldMk cId="343543995" sldId="260"/>
            <ac:spMk id="3" creationId="{D4843C57-202D-4145-B706-822AC104BAA2}"/>
          </ac:spMkLst>
        </pc:spChg>
        <pc:spChg chg="add del mod">
          <ac:chgData name="SARYBAEVA, Meerim" userId="fd378d2e-37b6-4e4c-86db-c3150f2a969b" providerId="ADAL" clId="{2FF03BB1-C671-4D0C-9179-96E76956E6A6}" dt="2021-04-06T09:19:07.163" v="63" actId="21"/>
          <ac:spMkLst>
            <pc:docMk/>
            <pc:sldMk cId="343543995" sldId="260"/>
            <ac:spMk id="5" creationId="{BC30C634-4D53-48D5-9471-2CA6FEB6A067}"/>
          </ac:spMkLst>
        </pc:spChg>
        <pc:spChg chg="add mod">
          <ac:chgData name="SARYBAEVA, Meerim" userId="fd378d2e-37b6-4e4c-86db-c3150f2a969b" providerId="ADAL" clId="{2FF03BB1-C671-4D0C-9179-96E76956E6A6}" dt="2021-04-06T09:16:56.423" v="54" actId="21"/>
          <ac:spMkLst>
            <pc:docMk/>
            <pc:sldMk cId="343543995" sldId="260"/>
            <ac:spMk id="7" creationId="{4381A2D9-DE5D-424E-8468-6E462B5DBC0D}"/>
          </ac:spMkLst>
        </pc:spChg>
        <pc:spChg chg="add mod">
          <ac:chgData name="SARYBAEVA, Meerim" userId="fd378d2e-37b6-4e4c-86db-c3150f2a969b" providerId="ADAL" clId="{2FF03BB1-C671-4D0C-9179-96E76956E6A6}" dt="2021-04-06T09:19:07.163" v="63" actId="21"/>
          <ac:spMkLst>
            <pc:docMk/>
            <pc:sldMk cId="343543995" sldId="260"/>
            <ac:spMk id="9" creationId="{5BB3AAD0-1CA4-43F9-9E63-D0EC26483E83}"/>
          </ac:spMkLst>
        </pc:spChg>
      </pc:sldChg>
      <pc:sldChg chg="modSp del mod">
        <pc:chgData name="SARYBAEVA, Meerim" userId="fd378d2e-37b6-4e4c-86db-c3150f2a969b" providerId="ADAL" clId="{2FF03BB1-C671-4D0C-9179-96E76956E6A6}" dt="2021-04-06T09:10:42.202" v="29" actId="47"/>
        <pc:sldMkLst>
          <pc:docMk/>
          <pc:sldMk cId="488478243" sldId="262"/>
        </pc:sldMkLst>
        <pc:spChg chg="mod">
          <ac:chgData name="SARYBAEVA, Meerim" userId="fd378d2e-37b6-4e4c-86db-c3150f2a969b" providerId="ADAL" clId="{2FF03BB1-C671-4D0C-9179-96E76956E6A6}" dt="2021-04-06T09:09:04.897" v="13" actId="21"/>
          <ac:spMkLst>
            <pc:docMk/>
            <pc:sldMk cId="488478243" sldId="262"/>
            <ac:spMk id="3" creationId="{CEC28F0D-52E6-4153-B3E4-ACD0A312C800}"/>
          </ac:spMkLst>
        </pc:spChg>
      </pc:sldChg>
      <pc:sldChg chg="addSp delSp modSp del mod">
        <pc:chgData name="SARYBAEVA, Meerim" userId="fd378d2e-37b6-4e4c-86db-c3150f2a969b" providerId="ADAL" clId="{2FF03BB1-C671-4D0C-9179-96E76956E6A6}" dt="2021-04-06T09:13:03.948" v="42" actId="47"/>
        <pc:sldMkLst>
          <pc:docMk/>
          <pc:sldMk cId="1952611763" sldId="263"/>
        </pc:sldMkLst>
        <pc:spChg chg="del">
          <ac:chgData name="SARYBAEVA, Meerim" userId="fd378d2e-37b6-4e4c-86db-c3150f2a969b" providerId="ADAL" clId="{2FF03BB1-C671-4D0C-9179-96E76956E6A6}" dt="2021-04-06T09:11:12.087" v="35" actId="21"/>
          <ac:spMkLst>
            <pc:docMk/>
            <pc:sldMk cId="1952611763" sldId="263"/>
            <ac:spMk id="2" creationId="{C7CA3317-E219-45EB-876D-52EEC21ACB07}"/>
          </ac:spMkLst>
        </pc:spChg>
        <pc:spChg chg="del">
          <ac:chgData name="SARYBAEVA, Meerim" userId="fd378d2e-37b6-4e4c-86db-c3150f2a969b" providerId="ADAL" clId="{2FF03BB1-C671-4D0C-9179-96E76956E6A6}" dt="2021-04-06T09:11:24.930" v="37" actId="21"/>
          <ac:spMkLst>
            <pc:docMk/>
            <pc:sldMk cId="1952611763" sldId="263"/>
            <ac:spMk id="3" creationId="{E3CA0292-B3FF-4DA2-A4C2-F59AB92966A8}"/>
          </ac:spMkLst>
        </pc:spChg>
        <pc:spChg chg="add mod">
          <ac:chgData name="SARYBAEVA, Meerim" userId="fd378d2e-37b6-4e4c-86db-c3150f2a969b" providerId="ADAL" clId="{2FF03BB1-C671-4D0C-9179-96E76956E6A6}" dt="2021-04-06T09:11:12.087" v="35" actId="21"/>
          <ac:spMkLst>
            <pc:docMk/>
            <pc:sldMk cId="1952611763" sldId="263"/>
            <ac:spMk id="5" creationId="{7D7DBF8D-1AEF-4F11-98E3-2E2DA4B09193}"/>
          </ac:spMkLst>
        </pc:spChg>
        <pc:spChg chg="add mod">
          <ac:chgData name="SARYBAEVA, Meerim" userId="fd378d2e-37b6-4e4c-86db-c3150f2a969b" providerId="ADAL" clId="{2FF03BB1-C671-4D0C-9179-96E76956E6A6}" dt="2021-04-06T09:11:24.930" v="37" actId="21"/>
          <ac:spMkLst>
            <pc:docMk/>
            <pc:sldMk cId="1952611763" sldId="263"/>
            <ac:spMk id="7" creationId="{77BFF3A4-E148-40A2-985E-A485B0E003D5}"/>
          </ac:spMkLst>
        </pc:spChg>
      </pc:sldChg>
      <pc:sldChg chg="addSp delSp modSp del mod">
        <pc:chgData name="SARYBAEVA, Meerim" userId="fd378d2e-37b6-4e4c-86db-c3150f2a969b" providerId="ADAL" clId="{2FF03BB1-C671-4D0C-9179-96E76956E6A6}" dt="2021-04-06T09:10:43.020" v="30" actId="47"/>
        <pc:sldMkLst>
          <pc:docMk/>
          <pc:sldMk cId="2139669134" sldId="264"/>
        </pc:sldMkLst>
        <pc:spChg chg="add del mod">
          <ac:chgData name="SARYBAEVA, Meerim" userId="fd378d2e-37b6-4e4c-86db-c3150f2a969b" providerId="ADAL" clId="{2FF03BB1-C671-4D0C-9179-96E76956E6A6}" dt="2021-04-06T09:09:55.557" v="18" actId="21"/>
          <ac:spMkLst>
            <pc:docMk/>
            <pc:sldMk cId="2139669134" sldId="264"/>
            <ac:spMk id="4" creationId="{24D557A1-2E53-4B06-9A06-3510AC0E318B}"/>
          </ac:spMkLst>
        </pc:spChg>
        <pc:spChg chg="add del mod">
          <ac:chgData name="SARYBAEVA, Meerim" userId="fd378d2e-37b6-4e4c-86db-c3150f2a969b" providerId="ADAL" clId="{2FF03BB1-C671-4D0C-9179-96E76956E6A6}" dt="2021-04-06T09:10:15.340" v="23" actId="21"/>
          <ac:spMkLst>
            <pc:docMk/>
            <pc:sldMk cId="2139669134" sldId="264"/>
            <ac:spMk id="7" creationId="{A8224C7C-1DE5-4D8A-8B99-D1AE9001D74C}"/>
          </ac:spMkLst>
        </pc:spChg>
        <pc:spChg chg="add mod">
          <ac:chgData name="SARYBAEVA, Meerim" userId="fd378d2e-37b6-4e4c-86db-c3150f2a969b" providerId="ADAL" clId="{2FF03BB1-C671-4D0C-9179-96E76956E6A6}" dt="2021-04-06T09:10:28.432" v="27" actId="21"/>
          <ac:spMkLst>
            <pc:docMk/>
            <pc:sldMk cId="2139669134" sldId="264"/>
            <ac:spMk id="9" creationId="{66C22BFB-8603-44CB-A388-B7F57C3B2D47}"/>
          </ac:spMkLst>
        </pc:spChg>
        <pc:picChg chg="add del">
          <ac:chgData name="SARYBAEVA, Meerim" userId="fd378d2e-37b6-4e4c-86db-c3150f2a969b" providerId="ADAL" clId="{2FF03BB1-C671-4D0C-9179-96E76956E6A6}" dt="2021-04-06T09:10:28.432" v="27" actId="21"/>
          <ac:picMkLst>
            <pc:docMk/>
            <pc:sldMk cId="2139669134" sldId="264"/>
            <ac:picMk id="5" creationId="{5070D961-440B-4C6B-A323-1BBD7BAFF6C8}"/>
          </ac:picMkLst>
        </pc:picChg>
      </pc:sldChg>
      <pc:sldChg chg="addSp delSp modSp del mod">
        <pc:chgData name="SARYBAEVA, Meerim" userId="fd378d2e-37b6-4e4c-86db-c3150f2a969b" providerId="ADAL" clId="{2FF03BB1-C671-4D0C-9179-96E76956E6A6}" dt="2021-04-06T09:12:31.447" v="39" actId="47"/>
        <pc:sldMkLst>
          <pc:docMk/>
          <pc:sldMk cId="3855353019" sldId="265"/>
        </pc:sldMkLst>
        <pc:spChg chg="del">
          <ac:chgData name="SARYBAEVA, Meerim" userId="fd378d2e-37b6-4e4c-86db-c3150f2a969b" providerId="ADAL" clId="{2FF03BB1-C671-4D0C-9179-96E76956E6A6}" dt="2021-04-06T09:10:51.400" v="31" actId="21"/>
          <ac:spMkLst>
            <pc:docMk/>
            <pc:sldMk cId="3855353019" sldId="265"/>
            <ac:spMk id="2" creationId="{A5B73B6A-22C3-4795-9071-92E59DD381EB}"/>
          </ac:spMkLst>
        </pc:spChg>
        <pc:spChg chg="del">
          <ac:chgData name="SARYBAEVA, Meerim" userId="fd378d2e-37b6-4e4c-86db-c3150f2a969b" providerId="ADAL" clId="{2FF03BB1-C671-4D0C-9179-96E76956E6A6}" dt="2021-04-06T09:10:58.880" v="33" actId="21"/>
          <ac:spMkLst>
            <pc:docMk/>
            <pc:sldMk cId="3855353019" sldId="265"/>
            <ac:spMk id="3" creationId="{3F85C4E4-5EE7-425A-9633-8A98E39303C0}"/>
          </ac:spMkLst>
        </pc:spChg>
        <pc:spChg chg="add mod">
          <ac:chgData name="SARYBAEVA, Meerim" userId="fd378d2e-37b6-4e4c-86db-c3150f2a969b" providerId="ADAL" clId="{2FF03BB1-C671-4D0C-9179-96E76956E6A6}" dt="2021-04-06T09:10:51.400" v="31" actId="21"/>
          <ac:spMkLst>
            <pc:docMk/>
            <pc:sldMk cId="3855353019" sldId="265"/>
            <ac:spMk id="5" creationId="{CD1BD94B-B9B1-48FB-AA8E-F9CFC1F417F4}"/>
          </ac:spMkLst>
        </pc:spChg>
        <pc:spChg chg="add mod">
          <ac:chgData name="SARYBAEVA, Meerim" userId="fd378d2e-37b6-4e4c-86db-c3150f2a969b" providerId="ADAL" clId="{2FF03BB1-C671-4D0C-9179-96E76956E6A6}" dt="2021-04-06T09:10:58.880" v="33" actId="21"/>
          <ac:spMkLst>
            <pc:docMk/>
            <pc:sldMk cId="3855353019" sldId="265"/>
            <ac:spMk id="7" creationId="{8C0D20D2-D397-461E-A6AB-5197A93B1AD2}"/>
          </ac:spMkLst>
        </pc:spChg>
      </pc:sldChg>
      <pc:sldChg chg="modSp mod">
        <pc:chgData name="SARYBAEVA, Meerim" userId="fd378d2e-37b6-4e4c-86db-c3150f2a969b" providerId="ADAL" clId="{2FF03BB1-C671-4D0C-9179-96E76956E6A6}" dt="2021-04-06T09:36:50.505" v="184" actId="20577"/>
        <pc:sldMkLst>
          <pc:docMk/>
          <pc:sldMk cId="2029756727" sldId="269"/>
        </pc:sldMkLst>
        <pc:spChg chg="mod">
          <ac:chgData name="SARYBAEVA, Meerim" userId="fd378d2e-37b6-4e4c-86db-c3150f2a969b" providerId="ADAL" clId="{2FF03BB1-C671-4D0C-9179-96E76956E6A6}" dt="2021-04-06T09:36:43.436" v="182" actId="6549"/>
          <ac:spMkLst>
            <pc:docMk/>
            <pc:sldMk cId="2029756727" sldId="269"/>
            <ac:spMk id="4" creationId="{47F0FB23-20AB-43E8-AF1B-749894F777F7}"/>
          </ac:spMkLst>
        </pc:spChg>
        <pc:spChg chg="mod">
          <ac:chgData name="SARYBAEVA, Meerim" userId="fd378d2e-37b6-4e4c-86db-c3150f2a969b" providerId="ADAL" clId="{2FF03BB1-C671-4D0C-9179-96E76956E6A6}" dt="2021-04-06T09:36:50.505" v="184" actId="20577"/>
          <ac:spMkLst>
            <pc:docMk/>
            <pc:sldMk cId="2029756727" sldId="269"/>
            <ac:spMk id="5" creationId="{07F3DE9E-A04B-4AC8-BC20-D6C8A4D2978D}"/>
          </ac:spMkLst>
        </pc:spChg>
      </pc:sldChg>
      <pc:sldChg chg="addSp delSp modSp del mod">
        <pc:chgData name="SARYBAEVA, Meerim" userId="fd378d2e-37b6-4e4c-86db-c3150f2a969b" providerId="ADAL" clId="{2FF03BB1-C671-4D0C-9179-96E76956E6A6}" dt="2021-04-07T09:34:26.271" v="281" actId="1076"/>
        <pc:sldMkLst>
          <pc:docMk/>
          <pc:sldMk cId="0" sldId="270"/>
        </pc:sldMkLst>
        <pc:spChg chg="del mod">
          <ac:chgData name="SARYBAEVA, Meerim" userId="fd378d2e-37b6-4e4c-86db-c3150f2a969b" providerId="ADAL" clId="{2FF03BB1-C671-4D0C-9179-96E76956E6A6}" dt="2021-04-06T09:07:22.755" v="4"/>
          <ac:spMkLst>
            <pc:docMk/>
            <pc:sldMk cId="0" sldId="270"/>
            <ac:spMk id="5" creationId="{905087A8-0E8E-490A-9DF6-6F95DE396BAA}"/>
          </ac:spMkLst>
        </pc:spChg>
        <pc:spChg chg="add mod">
          <ac:chgData name="SARYBAEVA, Meerim" userId="fd378d2e-37b6-4e4c-86db-c3150f2a969b" providerId="ADAL" clId="{2FF03BB1-C671-4D0C-9179-96E76956E6A6}" dt="2021-04-07T09:34:26.271" v="281" actId="1076"/>
          <ac:spMkLst>
            <pc:docMk/>
            <pc:sldMk cId="0" sldId="270"/>
            <ac:spMk id="6" creationId="{D1511B8F-04E2-4EA9-A634-7D13B40FBC64}"/>
          </ac:spMkLst>
        </pc:spChg>
        <pc:spChg chg="del">
          <ac:chgData name="SARYBAEVA, Meerim" userId="fd378d2e-37b6-4e4c-86db-c3150f2a969b" providerId="ADAL" clId="{2FF03BB1-C671-4D0C-9179-96E76956E6A6}" dt="2021-04-06T09:07:19.668" v="1" actId="478"/>
          <ac:spMkLst>
            <pc:docMk/>
            <pc:sldMk cId="0" sldId="270"/>
            <ac:spMk id="8194" creationId="{3820548C-7B77-4FE4-BC66-00F5E1B702F7}"/>
          </ac:spMkLst>
        </pc:spChg>
        <pc:picChg chg="add del mod">
          <ac:chgData name="SARYBAEVA, Meerim" userId="fd378d2e-37b6-4e4c-86db-c3150f2a969b" providerId="ADAL" clId="{2FF03BB1-C671-4D0C-9179-96E76956E6A6}" dt="2021-04-07T09:34:01.332" v="276" actId="478"/>
          <ac:picMkLst>
            <pc:docMk/>
            <pc:sldMk cId="0" sldId="270"/>
            <ac:picMk id="3" creationId="{51B8262C-C077-49AD-B34A-8F66D085CF7A}"/>
          </ac:picMkLst>
        </pc:picChg>
        <pc:picChg chg="add mod">
          <ac:chgData name="SARYBAEVA, Meerim" userId="fd378d2e-37b6-4e4c-86db-c3150f2a969b" providerId="ADAL" clId="{2FF03BB1-C671-4D0C-9179-96E76956E6A6}" dt="2021-04-07T09:34:05.856" v="278" actId="14100"/>
          <ac:picMkLst>
            <pc:docMk/>
            <pc:sldMk cId="0" sldId="270"/>
            <ac:picMk id="5" creationId="{37EB59A0-F305-4B83-99DA-883E4E3EABF5}"/>
          </ac:picMkLst>
        </pc:picChg>
      </pc:sldChg>
      <pc:sldChg chg="addSp delSp modSp add mod">
        <pc:chgData name="SARYBAEVA, Meerim" userId="fd378d2e-37b6-4e4c-86db-c3150f2a969b" providerId="ADAL" clId="{2FF03BB1-C671-4D0C-9179-96E76956E6A6}" dt="2021-04-07T09:34:41.752" v="284" actId="478"/>
        <pc:sldMkLst>
          <pc:docMk/>
          <pc:sldMk cId="2953191089" sldId="271"/>
        </pc:sldMkLst>
        <pc:spChg chg="add mod">
          <ac:chgData name="SARYBAEVA, Meerim" userId="fd378d2e-37b6-4e4c-86db-c3150f2a969b" providerId="ADAL" clId="{2FF03BB1-C671-4D0C-9179-96E76956E6A6}" dt="2021-04-06T09:09:17.187" v="16" actId="14100"/>
          <ac:spMkLst>
            <pc:docMk/>
            <pc:sldMk cId="2953191089" sldId="271"/>
            <ac:spMk id="4" creationId="{75D29DF8-4C14-4986-845D-72105F98FF46}"/>
          </ac:spMkLst>
        </pc:spChg>
        <pc:spChg chg="del">
          <ac:chgData name="SARYBAEVA, Meerim" userId="fd378d2e-37b6-4e4c-86db-c3150f2a969b" providerId="ADAL" clId="{2FF03BB1-C671-4D0C-9179-96E76956E6A6}" dt="2021-04-06T09:08:58.581" v="12" actId="478"/>
          <ac:spMkLst>
            <pc:docMk/>
            <pc:sldMk cId="2953191089" sldId="271"/>
            <ac:spMk id="6" creationId="{D1511B8F-04E2-4EA9-A634-7D13B40FBC64}"/>
          </ac:spMkLst>
        </pc:spChg>
        <pc:picChg chg="add del mod">
          <ac:chgData name="SARYBAEVA, Meerim" userId="fd378d2e-37b6-4e4c-86db-c3150f2a969b" providerId="ADAL" clId="{2FF03BB1-C671-4D0C-9179-96E76956E6A6}" dt="2021-04-07T09:34:41.752" v="284" actId="478"/>
          <ac:picMkLst>
            <pc:docMk/>
            <pc:sldMk cId="2953191089" sldId="271"/>
            <ac:picMk id="2" creationId="{80DC79D8-F37B-4303-9A52-BDC17FC44842}"/>
          </ac:picMkLst>
        </pc:picChg>
      </pc:sldChg>
      <pc:sldChg chg="addSp delSp modSp add mod">
        <pc:chgData name="SARYBAEVA, Meerim" userId="fd378d2e-37b6-4e4c-86db-c3150f2a969b" providerId="ADAL" clId="{2FF03BB1-C671-4D0C-9179-96E76956E6A6}" dt="2021-04-06T09:10:34.346" v="28"/>
        <pc:sldMkLst>
          <pc:docMk/>
          <pc:sldMk cId="1064530415" sldId="272"/>
        </pc:sldMkLst>
        <pc:spChg chg="del mod">
          <ac:chgData name="SARYBAEVA, Meerim" userId="fd378d2e-37b6-4e4c-86db-c3150f2a969b" providerId="ADAL" clId="{2FF03BB1-C671-4D0C-9179-96E76956E6A6}" dt="2021-04-06T09:10:04.383" v="21" actId="478"/>
          <ac:spMkLst>
            <pc:docMk/>
            <pc:sldMk cId="1064530415" sldId="272"/>
            <ac:spMk id="4" creationId="{75D29DF8-4C14-4986-845D-72105F98FF46}"/>
          </ac:spMkLst>
        </pc:spChg>
        <pc:picChg chg="add mod">
          <ac:chgData name="SARYBAEVA, Meerim" userId="fd378d2e-37b6-4e4c-86db-c3150f2a969b" providerId="ADAL" clId="{2FF03BB1-C671-4D0C-9179-96E76956E6A6}" dt="2021-04-06T09:10:34.346" v="28"/>
          <ac:picMkLst>
            <pc:docMk/>
            <pc:sldMk cId="1064530415" sldId="272"/>
            <ac:picMk id="3" creationId="{83826258-6162-4B60-9353-853B50687BA8}"/>
          </ac:picMkLst>
        </pc:picChg>
      </pc:sldChg>
      <pc:sldChg chg="addSp modSp add ord">
        <pc:chgData name="SARYBAEVA, Meerim" userId="fd378d2e-37b6-4e4c-86db-c3150f2a969b" providerId="ADAL" clId="{2FF03BB1-C671-4D0C-9179-96E76956E6A6}" dt="2021-04-07T09:35:07.653" v="286"/>
        <pc:sldMkLst>
          <pc:docMk/>
          <pc:sldMk cId="517622712" sldId="273"/>
        </pc:sldMkLst>
        <pc:spChg chg="add mod">
          <ac:chgData name="SARYBAEVA, Meerim" userId="fd378d2e-37b6-4e4c-86db-c3150f2a969b" providerId="ADAL" clId="{2FF03BB1-C671-4D0C-9179-96E76956E6A6}" dt="2021-04-06T09:13:11.479" v="44"/>
          <ac:spMkLst>
            <pc:docMk/>
            <pc:sldMk cId="517622712" sldId="273"/>
            <ac:spMk id="2" creationId="{BC8810D3-CCAA-4F77-982E-5E3CDE5476A3}"/>
          </ac:spMkLst>
        </pc:spChg>
      </pc:sldChg>
      <pc:sldChg chg="addSp modSp add mod">
        <pc:chgData name="SARYBAEVA, Meerim" userId="fd378d2e-37b6-4e4c-86db-c3150f2a969b" providerId="ADAL" clId="{2FF03BB1-C671-4D0C-9179-96E76956E6A6}" dt="2021-04-06T09:25:39.619" v="97" actId="255"/>
        <pc:sldMkLst>
          <pc:docMk/>
          <pc:sldMk cId="543547009" sldId="274"/>
        </pc:sldMkLst>
        <pc:spChg chg="add mod">
          <ac:chgData name="SARYBAEVA, Meerim" userId="fd378d2e-37b6-4e4c-86db-c3150f2a969b" providerId="ADAL" clId="{2FF03BB1-C671-4D0C-9179-96E76956E6A6}" dt="2021-04-06T09:23:39.525" v="87" actId="1076"/>
          <ac:spMkLst>
            <pc:docMk/>
            <pc:sldMk cId="543547009" sldId="274"/>
            <ac:spMk id="2" creationId="{00088AF0-2D07-45D7-961B-2553052D733C}"/>
          </ac:spMkLst>
        </pc:spChg>
        <pc:spChg chg="add mod">
          <ac:chgData name="SARYBAEVA, Meerim" userId="fd378d2e-37b6-4e4c-86db-c3150f2a969b" providerId="ADAL" clId="{2FF03BB1-C671-4D0C-9179-96E76956E6A6}" dt="2021-04-06T09:25:39.619" v="97" actId="255"/>
          <ac:spMkLst>
            <pc:docMk/>
            <pc:sldMk cId="543547009" sldId="274"/>
            <ac:spMk id="3" creationId="{3DB73F4E-4563-47E9-9FF2-D9F0CD14E4FF}"/>
          </ac:spMkLst>
        </pc:spChg>
      </pc:sldChg>
      <pc:sldChg chg="addSp modSp add mod modNotesTx">
        <pc:chgData name="SARYBAEVA, Meerim" userId="fd378d2e-37b6-4e4c-86db-c3150f2a969b" providerId="ADAL" clId="{2FF03BB1-C671-4D0C-9179-96E76956E6A6}" dt="2021-04-06T09:23:27.094" v="86" actId="6549"/>
        <pc:sldMkLst>
          <pc:docMk/>
          <pc:sldMk cId="3133418899" sldId="275"/>
        </pc:sldMkLst>
        <pc:spChg chg="add mod">
          <ac:chgData name="SARYBAEVA, Meerim" userId="fd378d2e-37b6-4e4c-86db-c3150f2a969b" providerId="ADAL" clId="{2FF03BB1-C671-4D0C-9179-96E76956E6A6}" dt="2021-04-06T09:10:54.047" v="32"/>
          <ac:spMkLst>
            <pc:docMk/>
            <pc:sldMk cId="3133418899" sldId="275"/>
            <ac:spMk id="2" creationId="{CBFC5E3D-22E3-471B-BE81-357BBF0B976C}"/>
          </ac:spMkLst>
        </pc:spChg>
        <pc:spChg chg="add mod">
          <ac:chgData name="SARYBAEVA, Meerim" userId="fd378d2e-37b6-4e4c-86db-c3150f2a969b" providerId="ADAL" clId="{2FF03BB1-C671-4D0C-9179-96E76956E6A6}" dt="2021-04-06T09:23:27.094" v="86" actId="6549"/>
          <ac:spMkLst>
            <pc:docMk/>
            <pc:sldMk cId="3133418899" sldId="275"/>
            <ac:spMk id="3" creationId="{8964ED33-C32E-4D7A-A216-15252B896E41}"/>
          </ac:spMkLst>
        </pc:spChg>
      </pc:sldChg>
      <pc:sldChg chg="addSp modSp add mod">
        <pc:chgData name="SARYBAEVA, Meerim" userId="fd378d2e-37b6-4e4c-86db-c3150f2a969b" providerId="ADAL" clId="{2FF03BB1-C671-4D0C-9179-96E76956E6A6}" dt="2021-04-07T09:35:32.559" v="289" actId="14100"/>
        <pc:sldMkLst>
          <pc:docMk/>
          <pc:sldMk cId="1308817636" sldId="276"/>
        </pc:sldMkLst>
        <pc:spChg chg="add mod">
          <ac:chgData name="SARYBAEVA, Meerim" userId="fd378d2e-37b6-4e4c-86db-c3150f2a969b" providerId="ADAL" clId="{2FF03BB1-C671-4D0C-9179-96E76956E6A6}" dt="2021-04-06T09:13:20.480" v="46"/>
          <ac:spMkLst>
            <pc:docMk/>
            <pc:sldMk cId="1308817636" sldId="276"/>
            <ac:spMk id="2" creationId="{3C2FCC4B-B26E-4C44-9180-9175C8137F80}"/>
          </ac:spMkLst>
        </pc:spChg>
        <pc:spChg chg="add mod">
          <ac:chgData name="SARYBAEVA, Meerim" userId="fd378d2e-37b6-4e4c-86db-c3150f2a969b" providerId="ADAL" clId="{2FF03BB1-C671-4D0C-9179-96E76956E6A6}" dt="2021-04-07T09:35:32.559" v="289" actId="14100"/>
          <ac:spMkLst>
            <pc:docMk/>
            <pc:sldMk cId="1308817636" sldId="276"/>
            <ac:spMk id="3" creationId="{4BDAAD56-70AB-4EBF-B5B4-699E82C72351}"/>
          </ac:spMkLst>
        </pc:spChg>
      </pc:sldChg>
      <pc:sldChg chg="addSp modSp add mod">
        <pc:chgData name="SARYBAEVA, Meerim" userId="fd378d2e-37b6-4e4c-86db-c3150f2a969b" providerId="ADAL" clId="{2FF03BB1-C671-4D0C-9179-96E76956E6A6}" dt="2021-04-07T09:28:14.498" v="272" actId="14100"/>
        <pc:sldMkLst>
          <pc:docMk/>
          <pc:sldMk cId="1900761438" sldId="277"/>
        </pc:sldMkLst>
        <pc:spChg chg="add mod">
          <ac:chgData name="SARYBAEVA, Meerim" userId="fd378d2e-37b6-4e4c-86db-c3150f2a969b" providerId="ADAL" clId="{2FF03BB1-C671-4D0C-9179-96E76956E6A6}" dt="2021-04-06T09:38:43.997" v="207" actId="122"/>
          <ac:spMkLst>
            <pc:docMk/>
            <pc:sldMk cId="1900761438" sldId="277"/>
            <ac:spMk id="2" creationId="{14620AF2-4305-47D9-8481-1CAD41C0503F}"/>
          </ac:spMkLst>
        </pc:spChg>
        <pc:spChg chg="add mod">
          <ac:chgData name="SARYBAEVA, Meerim" userId="fd378d2e-37b6-4e4c-86db-c3150f2a969b" providerId="ADAL" clId="{2FF03BB1-C671-4D0C-9179-96E76956E6A6}" dt="2021-04-07T09:28:14.498" v="272" actId="14100"/>
          <ac:spMkLst>
            <pc:docMk/>
            <pc:sldMk cId="1900761438" sldId="277"/>
            <ac:spMk id="3" creationId="{421A5E05-A9FE-4E71-AAF5-ADC797A90755}"/>
          </ac:spMkLst>
        </pc:spChg>
      </pc:sldChg>
      <pc:sldChg chg="addSp delSp modSp mod">
        <pc:chgData name="SARYBAEVA, Meerim" userId="fd378d2e-37b6-4e4c-86db-c3150f2a969b" providerId="ADAL" clId="{2FF03BB1-C671-4D0C-9179-96E76956E6A6}" dt="2021-04-07T09:25:26.879" v="264" actId="20577"/>
        <pc:sldMkLst>
          <pc:docMk/>
          <pc:sldMk cId="396075144" sldId="278"/>
        </pc:sldMkLst>
        <pc:spChg chg="del">
          <ac:chgData name="SARYBAEVA, Meerim" userId="fd378d2e-37b6-4e4c-86db-c3150f2a969b" providerId="ADAL" clId="{2FF03BB1-C671-4D0C-9179-96E76956E6A6}" dt="2021-04-06T09:17:59.277" v="59" actId="478"/>
          <ac:spMkLst>
            <pc:docMk/>
            <pc:sldMk cId="396075144" sldId="278"/>
            <ac:spMk id="2" creationId="{3C2FCC4B-B26E-4C44-9180-9175C8137F80}"/>
          </ac:spMkLst>
        </pc:spChg>
        <pc:spChg chg="del">
          <ac:chgData name="SARYBAEVA, Meerim" userId="fd378d2e-37b6-4e4c-86db-c3150f2a969b" providerId="ADAL" clId="{2FF03BB1-C671-4D0C-9179-96E76956E6A6}" dt="2021-04-06T09:18:36.799" v="60" actId="478"/>
          <ac:spMkLst>
            <pc:docMk/>
            <pc:sldMk cId="396075144" sldId="278"/>
            <ac:spMk id="3" creationId="{4BDAAD56-70AB-4EBF-B5B4-699E82C72351}"/>
          </ac:spMkLst>
        </pc:spChg>
        <pc:spChg chg="add mod">
          <ac:chgData name="SARYBAEVA, Meerim" userId="fd378d2e-37b6-4e4c-86db-c3150f2a969b" providerId="ADAL" clId="{2FF03BB1-C671-4D0C-9179-96E76956E6A6}" dt="2021-04-06T09:32:47.551" v="126" actId="27636"/>
          <ac:spMkLst>
            <pc:docMk/>
            <pc:sldMk cId="396075144" sldId="278"/>
            <ac:spMk id="4" creationId="{BBDFDBF7-42F9-4885-A2FC-EBB7907EDB90}"/>
          </ac:spMkLst>
        </pc:spChg>
        <pc:spChg chg="add mod">
          <ac:chgData name="SARYBAEVA, Meerim" userId="fd378d2e-37b6-4e4c-86db-c3150f2a969b" providerId="ADAL" clId="{2FF03BB1-C671-4D0C-9179-96E76956E6A6}" dt="2021-04-07T09:25:26.879" v="264" actId="20577"/>
          <ac:spMkLst>
            <pc:docMk/>
            <pc:sldMk cId="396075144" sldId="278"/>
            <ac:spMk id="5" creationId="{41E68CAD-695F-40BA-A9F8-9CEBF0148D65}"/>
          </ac:spMkLst>
        </pc:spChg>
      </pc:sldChg>
      <pc:sldChg chg="addSp modSp new mod ord">
        <pc:chgData name="SARYBAEVA, Meerim" userId="fd378d2e-37b6-4e4c-86db-c3150f2a969b" providerId="ADAL" clId="{2FF03BB1-C671-4D0C-9179-96E76956E6A6}" dt="2021-04-07T09:25:00.679" v="262" actId="1076"/>
        <pc:sldMkLst>
          <pc:docMk/>
          <pc:sldMk cId="1403981348" sldId="279"/>
        </pc:sldMkLst>
        <pc:spChg chg="add mod">
          <ac:chgData name="SARYBAEVA, Meerim" userId="fd378d2e-37b6-4e4c-86db-c3150f2a969b" providerId="ADAL" clId="{2FF03BB1-C671-4D0C-9179-96E76956E6A6}" dt="2021-04-07T09:25:00.679" v="262" actId="1076"/>
          <ac:spMkLst>
            <pc:docMk/>
            <pc:sldMk cId="1403981348" sldId="279"/>
            <ac:spMk id="3" creationId="{B01FBEEA-4886-402A-A8C1-901912690BFB}"/>
          </ac:spMkLst>
        </pc:spChg>
        <pc:picChg chg="add mod">
          <ac:chgData name="SARYBAEVA, Meerim" userId="fd378d2e-37b6-4e4c-86db-c3150f2a969b" providerId="ADAL" clId="{2FF03BB1-C671-4D0C-9179-96E76956E6A6}" dt="2021-04-07T09:24:58.327" v="261" actId="14100"/>
          <ac:picMkLst>
            <pc:docMk/>
            <pc:sldMk cId="1403981348" sldId="279"/>
            <ac:picMk id="5" creationId="{0F14CEB3-C8CD-4810-87B3-C9749F38EB99}"/>
          </ac:picMkLst>
        </pc:picChg>
      </pc:sldChg>
      <pc:sldChg chg="delSp del mod">
        <pc:chgData name="SARYBAEVA, Meerim" userId="fd378d2e-37b6-4e4c-86db-c3150f2a969b" providerId="ADAL" clId="{2FF03BB1-C671-4D0C-9179-96E76956E6A6}" dt="2021-04-06T09:33:30.467" v="146" actId="47"/>
        <pc:sldMkLst>
          <pc:docMk/>
          <pc:sldMk cId="3304434078" sldId="279"/>
        </pc:sldMkLst>
        <pc:spChg chg="del">
          <ac:chgData name="SARYBAEVA, Meerim" userId="fd378d2e-37b6-4e4c-86db-c3150f2a969b" providerId="ADAL" clId="{2FF03BB1-C671-4D0C-9179-96E76956E6A6}" dt="2021-04-06T09:18:41.111" v="61" actId="478"/>
          <ac:spMkLst>
            <pc:docMk/>
            <pc:sldMk cId="3304434078" sldId="279"/>
            <ac:spMk id="2" creationId="{3C2FCC4B-B26E-4C44-9180-9175C8137F80}"/>
          </ac:spMkLst>
        </pc:spChg>
        <pc:spChg chg="del">
          <ac:chgData name="SARYBAEVA, Meerim" userId="fd378d2e-37b6-4e4c-86db-c3150f2a969b" providerId="ADAL" clId="{2FF03BB1-C671-4D0C-9179-96E76956E6A6}" dt="2021-04-06T09:18:42.778" v="62" actId="478"/>
          <ac:spMkLst>
            <pc:docMk/>
            <pc:sldMk cId="3304434078" sldId="279"/>
            <ac:spMk id="3" creationId="{4BDAAD56-70AB-4EBF-B5B4-699E82C7235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B30DEB-3811-4D44-A3C8-A36AA6492F57}" type="datetimeFigureOut">
              <a:rPr lang="en-US" smtClean="0"/>
              <a:t>07/04/2021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F3023F-6B62-43E1-9916-7E9171FAC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481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 выступлениями Председателя Генеральной Ассамблеи, Генерального секретаря, Исполнительного директора Объединенной программы Организации Объединенных Наций по ВИЧ/СПИДу, одного из тех лиц, которые не скрывают своего инфицирования ВИЧ, и одного из видных деятелей, активно участвующих в принятии мер в связи с ВИЧ/СПИДом,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indent="-228600">
              <a:buAutoNum type="arabicPeriod"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 которых выступят государства-члены и наблюдатели в Генеральной Ассамблее; список ораторов будет составлен в соответствии с установившейся практикой Ассамблеи, а продолжительность выступлений будет ограничена тремя минутами для отдельных делегаций и пятью минутами для заявлений от имени группы государств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4.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 выступлениями председателей дискуссионных форумов, которые представят резюме состоявшихся обсуждений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F3023F-6B62-43E1-9916-7E9171FAC4A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2099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90C5DE-E1D6-4FAF-8919-2649A40B6853}" type="slidenum">
              <a:rPr lang="en-CH" smtClean="0"/>
              <a:t>10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896718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5F52D-91B5-4848-BC8C-86DAC30DC6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C756B9-49CE-46E4-8D86-E4CF23F470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565685-5493-41ED-818B-5D583383C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E489-AF53-44FA-9EBC-008DFC057442}" type="datetimeFigureOut">
              <a:rPr lang="en-US" smtClean="0"/>
              <a:t>07/04/2021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6ABF0F-9BAD-4C1B-83DE-7A29A58B9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7CB955-CEDB-4398-9DCB-ABBD7F742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3D0E0-EB1D-4AF6-8C3F-B239BD7A3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620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A0E77-8A82-4796-8009-B2CD093D7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764938-7486-4C6B-BDFF-4575C5FF45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36AF17-45A7-4338-9B88-58EFEB230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E489-AF53-44FA-9EBC-008DFC057442}" type="datetimeFigureOut">
              <a:rPr lang="en-US" smtClean="0"/>
              <a:t>07/04/2021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ACB4BA-444D-44FE-B740-3C5242EE7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02722C-0B66-4535-A3A5-9C571BDB6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3D0E0-EB1D-4AF6-8C3F-B239BD7A3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375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8BC916E-5436-4F55-B84E-B11FFBDC72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9F2DB4-CEC8-40E8-91D8-700221A8C3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398EE6-4916-45AD-9D80-F873C5450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E489-AF53-44FA-9EBC-008DFC057442}" type="datetimeFigureOut">
              <a:rPr lang="en-US" smtClean="0"/>
              <a:t>07/04/2021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AA7D6-B8B4-4686-ACA8-3F52AC6EB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253522-4614-47AE-8855-EF4C2961F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3D0E0-EB1D-4AF6-8C3F-B239BD7A3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4847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20A95C9-4CDA-46F5-9547-096D9B51CDDB}"/>
              </a:ext>
            </a:extLst>
          </p:cNvPr>
          <p:cNvSpPr/>
          <p:nvPr userDrawn="1"/>
        </p:nvSpPr>
        <p:spPr>
          <a:xfrm>
            <a:off x="0" y="0"/>
            <a:ext cx="12192000" cy="5767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9299528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38161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EDE0E7-CE9C-4B41-91AB-325975E72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025B7B-7B87-486D-856B-FA7DD9A817C1}" type="datetimeFigureOut">
              <a:rPr lang="en-US"/>
              <a:pPr>
                <a:defRPr/>
              </a:pPr>
              <a:t>07/04/2021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89AA2D-0EE9-473C-B429-36853EB2F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C600AB-BB8A-4272-8323-617E0D70C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1EF26-D646-4592-B416-416CBEF72C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1160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9045B-84E3-49E5-9730-28992FBDE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C2ED73-410B-45A1-A01C-F8BF9E0BB6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7BF90D-E771-4749-B5EB-144A2AB30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E489-AF53-44FA-9EBC-008DFC057442}" type="datetimeFigureOut">
              <a:rPr lang="en-US" smtClean="0"/>
              <a:t>07/04/2021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80C444-2521-46C5-AAF7-345BE5917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F89B36-D0F3-4776-AF84-C4DFCEF5D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3D0E0-EB1D-4AF6-8C3F-B239BD7A3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449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961E9-76E0-4603-8F45-2754E9E98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DC39EE-FD3E-460F-8CEC-7557BBDE10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B8813A-872F-4CA8-907A-15FBDBA9C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E489-AF53-44FA-9EBC-008DFC057442}" type="datetimeFigureOut">
              <a:rPr lang="en-US" smtClean="0"/>
              <a:t>07/04/2021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8CDE92-122A-4C5B-9B17-256AD239B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2935D3-6FC2-4E27-94E8-3FDE3DA09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3D0E0-EB1D-4AF6-8C3F-B239BD7A3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791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6E2DB4-DFD9-47B6-A9C5-ED3C5A19C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D2DBA9-7CE0-457E-AF09-F211A0EDE7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994545-DE15-479B-A72E-D934BAF30B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9496C7-0A8A-490B-8A14-3BBCE82B9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E489-AF53-44FA-9EBC-008DFC057442}" type="datetimeFigureOut">
              <a:rPr lang="en-US" smtClean="0"/>
              <a:t>07/04/2021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F144FC-D72D-43A1-97E9-65FE8C2C8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EDA9D2-1FBB-411C-BF8D-D7A077135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3D0E0-EB1D-4AF6-8C3F-B239BD7A3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162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6DFAC-586E-4135-8C78-4BBC8E732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48F539-5EA0-4D4B-B3BB-79D4284801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4B5359-DC74-4066-838B-2ECB9C62D8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945D02-8259-48C2-9AB6-1F89E15483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B2B6EB-03D2-4FE6-9AA4-4BE011C7EF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5641314-4048-4B92-A28E-5B873E0B6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E489-AF53-44FA-9EBC-008DFC057442}" type="datetimeFigureOut">
              <a:rPr lang="en-US" smtClean="0"/>
              <a:t>07/04/2021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9D6DEC8-7E03-4511-B3B1-A09E0ED1B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B76C58-0498-4F6E-8E6A-D790F6AC5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3D0E0-EB1D-4AF6-8C3F-B239BD7A3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508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D9E8D-9A10-4049-AAC3-C1EC153C9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AB7356-7462-4771-866A-5BBDC08D6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E489-AF53-44FA-9EBC-008DFC057442}" type="datetimeFigureOut">
              <a:rPr lang="en-US" smtClean="0"/>
              <a:t>07/04/2021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080096-CCF4-453F-96B4-3E9010A58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1654B3-351B-4AFB-A2AF-69902CA5F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3D0E0-EB1D-4AF6-8C3F-B239BD7A3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938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E6480A-37E2-4490-876A-6FF09B0CD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E489-AF53-44FA-9EBC-008DFC057442}" type="datetimeFigureOut">
              <a:rPr lang="en-US" smtClean="0"/>
              <a:t>07/04/2021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896023-2DD9-4730-8BD8-5A0BD86B2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F88C0F-61C7-47BB-B8B0-FCB093CDE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3D0E0-EB1D-4AF6-8C3F-B239BD7A3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379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69969-992C-4137-A24B-D13DA7EC2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F005ED-8D19-484B-80D6-EA7A42098D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34B6EF-0BEB-4A84-A1C9-B383D8E0FA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B2282F-6491-4E46-9B46-F1D69B72C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E489-AF53-44FA-9EBC-008DFC057442}" type="datetimeFigureOut">
              <a:rPr lang="en-US" smtClean="0"/>
              <a:t>07/04/2021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CCDE8D-8EBB-44ED-BB57-BF83BB669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EB3CF-E530-42B8-8060-C8D856F09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3D0E0-EB1D-4AF6-8C3F-B239BD7A3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347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63345-9C0C-477A-BDA1-8D730BC1C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5263118-5912-4297-A19B-E9A37346F8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207D50-2DDB-435E-A71E-D50A8A7615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63F4B8-6C67-4504-830C-F8F87B7CD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E489-AF53-44FA-9EBC-008DFC057442}" type="datetimeFigureOut">
              <a:rPr lang="en-US" smtClean="0"/>
              <a:t>07/04/2021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547131-9DEC-4801-AA9A-0ED3BCAB0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AF708C-148D-4F81-8ECD-4B317816B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3D0E0-EB1D-4AF6-8C3F-B239BD7A3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572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jpe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D5EDCA-6291-492B-AF6B-152E61047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2EBE0A-38F7-49FA-9F59-F6F9B8FE71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84FF8-B026-4645-9B60-1492D11C74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4CE489-AF53-44FA-9EBC-008DFC057442}" type="datetimeFigureOut">
              <a:rPr lang="en-US" smtClean="0"/>
              <a:t>07/04/2021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7C75C-E6AC-4474-AA73-88E2D09B9E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32F665-9D63-4643-A189-09DE7EE186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3D0E0-EB1D-4AF6-8C3F-B239BD7A3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488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16F776F3-F89E-4250-B24C-C9347D9A85F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A272CC4B-8FAB-452C-AAEC-5882433200B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3D24B0-5642-4083-8FE9-465CF2978A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48966BC9-2C2C-47B2-8D86-663AB417D8AA}" type="datetimeFigureOut">
              <a:rPr lang="en-US"/>
              <a:pPr>
                <a:defRPr/>
              </a:pPr>
              <a:t>07/04/2021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F596BE-7602-4E3F-8F6B-4997767CB5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DC81B9-E3C8-484F-B9AB-B880613EC0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4D597040-11AE-4D50-BA21-0D32111A71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31" name="Picture 2" descr="A picture containing bird&#10;&#10;Description automatically generated">
            <a:extLst>
              <a:ext uri="{FF2B5EF4-FFF2-40B4-BE49-F238E27FC236}">
                <a16:creationId xmlns:a16="http://schemas.microsoft.com/office/drawing/2014/main" id="{5CE50239-2806-484F-8A9E-BF9FE061742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5496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documents-dds-ny.un.org/doc/UNDOC/GEN/N21/050/30/PDF/N2105030.pdf?OpenElement" TargetMode="Externa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1511B8F-04E2-4EA9-A634-7D13B40FBC64}"/>
              </a:ext>
            </a:extLst>
          </p:cNvPr>
          <p:cNvSpPr txBox="1"/>
          <p:nvPr/>
        </p:nvSpPr>
        <p:spPr>
          <a:xfrm>
            <a:off x="1283841" y="2445104"/>
            <a:ext cx="1028438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+mj-cs"/>
              </a:rPr>
              <a:t>Совещание Высокого Уровня по ВИЧ и СПИД в рамках Генеральной Ассамблеи ООН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EB59A0-F305-4B83-99DA-883E4E3EAB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654" y="296050"/>
            <a:ext cx="1536469" cy="117124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EA9BC48-27EC-414D-AC03-5D88AF3381D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1000"/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336750" y="1739279"/>
            <a:ext cx="5760000" cy="3758885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7000"/>
              </a:srgbClr>
            </a:outerShdw>
            <a:reflection stA="0" endPos="65000" dist="50800" dir="5400000" sy="-100000" algn="bl" rotWithShape="0"/>
          </a:effectLst>
        </p:spPr>
      </p:pic>
      <p:pic>
        <p:nvPicPr>
          <p:cNvPr id="12" name="Google Shape;187;p45">
            <a:extLst>
              <a:ext uri="{FF2B5EF4-FFF2-40B4-BE49-F238E27FC236}">
                <a16:creationId xmlns:a16="http://schemas.microsoft.com/office/drawing/2014/main" id="{37A86D79-9238-4A12-BD0F-1E5BE5321878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80219" y="6139209"/>
            <a:ext cx="3057849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47F0FB23-20AB-43E8-AF1B-749894F77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Вовлечение ГО в </a:t>
            </a:r>
            <a:r>
              <a:rPr lang="en-US" b="1" dirty="0">
                <a:solidFill>
                  <a:srgbClr val="FF0000"/>
                </a:solidFill>
              </a:rPr>
              <a:t>HLM</a:t>
            </a:r>
            <a:endParaRPr lang="en-CH" b="1" dirty="0">
              <a:solidFill>
                <a:srgbClr val="FF0000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7F3DE9E-A04B-4AC8-BC20-D6C8A4D297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249" y="1739279"/>
            <a:ext cx="6231752" cy="439993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z="2000" dirty="0">
                <a:latin typeface="Calibri"/>
                <a:ea typeface="Calibri" panose="020F0502020204030204" pitchFamily="34" charset="0"/>
                <a:cs typeface="Calibri"/>
              </a:rPr>
              <a:t>Участие сообществ и организаций людей, живущих с ВИЧ, ключевых групп населения и других уязвимых групп населения снова будет иметь фундаментальное значение для успеха HLM.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ru-RU" sz="2000" dirty="0">
                <a:latin typeface="Calibri"/>
                <a:cs typeface="Calibri"/>
              </a:rPr>
              <a:t>ЮНЭЙДС на глобальном, региональном и страновом уровнях будет играть ключевую роль в поддержке сообществ в участии в процессе HLM инклюзивным, эффективным и значимым образом.</a:t>
            </a:r>
            <a:endParaRPr lang="en-US" sz="2000" dirty="0">
              <a:latin typeface="Calibri"/>
              <a:cs typeface="Calibri"/>
            </a:endParaRPr>
          </a:p>
          <a:p>
            <a:r>
              <a:rPr lang="ru-RU" sz="2000" dirty="0">
                <a:effectLst/>
                <a:latin typeface="Calibri"/>
                <a:ea typeface="Calibri" panose="020F0502020204030204" pitchFamily="34" charset="0"/>
                <a:cs typeface="Calibri"/>
              </a:rPr>
              <a:t>Хотя запланированные слушания с участием </a:t>
            </a:r>
            <a:r>
              <a:rPr lang="ru-RU" sz="2000" b="1" dirty="0">
                <a:effectLst/>
                <a:latin typeface="Calibri"/>
                <a:ea typeface="Calibri" panose="020F0502020204030204" pitchFamily="34" charset="0"/>
                <a:cs typeface="Calibri"/>
              </a:rPr>
              <a:t>многих заинтересованных сторон являются основным мероприятием, «посвященным» вовлечению ГО</a:t>
            </a:r>
            <a:r>
              <a:rPr lang="ru-RU" sz="2000" dirty="0">
                <a:effectLst/>
                <a:latin typeface="Calibri"/>
                <a:ea typeface="Calibri" panose="020F0502020204030204" pitchFamily="34" charset="0"/>
                <a:cs typeface="Calibri"/>
              </a:rPr>
              <a:t> в процесс HLM, ожидается множество других возможностей для участия, которые могут быть предложены в процессе подготовки и во время HLM.</a:t>
            </a:r>
            <a:endParaRPr lang="en-US" sz="2000" dirty="0"/>
          </a:p>
          <a:p>
            <a:pPr marL="0" indent="0">
              <a:buNone/>
            </a:pPr>
            <a:endParaRPr lang="en-US" sz="1800" i="1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sz="1800" i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7567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01FBEEA-4886-402A-A8C1-901912690BFB}"/>
              </a:ext>
            </a:extLst>
          </p:cNvPr>
          <p:cNvSpPr txBox="1"/>
          <p:nvPr/>
        </p:nvSpPr>
        <p:spPr>
          <a:xfrm>
            <a:off x="816048" y="1412220"/>
            <a:ext cx="6371561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1" dirty="0">
                <a:solidFill>
                  <a:srgbClr val="333333"/>
                </a:solidFill>
                <a:effectLst/>
                <a:latin typeface="AvenirLTStd-Book"/>
              </a:rPr>
              <a:t>«Мировые лидеры должны воспользоваться теми возможностями, которые открываются благодаря очередному совещанию высокого уровня Генеральной Ассамблеи ООН по ВИЧ и СПИДу, чтобы сосредоточить усилия на проблеме искоренения СПИДа как угрозы общественному здоровью в рамках Повестки дня в области устойчивого развития на период до 2030 года</a:t>
            </a:r>
            <a:r>
              <a:rPr lang="ru-RU" i="1" dirty="0">
                <a:solidFill>
                  <a:srgbClr val="333333"/>
                </a:solidFill>
                <a:latin typeface="AvenirLTStd-Book"/>
              </a:rPr>
              <a:t>. </a:t>
            </a:r>
            <a:r>
              <a:rPr lang="ru-RU" b="0" i="1" dirty="0">
                <a:solidFill>
                  <a:srgbClr val="333333"/>
                </a:solidFill>
                <a:effectLst/>
                <a:latin typeface="AvenirLTStd-Book"/>
              </a:rPr>
              <a:t>Эпидемия СПИДа еще не закончилась. Мы должны избавить от этого заболевания всех и каждого, включая девочек-подростков и молодых женщин, а также прочие категории населения, больше других пострадавшие от ВИЧ. Ведь право на здоровье есть у всех нас».</a:t>
            </a:r>
            <a:endParaRPr lang="en-US" i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14CEB3-C8CD-4810-87B3-C9749F38EB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8497" y="1329070"/>
            <a:ext cx="4406158" cy="3314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981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5D29DF8-4C14-4986-845D-72105F98FF46}"/>
              </a:ext>
            </a:extLst>
          </p:cNvPr>
          <p:cNvSpPr txBox="1"/>
          <p:nvPr/>
        </p:nvSpPr>
        <p:spPr>
          <a:xfrm>
            <a:off x="1459684" y="2083036"/>
            <a:ext cx="980673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Новая Политическая Декларация Генассамблеи по ВИЧ и СПИДу на 2021-2026 гг.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2"/>
              </a:rPr>
              <a:t>N2105030.pdf (un.org)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3191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83826258-6162-4B60-9353-853B50687B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5592" y="365125"/>
            <a:ext cx="9114598" cy="551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530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C8810D3-CCAA-4F77-982E-5E3CDE5476A3}"/>
              </a:ext>
            </a:extLst>
          </p:cNvPr>
          <p:cNvSpPr txBox="1">
            <a:spLocks/>
          </p:cNvSpPr>
          <p:nvPr/>
        </p:nvSpPr>
        <p:spPr>
          <a:xfrm>
            <a:off x="838200" y="476250"/>
            <a:ext cx="10515600" cy="57007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Всесторонний обзор прогресса в выполнении обязательств, взятых в Политической декларации 2016 г., в отношении прекращения эпидемии СПИДа к 2030 г., включая вклад мер в ответ на СПИД для достижения ЦУР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8-10 июня 2021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Встречи будут проходить с 10 до 13 часов и с 15 до 18 часов стандартное восточное время (Алматы 20.00-23.00 и 01.00-04.00)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Гибридный формат встречи - личное присутствие, вероятно, будет ограничено для делегатов из Нью-Йорка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Приглашение государств-членов к участию на высшем уровне, например Главы государств и правительств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Межсекторальные и многосторонние делегации, например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министры из профильных министерств, парламентарии, мэры городов, серьезно пострадавших от ВИЧ, гражданское общество, включая людей, живущих с ВИЧ, подверженных риску и затронутых ВИЧ, лиц в уязвимых ситуациях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7622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C5E3D-22E3-471B-BE81-357BBF0B976C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C</a:t>
            </a:r>
            <a: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овещание высокого уровня будет включать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64ED33-C32E-4D7A-A216-15252B896E41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вступительную часть;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общие прения;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до пяти тематических дискуссионных форумов, которые будут проводиться последовательно с общими прениями;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и заключительную часть;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34188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88AF0-2D07-45D7-961B-2553052D733C}"/>
              </a:ext>
            </a:extLst>
          </p:cNvPr>
          <p:cNvSpPr txBox="1">
            <a:spLocks/>
          </p:cNvSpPr>
          <p:nvPr/>
        </p:nvSpPr>
        <p:spPr>
          <a:xfrm>
            <a:off x="838200" y="3651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Цели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B73F4E-4563-47E9-9FF2-D9F0CD14E4FF}"/>
              </a:ext>
            </a:extLst>
          </p:cNvPr>
          <p:cNvSpPr txBox="1">
            <a:spLocks/>
          </p:cNvSpPr>
          <p:nvPr/>
        </p:nvSpPr>
        <p:spPr>
          <a:xfrm>
            <a:off x="838200" y="1362075"/>
            <a:ext cx="10515600" cy="48148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Сформировать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общее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понимание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эпидемических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приоритетов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возможностей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и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проблем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нового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глобального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контекста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включая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пересечение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ВИЧ и COVID-19.</a:t>
            </a: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anose="020B0606020202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Обсудить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и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согласовать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национальные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приоритеты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чтобы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ускорить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ответные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меры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на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местном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и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местном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уровне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к 2025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году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и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положить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конец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СПИДу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к 2030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году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anose="020B0606020202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Определить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где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это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возможно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четкие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числовые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национальные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цели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на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основе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Глобальной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стратегии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по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СПИДу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на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2021-2026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гг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35470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FCC4B-B26E-4C44-9180-9175C8137F80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Процесс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DAAD56-70AB-4EBF-B5B4-699E82C72351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25868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Страновые консультации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Таблица о согласии по терминологии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Формирование страновой делегации 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88176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20AF2-4305-47D9-8481-1CAD41C0503F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+mj-cs"/>
              </a:rPr>
              <a:t>Национальная позиция по 5-ти ключевым вопросам, имеющим наиболее важное значение для Кыргызской Республики в преодолении эпидемии ВИЧ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1A5E05-A9FE-4E71-AAF5-ADC797A90755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3065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ru-RU" sz="18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Вопросы к обсуждению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ru-RU" sz="1800" b="0" i="1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Что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мы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узнали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два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десятилетия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после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перво</a:t>
            </a:r>
            <a: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й Встречи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высокого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уровня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СПИДу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что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изменило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правила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игры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</a:t>
            </a:r>
            <a: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борьбе против 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ВИЧ?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Какой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прогресс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был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достигнут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какие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проблемы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остаются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выполнении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обязательств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изложенных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Декларации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приверженности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2016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предыдущих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Политических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декларациях</a:t>
            </a:r>
            <a: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ГА ООН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 ВИЧ </a:t>
            </a:r>
            <a: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СПИДу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Какие</a:t>
            </a:r>
            <a: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возможны новые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рекомендации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устойчивым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способам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преодоления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этих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проблем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если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новой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Политической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декларации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СПИДу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должна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быть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усилена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работа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связанная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работой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необходимой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достижения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новых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целей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Какие  5-6 </a:t>
            </a:r>
            <a:r>
              <a:rPr lang="en-US" sz="18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ключев</a:t>
            </a:r>
            <a:r>
              <a:rPr lang="ru-RU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ых</a:t>
            </a:r>
            <a: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вопрос</a:t>
            </a:r>
            <a:r>
              <a:rPr lang="ru-RU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ов в глобальной борьбе с эпидемией ВИЧ и СПИДа, которое </a:t>
            </a:r>
            <a:r>
              <a:rPr lang="en-US" sz="18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</a:t>
            </a:r>
            <a: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хотели</a:t>
            </a:r>
            <a: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бы</a:t>
            </a:r>
            <a: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видеть</a:t>
            </a:r>
            <a:r>
              <a:rPr lang="ru-RU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отраженными </a:t>
            </a:r>
            <a: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новой </a:t>
            </a:r>
            <a:r>
              <a:rPr lang="en-US" sz="18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Политической</a:t>
            </a:r>
            <a: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декларации</a:t>
            </a:r>
            <a: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07614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>
            <a:extLst>
              <a:ext uri="{FF2B5EF4-FFF2-40B4-BE49-F238E27FC236}">
                <a16:creationId xmlns:a16="http://schemas.microsoft.com/office/drawing/2014/main" id="{BBDFDBF7-42F9-4885-A2FC-EBB7907EDB90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1234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+mj-cs"/>
              </a:rPr>
              <a:t>5 направлений, касающихся профилактики и лечения ВИЧ инфекции, которые по мнению представителей Кыргызстана утратили свою актуальность для включения их в Политическую Декларацию 2021-2026 гг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1E68CAD-695F-40BA-A9F8-9CEBF0148D65}"/>
              </a:ext>
            </a:extLst>
          </p:cNvPr>
          <p:cNvSpPr txBox="1">
            <a:spLocks/>
          </p:cNvSpPr>
          <p:nvPr/>
        </p:nvSpPr>
        <p:spPr>
          <a:xfrm>
            <a:off x="838200" y="1666137"/>
            <a:ext cx="10515600" cy="456565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ru-RU" sz="18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Например: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Обсуждения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декриминализации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РС, МСМ,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употребления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наркотиков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т. </a:t>
            </a:r>
            <a:r>
              <a:rPr kumimoji="0" lang="ru-RU" sz="18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kumimoji="0" lang="ru-RU" sz="18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Борьба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стигмой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дискриминацией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включая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МСМ,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доступ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медицинским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услугам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т.</a:t>
            </a:r>
            <a:r>
              <a:rPr kumimoji="0" lang="ru-RU" sz="18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д.;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Включение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людей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живущих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 ВИЧ, в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приоритетные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группы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населения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вакцинации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против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COVID-19</a:t>
            </a:r>
            <a:r>
              <a:rPr kumimoji="0" lang="ru-RU" sz="18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Позиционирование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ВИЧ в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более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широком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контексте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8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Универсальной Системы общественного здравоохранения;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Ключевые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вопросы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связанные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 ВИЧ,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сексуальными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репродуктивными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правами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всесторонним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половым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просвещением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т. </a:t>
            </a:r>
            <a:r>
              <a:rPr kumimoji="0" lang="ru-RU" sz="18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Подходы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расширению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масштабов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услуг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профилактике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лечению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включая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достижение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целей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тестирования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лечения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95-95-95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годов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всех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субпопуляциях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возрастных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группах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географических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регионах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включая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живущих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 ВИЧ и т. Д.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Обеспечение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эффективного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участия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8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НКО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сообществ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только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адвокации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мобилизации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в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предоставлении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услуг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Инновации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включая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использование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технологий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участие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местных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властей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частности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руководства</a:t>
            </a:r>
            <a:r>
              <a:rPr kumimoji="0" lang="ru-RU" sz="18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регионов и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город</a:t>
            </a:r>
            <a:r>
              <a:rPr kumimoji="0" lang="ru-RU" sz="18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ов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т. </a:t>
            </a:r>
            <a:r>
              <a:rPr kumimoji="0" lang="ru-RU" sz="18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kumimoji="0" lang="ru-RU" sz="18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Поддержание</a:t>
            </a:r>
            <a:r>
              <a:rPr kumimoji="0" lang="ru-RU" sz="18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устойчивости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мер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СПИД,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включая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варианты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устойчивого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переходного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финансирования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увеличение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внутреннего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финансирования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государство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частный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сектор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частные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лица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другие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инновационные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источники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0751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UNAIDS Global">
      <a:dk1>
        <a:sysClr val="windowText" lastClr="000000"/>
      </a:dk1>
      <a:lt1>
        <a:sysClr val="window" lastClr="FFFFFF"/>
      </a:lt1>
      <a:dk2>
        <a:srgbClr val="70C8BE"/>
      </a:dk2>
      <a:lt2>
        <a:srgbClr val="B6AEA7"/>
      </a:lt2>
      <a:accent1>
        <a:srgbClr val="70C8BE"/>
      </a:accent1>
      <a:accent2>
        <a:srgbClr val="F15B40"/>
      </a:accent2>
      <a:accent3>
        <a:srgbClr val="00A99A"/>
      </a:accent3>
      <a:accent4>
        <a:srgbClr val="78BCC1"/>
      </a:accent4>
      <a:accent5>
        <a:srgbClr val="78A7B7"/>
      </a:accent5>
      <a:accent6>
        <a:srgbClr val="CDC884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562</TotalTime>
  <Words>928</Words>
  <Application>Microsoft Office PowerPoint</Application>
  <PresentationFormat>Widescreen</PresentationFormat>
  <Paragraphs>53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Arial Narrow</vt:lpstr>
      <vt:lpstr>AvenirLTStd-Book</vt:lpstr>
      <vt:lpstr>Calibri</vt:lpstr>
      <vt:lpstr>Calibri Light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Вовлечение ГО в HLM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Заседание высокого уровня по ВИЧ/СПИД 2021</dc:title>
  <dc:creator>IONASCU, Gabriela</dc:creator>
  <cp:lastModifiedBy>SARYBAEVA, Meerim</cp:lastModifiedBy>
  <cp:revision>18</cp:revision>
  <dcterms:created xsi:type="dcterms:W3CDTF">2021-04-05T02:59:02Z</dcterms:created>
  <dcterms:modified xsi:type="dcterms:W3CDTF">2021-04-07T09:35:34Z</dcterms:modified>
</cp:coreProperties>
</file>