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353" r:id="rId2"/>
    <p:sldId id="381" r:id="rId3"/>
    <p:sldId id="392" r:id="rId4"/>
    <p:sldId id="383" r:id="rId5"/>
    <p:sldId id="389" r:id="rId6"/>
    <p:sldId id="259" r:id="rId7"/>
    <p:sldId id="391" r:id="rId8"/>
    <p:sldId id="390" r:id="rId9"/>
    <p:sldId id="3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A30DA-DF25-45DA-9D68-74E5AD2B4616}" v="2" dt="2022-02-02T05:05:49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5966" autoAdjust="0"/>
  </p:normalViewPr>
  <p:slideViewPr>
    <p:cSldViewPr snapToGrid="0">
      <p:cViewPr varScale="1">
        <p:scale>
          <a:sx n="44" d="100"/>
          <a:sy n="44" d="100"/>
        </p:scale>
        <p:origin x="150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ura Momunova" userId="6a1385da-ea99-4026-b193-4245571b845b" providerId="ADAL" clId="{23DEC215-4146-4AD2-ADDE-A7E04060D0A2}"/>
    <pc:docChg chg="modSld">
      <pc:chgData name="Ainura Momunova" userId="6a1385da-ea99-4026-b193-4245571b845b" providerId="ADAL" clId="{23DEC215-4146-4AD2-ADDE-A7E04060D0A2}" dt="2022-01-31T03:07:19.775" v="69"/>
      <pc:docMkLst>
        <pc:docMk/>
      </pc:docMkLst>
      <pc:sldChg chg="modNotesTx">
        <pc:chgData name="Ainura Momunova" userId="6a1385da-ea99-4026-b193-4245571b845b" providerId="ADAL" clId="{23DEC215-4146-4AD2-ADDE-A7E04060D0A2}" dt="2022-01-31T03:02:59.715" v="32" actId="20577"/>
        <pc:sldMkLst>
          <pc:docMk/>
          <pc:sldMk cId="3879721432" sldId="259"/>
        </pc:sldMkLst>
      </pc:sldChg>
      <pc:sldChg chg="modNotesTx">
        <pc:chgData name="Ainura Momunova" userId="6a1385da-ea99-4026-b193-4245571b845b" providerId="ADAL" clId="{23DEC215-4146-4AD2-ADDE-A7E04060D0A2}" dt="2022-01-31T03:07:19.775" v="69"/>
        <pc:sldMkLst>
          <pc:docMk/>
          <pc:sldMk cId="0" sldId="360"/>
        </pc:sldMkLst>
      </pc:sldChg>
      <pc:sldChg chg="modNotesTx">
        <pc:chgData name="Ainura Momunova" userId="6a1385da-ea99-4026-b193-4245571b845b" providerId="ADAL" clId="{23DEC215-4146-4AD2-ADDE-A7E04060D0A2}" dt="2022-01-31T03:04:07.070" v="68" actId="20577"/>
        <pc:sldMkLst>
          <pc:docMk/>
          <pc:sldMk cId="0" sldId="390"/>
        </pc:sldMkLst>
      </pc:sldChg>
    </pc:docChg>
  </pc:docChgLst>
  <pc:docChgLst>
    <pc:chgData name="Inga Babicheva" userId="0f171498-083e-489f-aac5-c7d2c369acfe" providerId="ADAL" clId="{B02A30DA-DF25-45DA-9D68-74E5AD2B4616}"/>
    <pc:docChg chg="undo custSel delSld modSld">
      <pc:chgData name="Inga Babicheva" userId="0f171498-083e-489f-aac5-c7d2c369acfe" providerId="ADAL" clId="{B02A30DA-DF25-45DA-9D68-74E5AD2B4616}" dt="2022-02-02T05:09:42.610" v="105" actId="14100"/>
      <pc:docMkLst>
        <pc:docMk/>
      </pc:docMkLst>
      <pc:sldChg chg="del">
        <pc:chgData name="Inga Babicheva" userId="0f171498-083e-489f-aac5-c7d2c369acfe" providerId="ADAL" clId="{B02A30DA-DF25-45DA-9D68-74E5AD2B4616}" dt="2022-01-31T15:03:42.964" v="0" actId="2696"/>
        <pc:sldMkLst>
          <pc:docMk/>
          <pc:sldMk cId="1426444189" sldId="257"/>
        </pc:sldMkLst>
      </pc:sldChg>
      <pc:sldChg chg="modNotesTx">
        <pc:chgData name="Inga Babicheva" userId="0f171498-083e-489f-aac5-c7d2c369acfe" providerId="ADAL" clId="{B02A30DA-DF25-45DA-9D68-74E5AD2B4616}" dt="2022-02-02T05:07:43.064" v="97" actId="20577"/>
        <pc:sldMkLst>
          <pc:docMk/>
          <pc:sldMk cId="3879721432" sldId="259"/>
        </pc:sldMkLst>
      </pc:sldChg>
      <pc:sldChg chg="modSp del mod">
        <pc:chgData name="Inga Babicheva" userId="0f171498-083e-489f-aac5-c7d2c369acfe" providerId="ADAL" clId="{B02A30DA-DF25-45DA-9D68-74E5AD2B4616}" dt="2022-02-02T05:05:57.625" v="95" actId="2696"/>
        <pc:sldMkLst>
          <pc:docMk/>
          <pc:sldMk cId="0" sldId="338"/>
        </pc:sldMkLst>
        <pc:graphicFrameChg chg="modGraphic">
          <ac:chgData name="Inga Babicheva" userId="0f171498-083e-489f-aac5-c7d2c369acfe" providerId="ADAL" clId="{B02A30DA-DF25-45DA-9D68-74E5AD2B4616}" dt="2022-01-31T15:07:39.674" v="76" actId="14100"/>
          <ac:graphicFrameMkLst>
            <pc:docMk/>
            <pc:sldMk cId="0" sldId="338"/>
            <ac:graphicFrameMk id="4" creationId="{E34B20D4-A335-4989-8808-C35833432C59}"/>
          </ac:graphicFrameMkLst>
        </pc:graphicFrameChg>
      </pc:sldChg>
      <pc:sldChg chg="addSp delSp modSp mod">
        <pc:chgData name="Inga Babicheva" userId="0f171498-083e-489f-aac5-c7d2c369acfe" providerId="ADAL" clId="{B02A30DA-DF25-45DA-9D68-74E5AD2B4616}" dt="2022-02-02T05:06:07.245" v="96" actId="20577"/>
        <pc:sldMkLst>
          <pc:docMk/>
          <pc:sldMk cId="3600743642" sldId="353"/>
        </pc:sldMkLst>
        <pc:spChg chg="mod">
          <ac:chgData name="Inga Babicheva" userId="0f171498-083e-489f-aac5-c7d2c369acfe" providerId="ADAL" clId="{B02A30DA-DF25-45DA-9D68-74E5AD2B4616}" dt="2022-02-02T05:06:07.245" v="96" actId="20577"/>
          <ac:spMkLst>
            <pc:docMk/>
            <pc:sldMk cId="3600743642" sldId="353"/>
            <ac:spMk id="4" creationId="{AC4E04D6-47B9-4EB2-B63B-7B14135687B2}"/>
          </ac:spMkLst>
        </pc:spChg>
        <pc:spChg chg="mod">
          <ac:chgData name="Inga Babicheva" userId="0f171498-083e-489f-aac5-c7d2c369acfe" providerId="ADAL" clId="{B02A30DA-DF25-45DA-9D68-74E5AD2B4616}" dt="2022-01-31T15:05:57.992" v="63" actId="255"/>
          <ac:spMkLst>
            <pc:docMk/>
            <pc:sldMk cId="3600743642" sldId="353"/>
            <ac:spMk id="5" creationId="{5E955936-2F56-4D2F-9C13-13B703CF916B}"/>
          </ac:spMkLst>
        </pc:spChg>
        <pc:spChg chg="add del mod">
          <ac:chgData name="Inga Babicheva" userId="0f171498-083e-489f-aac5-c7d2c369acfe" providerId="ADAL" clId="{B02A30DA-DF25-45DA-9D68-74E5AD2B4616}" dt="2022-01-31T15:06:47.110" v="75" actId="22"/>
          <ac:spMkLst>
            <pc:docMk/>
            <pc:sldMk cId="3600743642" sldId="353"/>
            <ac:spMk id="6" creationId="{021F52C7-4552-4030-AAA0-6FBC1EA391B0}"/>
          </ac:spMkLst>
        </pc:spChg>
      </pc:sldChg>
      <pc:sldChg chg="modSp mod modNotesTx">
        <pc:chgData name="Inga Babicheva" userId="0f171498-083e-489f-aac5-c7d2c369acfe" providerId="ADAL" clId="{B02A30DA-DF25-45DA-9D68-74E5AD2B4616}" dt="2022-02-02T05:09:42.610" v="105" actId="14100"/>
        <pc:sldMkLst>
          <pc:docMk/>
          <pc:sldMk cId="0" sldId="360"/>
        </pc:sldMkLst>
        <pc:spChg chg="mod">
          <ac:chgData name="Inga Babicheva" userId="0f171498-083e-489f-aac5-c7d2c369acfe" providerId="ADAL" clId="{B02A30DA-DF25-45DA-9D68-74E5AD2B4616}" dt="2022-02-02T05:09:42.610" v="105" actId="14100"/>
          <ac:spMkLst>
            <pc:docMk/>
            <pc:sldMk cId="0" sldId="360"/>
            <ac:spMk id="4" creationId="{7BEBF670-E36C-43BD-8FF2-D75DD90C5E66}"/>
          </ac:spMkLst>
        </pc:spChg>
      </pc:sldChg>
      <pc:sldChg chg="modNotesTx">
        <pc:chgData name="Inga Babicheva" userId="0f171498-083e-489f-aac5-c7d2c369acfe" providerId="ADAL" clId="{B02A30DA-DF25-45DA-9D68-74E5AD2B4616}" dt="2022-02-02T05:07:48.239" v="98" actId="20577"/>
        <pc:sldMkLst>
          <pc:docMk/>
          <pc:sldMk cId="1736180096" sldId="389"/>
        </pc:sldMkLst>
      </pc:sldChg>
      <pc:sldChg chg="modSp mod modNotesTx">
        <pc:chgData name="Inga Babicheva" userId="0f171498-083e-489f-aac5-c7d2c369acfe" providerId="ADAL" clId="{B02A30DA-DF25-45DA-9D68-74E5AD2B4616}" dt="2022-02-02T05:08:39.907" v="100" actId="20577"/>
        <pc:sldMkLst>
          <pc:docMk/>
          <pc:sldMk cId="0" sldId="390"/>
        </pc:sldMkLst>
        <pc:spChg chg="mod">
          <ac:chgData name="Inga Babicheva" userId="0f171498-083e-489f-aac5-c7d2c369acfe" providerId="ADAL" clId="{B02A30DA-DF25-45DA-9D68-74E5AD2B4616}" dt="2022-01-31T15:10:19.876" v="84" actId="20577"/>
          <ac:spMkLst>
            <pc:docMk/>
            <pc:sldMk cId="0" sldId="390"/>
            <ac:spMk id="4" creationId="{EEABA9E4-9220-4885-B3C9-564D66E587C2}"/>
          </ac:spMkLst>
        </pc:spChg>
      </pc:sldChg>
      <pc:sldChg chg="modNotesTx">
        <pc:chgData name="Inga Babicheva" userId="0f171498-083e-489f-aac5-c7d2c369acfe" providerId="ADAL" clId="{B02A30DA-DF25-45DA-9D68-74E5AD2B4616}" dt="2022-02-02T05:08:17.137" v="99" actId="20577"/>
        <pc:sldMkLst>
          <pc:docMk/>
          <pc:sldMk cId="1871520582" sldId="391"/>
        </pc:sldMkLst>
      </pc:sldChg>
    </pc:docChg>
  </pc:docChgLst>
  <pc:docChgLst>
    <pc:chgData name="Ainura Momunova" userId="6a1385da-ea99-4026-b193-4245571b845b" providerId="ADAL" clId="{0F4C26D6-6E4D-4486-8BC2-F0DEDBA82362}"/>
    <pc:docChg chg="undo redo custSel addSld delSld modSld sldOrd addMainMaster delMainMaster modMainMaster">
      <pc:chgData name="Ainura Momunova" userId="6a1385da-ea99-4026-b193-4245571b845b" providerId="ADAL" clId="{0F4C26D6-6E4D-4486-8BC2-F0DEDBA82362}" dt="2022-01-26T16:15:16.473" v="1653"/>
      <pc:docMkLst>
        <pc:docMk/>
      </pc:docMkLst>
      <pc:sldChg chg="new del">
        <pc:chgData name="Ainura Momunova" userId="6a1385da-ea99-4026-b193-4245571b845b" providerId="ADAL" clId="{0F4C26D6-6E4D-4486-8BC2-F0DEDBA82362}" dt="2022-01-25T14:12:42.849" v="7" actId="47"/>
        <pc:sldMkLst>
          <pc:docMk/>
          <pc:sldMk cId="4015757238" sldId="256"/>
        </pc:sldMkLst>
      </pc:sldChg>
      <pc:sldChg chg="addSp modSp add mod setBg">
        <pc:chgData name="Ainura Momunova" userId="6a1385da-ea99-4026-b193-4245571b845b" providerId="ADAL" clId="{0F4C26D6-6E4D-4486-8BC2-F0DEDBA82362}" dt="2022-01-25T14:17:51.833" v="20" actId="6549"/>
        <pc:sldMkLst>
          <pc:docMk/>
          <pc:sldMk cId="1426444189" sldId="257"/>
        </pc:sldMkLst>
        <pc:spChg chg="mod">
          <ac:chgData name="Ainura Momunova" userId="6a1385da-ea99-4026-b193-4245571b845b" providerId="ADAL" clId="{0F4C26D6-6E4D-4486-8BC2-F0DEDBA82362}" dt="2022-01-25T14:17:51.833" v="20" actId="6549"/>
          <ac:spMkLst>
            <pc:docMk/>
            <pc:sldMk cId="1426444189" sldId="257"/>
            <ac:spMk id="4" creationId="{AC4E04D6-47B9-4EB2-B63B-7B14135687B2}"/>
          </ac:spMkLst>
        </pc:spChg>
        <pc:spChg chg="mo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5" creationId="{5E955936-2F56-4D2F-9C13-13B703CF916B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10" creationId="{3A397E3E-B90C-4D82-BAAA-36F7AC6A4565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12" creationId="{E16C8D8F-10E9-4498-ABDB-0F923F8B6837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14" creationId="{1E5A83E3-8A11-4492-BB6E-F5F2240316FB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16" creationId="{8CF5E676-CA04-4CED-9F1E-5026ED66E66D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18" creationId="{6BA9E676-A8FC-4C2F-8D78-C13ED8ABDBA8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20" creationId="{A2B5CBEA-F125-49B6-8335-227C325B112B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22" creationId="{EECD79B5-5FC5-495F-BFD6-346C16E787A7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24" creationId="{2C1D3151-5F97-4860-B56C-C98BD62CC255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26" creationId="{32D9D048-3063-435A-8C23-26C1907E9619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28" creationId="{8DE96824-E506-4448-8704-5EC7BF7BC51B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30" creationId="{4D1A5E71-B6B6-486A-8CDC-C7ABD9B903F6}"/>
          </ac:spMkLst>
        </pc:spChg>
        <pc:spChg chg="add">
          <ac:chgData name="Ainura Momunova" userId="6a1385da-ea99-4026-b193-4245571b845b" providerId="ADAL" clId="{0F4C26D6-6E4D-4486-8BC2-F0DEDBA82362}" dt="2022-01-25T14:10:08.134" v="3" actId="26606"/>
          <ac:spMkLst>
            <pc:docMk/>
            <pc:sldMk cId="1426444189" sldId="257"/>
            <ac:spMk id="32" creationId="{B6C541AE-9B02-44C0-B8C6-B2DEA7ED3813}"/>
          </ac:spMkLst>
        </pc:spChg>
      </pc:sldChg>
      <pc:sldChg chg="modSp new del mod">
        <pc:chgData name="Ainura Momunova" userId="6a1385da-ea99-4026-b193-4245571b845b" providerId="ADAL" clId="{0F4C26D6-6E4D-4486-8BC2-F0DEDBA82362}" dt="2022-01-25T14:17:44.375" v="18" actId="47"/>
        <pc:sldMkLst>
          <pc:docMk/>
          <pc:sldMk cId="2166499170" sldId="258"/>
        </pc:sldMkLst>
        <pc:spChg chg="mod">
          <ac:chgData name="Ainura Momunova" userId="6a1385da-ea99-4026-b193-4245571b845b" providerId="ADAL" clId="{0F4C26D6-6E4D-4486-8BC2-F0DEDBA82362}" dt="2022-01-25T14:17:41.153" v="17" actId="14100"/>
          <ac:spMkLst>
            <pc:docMk/>
            <pc:sldMk cId="2166499170" sldId="258"/>
            <ac:spMk id="2" creationId="{DC38B384-1509-48F0-AA0B-35706A053444}"/>
          </ac:spMkLst>
        </pc:spChg>
      </pc:sldChg>
      <pc:sldChg chg="add del">
        <pc:chgData name="Ainura Momunova" userId="6a1385da-ea99-4026-b193-4245571b845b" providerId="ADAL" clId="{0F4C26D6-6E4D-4486-8BC2-F0DEDBA82362}" dt="2022-01-25T14:33:08.733" v="40" actId="47"/>
        <pc:sldMkLst>
          <pc:docMk/>
          <pc:sldMk cId="2449212104" sldId="258"/>
        </pc:sldMkLst>
      </pc:sldChg>
      <pc:sldChg chg="modSp new del mod">
        <pc:chgData name="Ainura Momunova" userId="6a1385da-ea99-4026-b193-4245571b845b" providerId="ADAL" clId="{0F4C26D6-6E4D-4486-8BC2-F0DEDBA82362}" dt="2022-01-25T14:28:45.139" v="35" actId="47"/>
        <pc:sldMkLst>
          <pc:docMk/>
          <pc:sldMk cId="2747653824" sldId="258"/>
        </pc:sldMkLst>
        <pc:spChg chg="mod">
          <ac:chgData name="Ainura Momunova" userId="6a1385da-ea99-4026-b193-4245571b845b" providerId="ADAL" clId="{0F4C26D6-6E4D-4486-8BC2-F0DEDBA82362}" dt="2022-01-25T14:28:40.521" v="34" actId="20577"/>
          <ac:spMkLst>
            <pc:docMk/>
            <pc:sldMk cId="2747653824" sldId="258"/>
            <ac:spMk id="2" creationId="{4B6CE7EE-AECE-40FF-B3EF-2AE55ECAE332}"/>
          </ac:spMkLst>
        </pc:spChg>
      </pc:sldChg>
      <pc:sldChg chg="new del">
        <pc:chgData name="Ainura Momunova" userId="6a1385da-ea99-4026-b193-4245571b845b" providerId="ADAL" clId="{0F4C26D6-6E4D-4486-8BC2-F0DEDBA82362}" dt="2022-01-25T14:17:20.101" v="14" actId="680"/>
        <pc:sldMkLst>
          <pc:docMk/>
          <pc:sldMk cId="3361794144" sldId="258"/>
        </pc:sldMkLst>
      </pc:sldChg>
      <pc:sldChg chg="addSp modSp new del mod setBg">
        <pc:chgData name="Ainura Momunova" userId="6a1385da-ea99-4026-b193-4245571b845b" providerId="ADAL" clId="{0F4C26D6-6E4D-4486-8BC2-F0DEDBA82362}" dt="2022-01-25T14:12:39.406" v="6" actId="47"/>
        <pc:sldMkLst>
          <pc:docMk/>
          <pc:sldMk cId="4109274459" sldId="258"/>
        </pc:sldMkLst>
        <pc:spChg chg="mod">
          <ac:chgData name="Ainura Momunova" userId="6a1385da-ea99-4026-b193-4245571b845b" providerId="ADAL" clId="{0F4C26D6-6E4D-4486-8BC2-F0DEDBA82362}" dt="2022-01-25T14:12:27.989" v="5" actId="26606"/>
          <ac:spMkLst>
            <pc:docMk/>
            <pc:sldMk cId="4109274459" sldId="258"/>
            <ac:spMk id="2" creationId="{7549E537-A9E8-4E38-8889-192A164008D7}"/>
          </ac:spMkLst>
        </pc:spChg>
        <pc:spChg chg="mod">
          <ac:chgData name="Ainura Momunova" userId="6a1385da-ea99-4026-b193-4245571b845b" providerId="ADAL" clId="{0F4C26D6-6E4D-4486-8BC2-F0DEDBA82362}" dt="2022-01-25T14:12:27.989" v="5" actId="26606"/>
          <ac:spMkLst>
            <pc:docMk/>
            <pc:sldMk cId="4109274459" sldId="258"/>
            <ac:spMk id="3" creationId="{D7D39C28-67E0-4189-892E-2218C038836E}"/>
          </ac:spMkLst>
        </pc:spChg>
        <pc:spChg chg="add">
          <ac:chgData name="Ainura Momunova" userId="6a1385da-ea99-4026-b193-4245571b845b" providerId="ADAL" clId="{0F4C26D6-6E4D-4486-8BC2-F0DEDBA82362}" dt="2022-01-25T14:12:27.989" v="5" actId="26606"/>
          <ac:spMkLst>
            <pc:docMk/>
            <pc:sldMk cId="4109274459" sldId="258"/>
            <ac:spMk id="8" creationId="{C27D7A02-907B-496F-BA7E-AA3780733CA7}"/>
          </ac:spMkLst>
        </pc:spChg>
        <pc:spChg chg="add">
          <ac:chgData name="Ainura Momunova" userId="6a1385da-ea99-4026-b193-4245571b845b" providerId="ADAL" clId="{0F4C26D6-6E4D-4486-8BC2-F0DEDBA82362}" dt="2022-01-25T14:12:27.989" v="5" actId="26606"/>
          <ac:spMkLst>
            <pc:docMk/>
            <pc:sldMk cId="4109274459" sldId="258"/>
            <ac:spMk id="10" creationId="{0FBA5268-0AE7-4CAD-9537-D0EB09E76406}"/>
          </ac:spMkLst>
        </pc:spChg>
        <pc:spChg chg="add">
          <ac:chgData name="Ainura Momunova" userId="6a1385da-ea99-4026-b193-4245571b845b" providerId="ADAL" clId="{0F4C26D6-6E4D-4486-8BC2-F0DEDBA82362}" dt="2022-01-25T14:12:27.989" v="5" actId="26606"/>
          <ac:spMkLst>
            <pc:docMk/>
            <pc:sldMk cId="4109274459" sldId="258"/>
            <ac:spMk id="12" creationId="{088D065B-39DA-4077-B9CF-E489CE4C0169}"/>
          </ac:spMkLst>
        </pc:spChg>
      </pc:sldChg>
      <pc:sldChg chg="addSp delSp modSp new del mod setBg">
        <pc:chgData name="Ainura Momunova" userId="6a1385da-ea99-4026-b193-4245571b845b" providerId="ADAL" clId="{0F4C26D6-6E4D-4486-8BC2-F0DEDBA82362}" dt="2022-01-25T14:16:13.801" v="12" actId="47"/>
        <pc:sldMkLst>
          <pc:docMk/>
          <pc:sldMk cId="4136911330" sldId="258"/>
        </pc:sldMkLst>
        <pc:spChg chg="mod">
          <ac:chgData name="Ainura Momunova" userId="6a1385da-ea99-4026-b193-4245571b845b" providerId="ADAL" clId="{0F4C26D6-6E4D-4486-8BC2-F0DEDBA82362}" dt="2022-01-25T14:16:08.179" v="11" actId="26606"/>
          <ac:spMkLst>
            <pc:docMk/>
            <pc:sldMk cId="4136911330" sldId="258"/>
            <ac:spMk id="2" creationId="{D30775D1-3A97-42CD-86C5-12DEF136F591}"/>
          </ac:spMkLst>
        </pc:spChg>
        <pc:spChg chg="mod">
          <ac:chgData name="Ainura Momunova" userId="6a1385da-ea99-4026-b193-4245571b845b" providerId="ADAL" clId="{0F4C26D6-6E4D-4486-8BC2-F0DEDBA82362}" dt="2022-01-25T14:16:08.179" v="11" actId="26606"/>
          <ac:spMkLst>
            <pc:docMk/>
            <pc:sldMk cId="4136911330" sldId="258"/>
            <ac:spMk id="3" creationId="{BA019D07-9419-41F2-9AC3-A3E970F163B9}"/>
          </ac:spMkLst>
        </pc:spChg>
        <pc:spChg chg="add del">
          <ac:chgData name="Ainura Momunova" userId="6a1385da-ea99-4026-b193-4245571b845b" providerId="ADAL" clId="{0F4C26D6-6E4D-4486-8BC2-F0DEDBA82362}" dt="2022-01-25T14:16:08.167" v="10" actId="26606"/>
          <ac:spMkLst>
            <pc:docMk/>
            <pc:sldMk cId="4136911330" sldId="258"/>
            <ac:spMk id="8" creationId="{5E7AA7E8-8006-4E1F-A566-FCF37EE6F35D}"/>
          </ac:spMkLst>
        </pc:spChg>
        <pc:spChg chg="add">
          <ac:chgData name="Ainura Momunova" userId="6a1385da-ea99-4026-b193-4245571b845b" providerId="ADAL" clId="{0F4C26D6-6E4D-4486-8BC2-F0DEDBA82362}" dt="2022-01-25T14:16:08.179" v="11" actId="26606"/>
          <ac:spMkLst>
            <pc:docMk/>
            <pc:sldMk cId="4136911330" sldId="258"/>
            <ac:spMk id="15" creationId="{16F9E488-0718-4E1E-9D12-26779F606252}"/>
          </ac:spMkLst>
        </pc:spChg>
        <pc:spChg chg="add">
          <ac:chgData name="Ainura Momunova" userId="6a1385da-ea99-4026-b193-4245571b845b" providerId="ADAL" clId="{0F4C26D6-6E4D-4486-8BC2-F0DEDBA82362}" dt="2022-01-25T14:16:08.179" v="11" actId="26606"/>
          <ac:spMkLst>
            <pc:docMk/>
            <pc:sldMk cId="4136911330" sldId="258"/>
            <ac:spMk id="16" creationId="{D20AEB5B-DFC7-42B4-9FAA-6B95E01D0FCE}"/>
          </ac:spMkLst>
        </pc:spChg>
        <pc:grpChg chg="add">
          <ac:chgData name="Ainura Momunova" userId="6a1385da-ea99-4026-b193-4245571b845b" providerId="ADAL" clId="{0F4C26D6-6E4D-4486-8BC2-F0DEDBA82362}" dt="2022-01-25T14:16:08.179" v="11" actId="26606"/>
          <ac:grpSpMkLst>
            <pc:docMk/>
            <pc:sldMk cId="4136911330" sldId="258"/>
            <ac:grpSpMk id="12" creationId="{64B93721-934F-4F1E-A868-0B2BA110D3B5}"/>
          </ac:grpSpMkLst>
        </pc:grpChg>
        <pc:cxnChg chg="add del">
          <ac:chgData name="Ainura Momunova" userId="6a1385da-ea99-4026-b193-4245571b845b" providerId="ADAL" clId="{0F4C26D6-6E4D-4486-8BC2-F0DEDBA82362}" dt="2022-01-25T14:16:08.167" v="10" actId="26606"/>
          <ac:cxnSpMkLst>
            <pc:docMk/>
            <pc:sldMk cId="4136911330" sldId="258"/>
            <ac:cxnSpMk id="10" creationId="{56020367-4FD5-4596-8E10-C5F095CD8DBF}"/>
          </ac:cxnSpMkLst>
        </pc:cxnChg>
      </pc:sldChg>
      <pc:sldChg chg="new del">
        <pc:chgData name="Ainura Momunova" userId="6a1385da-ea99-4026-b193-4245571b845b" providerId="ADAL" clId="{0F4C26D6-6E4D-4486-8BC2-F0DEDBA82362}" dt="2022-01-25T14:17:46.076" v="19" actId="47"/>
        <pc:sldMkLst>
          <pc:docMk/>
          <pc:sldMk cId="3471468427" sldId="259"/>
        </pc:sldMkLst>
      </pc:sldChg>
      <pc:sldChg chg="addSp delSp modSp add mod modClrScheme chgLayout">
        <pc:chgData name="Ainura Momunova" userId="6a1385da-ea99-4026-b193-4245571b845b" providerId="ADAL" clId="{0F4C26D6-6E4D-4486-8BC2-F0DEDBA82362}" dt="2022-01-26T04:12:34.790" v="1114" actId="27636"/>
        <pc:sldMkLst>
          <pc:docMk/>
          <pc:sldMk cId="3879721432" sldId="259"/>
        </pc:sldMkLst>
        <pc:spChg chg="del mod ord">
          <ac:chgData name="Ainura Momunova" userId="6a1385da-ea99-4026-b193-4245571b845b" providerId="ADAL" clId="{0F4C26D6-6E4D-4486-8BC2-F0DEDBA82362}" dt="2022-01-25T15:00:40.103" v="166" actId="700"/>
          <ac:spMkLst>
            <pc:docMk/>
            <pc:sldMk cId="3879721432" sldId="259"/>
            <ac:spMk id="2" creationId="{CA788DAD-2CE8-4898-8386-58BFD12B51EB}"/>
          </ac:spMkLst>
        </pc:spChg>
        <pc:spChg chg="mod ord">
          <ac:chgData name="Ainura Momunova" userId="6a1385da-ea99-4026-b193-4245571b845b" providerId="ADAL" clId="{0F4C26D6-6E4D-4486-8BC2-F0DEDBA82362}" dt="2022-01-25T15:43:50.658" v="381" actId="1076"/>
          <ac:spMkLst>
            <pc:docMk/>
            <pc:sldMk cId="3879721432" sldId="259"/>
            <ac:spMk id="3" creationId="{4DDA75E9-A598-4254-86D5-104CF97F6ADC}"/>
          </ac:spMkLst>
        </pc:spChg>
        <pc:spChg chg="mod ord">
          <ac:chgData name="Ainura Momunova" userId="6a1385da-ea99-4026-b193-4245571b845b" providerId="ADAL" clId="{0F4C26D6-6E4D-4486-8BC2-F0DEDBA82362}" dt="2022-01-26T04:12:13.799" v="1112" actId="27636"/>
          <ac:spMkLst>
            <pc:docMk/>
            <pc:sldMk cId="3879721432" sldId="259"/>
            <ac:spMk id="4" creationId="{EF8B347B-02EB-4EA9-9B08-EAE9748A7F54}"/>
          </ac:spMkLst>
        </pc:spChg>
        <pc:spChg chg="mod ord">
          <ac:chgData name="Ainura Momunova" userId="6a1385da-ea99-4026-b193-4245571b845b" providerId="ADAL" clId="{0F4C26D6-6E4D-4486-8BC2-F0DEDBA82362}" dt="2022-01-25T15:41:24.636" v="312" actId="108"/>
          <ac:spMkLst>
            <pc:docMk/>
            <pc:sldMk cId="3879721432" sldId="259"/>
            <ac:spMk id="5" creationId="{50227AFE-7A65-45B0-A01E-7A9C6B49BF6C}"/>
          </ac:spMkLst>
        </pc:spChg>
        <pc:spChg chg="mod ord">
          <ac:chgData name="Ainura Momunova" userId="6a1385da-ea99-4026-b193-4245571b845b" providerId="ADAL" clId="{0F4C26D6-6E4D-4486-8BC2-F0DEDBA82362}" dt="2022-01-26T04:12:34.790" v="1114" actId="27636"/>
          <ac:spMkLst>
            <pc:docMk/>
            <pc:sldMk cId="3879721432" sldId="259"/>
            <ac:spMk id="6" creationId="{3F5FD285-B1DF-4EBF-8941-47774FBB352F}"/>
          </ac:spMkLst>
        </pc:spChg>
        <pc:spChg chg="add del mod ord">
          <ac:chgData name="Ainura Momunova" userId="6a1385da-ea99-4026-b193-4245571b845b" providerId="ADAL" clId="{0F4C26D6-6E4D-4486-8BC2-F0DEDBA82362}" dt="2022-01-25T15:32:56.974" v="289" actId="700"/>
          <ac:spMkLst>
            <pc:docMk/>
            <pc:sldMk cId="3879721432" sldId="259"/>
            <ac:spMk id="7" creationId="{7FD9902E-BA46-4B92-A6F5-45B14B290349}"/>
          </ac:spMkLst>
        </pc:spChg>
        <pc:spChg chg="add mod ord">
          <ac:chgData name="Ainura Momunova" userId="6a1385da-ea99-4026-b193-4245571b845b" providerId="ADAL" clId="{0F4C26D6-6E4D-4486-8BC2-F0DEDBA82362}" dt="2022-01-25T15:48:52.459" v="421" actId="20577"/>
          <ac:spMkLst>
            <pc:docMk/>
            <pc:sldMk cId="3879721432" sldId="259"/>
            <ac:spMk id="8" creationId="{25A1B2AC-7461-4B32-B94E-3CE9B4C77B1A}"/>
          </ac:spMkLst>
        </pc:spChg>
      </pc:sldChg>
      <pc:sldChg chg="modSp add mod ord modClrScheme chgLayout">
        <pc:chgData name="Ainura Momunova" userId="6a1385da-ea99-4026-b193-4245571b845b" providerId="ADAL" clId="{0F4C26D6-6E4D-4486-8BC2-F0DEDBA82362}" dt="2022-01-25T16:11:05.667" v="652"/>
        <pc:sldMkLst>
          <pc:docMk/>
          <pc:sldMk cId="707221930" sldId="260"/>
        </pc:sldMkLst>
        <pc:spChg chg="mod ord">
          <ac:chgData name="Ainura Momunova" userId="6a1385da-ea99-4026-b193-4245571b845b" providerId="ADAL" clId="{0F4C26D6-6E4D-4486-8BC2-F0DEDBA82362}" dt="2022-01-25T16:10:29.380" v="649" actId="20577"/>
          <ac:spMkLst>
            <pc:docMk/>
            <pc:sldMk cId="707221930" sldId="260"/>
            <ac:spMk id="2" creationId="{CA788DAD-2CE8-4898-8386-58BFD12B51EB}"/>
          </ac:spMkLst>
        </pc:spChg>
        <pc:spChg chg="mod ord">
          <ac:chgData name="Ainura Momunova" userId="6a1385da-ea99-4026-b193-4245571b845b" providerId="ADAL" clId="{0F4C26D6-6E4D-4486-8BC2-F0DEDBA82362}" dt="2022-01-25T15:00:31.367" v="164" actId="700"/>
          <ac:spMkLst>
            <pc:docMk/>
            <pc:sldMk cId="707221930" sldId="260"/>
            <ac:spMk id="3" creationId="{4DDA75E9-A598-4254-86D5-104CF97F6ADC}"/>
          </ac:spMkLst>
        </pc:spChg>
        <pc:spChg chg="mod ord">
          <ac:chgData name="Ainura Momunova" userId="6a1385da-ea99-4026-b193-4245571b845b" providerId="ADAL" clId="{0F4C26D6-6E4D-4486-8BC2-F0DEDBA82362}" dt="2022-01-25T16:03:24.157" v="514" actId="108"/>
          <ac:spMkLst>
            <pc:docMk/>
            <pc:sldMk cId="707221930" sldId="260"/>
            <ac:spMk id="4" creationId="{EF8B347B-02EB-4EA9-9B08-EAE9748A7F54}"/>
          </ac:spMkLst>
        </pc:spChg>
        <pc:spChg chg="mod ord">
          <ac:chgData name="Ainura Momunova" userId="6a1385da-ea99-4026-b193-4245571b845b" providerId="ADAL" clId="{0F4C26D6-6E4D-4486-8BC2-F0DEDBA82362}" dt="2022-01-25T16:03:35.354" v="517" actId="14100"/>
          <ac:spMkLst>
            <pc:docMk/>
            <pc:sldMk cId="707221930" sldId="260"/>
            <ac:spMk id="5" creationId="{50227AFE-7A65-45B0-A01E-7A9C6B49BF6C}"/>
          </ac:spMkLst>
        </pc:spChg>
        <pc:spChg chg="mod ord">
          <ac:chgData name="Ainura Momunova" userId="6a1385da-ea99-4026-b193-4245571b845b" providerId="ADAL" clId="{0F4C26D6-6E4D-4486-8BC2-F0DEDBA82362}" dt="2022-01-25T16:06:15.485" v="647" actId="20577"/>
          <ac:spMkLst>
            <pc:docMk/>
            <pc:sldMk cId="707221930" sldId="260"/>
            <ac:spMk id="6" creationId="{3F5FD285-B1DF-4EBF-8941-47774FBB352F}"/>
          </ac:spMkLst>
        </pc:spChg>
      </pc:sldChg>
      <pc:sldChg chg="modSp add del mod">
        <pc:chgData name="Ainura Momunova" userId="6a1385da-ea99-4026-b193-4245571b845b" providerId="ADAL" clId="{0F4C26D6-6E4D-4486-8BC2-F0DEDBA82362}" dt="2022-01-25T15:47:02.679" v="392" actId="27636"/>
        <pc:sldMkLst>
          <pc:docMk/>
          <pc:sldMk cId="1697330740" sldId="261"/>
        </pc:sldMkLst>
        <pc:spChg chg="mod">
          <ac:chgData name="Ainura Momunova" userId="6a1385da-ea99-4026-b193-4245571b845b" providerId="ADAL" clId="{0F4C26D6-6E4D-4486-8BC2-F0DEDBA82362}" dt="2022-01-25T15:44:27.096" v="386" actId="14100"/>
          <ac:spMkLst>
            <pc:docMk/>
            <pc:sldMk cId="1697330740" sldId="261"/>
            <ac:spMk id="3" creationId="{4DDA75E9-A598-4254-86D5-104CF97F6ADC}"/>
          </ac:spMkLst>
        </pc:spChg>
        <pc:spChg chg="mod">
          <ac:chgData name="Ainura Momunova" userId="6a1385da-ea99-4026-b193-4245571b845b" providerId="ADAL" clId="{0F4C26D6-6E4D-4486-8BC2-F0DEDBA82362}" dt="2022-01-25T15:44:40.435" v="388" actId="14100"/>
          <ac:spMkLst>
            <pc:docMk/>
            <pc:sldMk cId="1697330740" sldId="261"/>
            <ac:spMk id="4" creationId="{EF8B347B-02EB-4EA9-9B08-EAE9748A7F54}"/>
          </ac:spMkLst>
        </pc:spChg>
        <pc:spChg chg="mod">
          <ac:chgData name="Ainura Momunova" userId="6a1385da-ea99-4026-b193-4245571b845b" providerId="ADAL" clId="{0F4C26D6-6E4D-4486-8BC2-F0DEDBA82362}" dt="2022-01-25T15:44:33.955" v="387" actId="14100"/>
          <ac:spMkLst>
            <pc:docMk/>
            <pc:sldMk cId="1697330740" sldId="261"/>
            <ac:spMk id="5" creationId="{50227AFE-7A65-45B0-A01E-7A9C6B49BF6C}"/>
          </ac:spMkLst>
        </pc:spChg>
        <pc:spChg chg="mod">
          <ac:chgData name="Ainura Momunova" userId="6a1385da-ea99-4026-b193-4245571b845b" providerId="ADAL" clId="{0F4C26D6-6E4D-4486-8BC2-F0DEDBA82362}" dt="2022-01-25T15:44:50.997" v="390" actId="14100"/>
          <ac:spMkLst>
            <pc:docMk/>
            <pc:sldMk cId="1697330740" sldId="261"/>
            <ac:spMk id="6" creationId="{3F5FD285-B1DF-4EBF-8941-47774FBB352F}"/>
          </ac:spMkLst>
        </pc:spChg>
        <pc:spChg chg="mod">
          <ac:chgData name="Ainura Momunova" userId="6a1385da-ea99-4026-b193-4245571b845b" providerId="ADAL" clId="{0F4C26D6-6E4D-4486-8BC2-F0DEDBA82362}" dt="2022-01-25T15:47:02.679" v="392" actId="27636"/>
          <ac:spMkLst>
            <pc:docMk/>
            <pc:sldMk cId="1697330740" sldId="261"/>
            <ac:spMk id="7" creationId="{7FD9902E-BA46-4B92-A6F5-45B14B290349}"/>
          </ac:spMkLst>
        </pc:spChg>
      </pc:sldChg>
      <pc:sldChg chg="modSp new del mod ord">
        <pc:chgData name="Ainura Momunova" userId="6a1385da-ea99-4026-b193-4245571b845b" providerId="ADAL" clId="{0F4C26D6-6E4D-4486-8BC2-F0DEDBA82362}" dt="2022-01-25T15:33:21.004" v="292" actId="47"/>
        <pc:sldMkLst>
          <pc:docMk/>
          <pc:sldMk cId="816081485" sldId="262"/>
        </pc:sldMkLst>
        <pc:spChg chg="mod">
          <ac:chgData name="Ainura Momunova" userId="6a1385da-ea99-4026-b193-4245571b845b" providerId="ADAL" clId="{0F4C26D6-6E4D-4486-8BC2-F0DEDBA82362}" dt="2022-01-25T15:33:07.654" v="291" actId="20577"/>
          <ac:spMkLst>
            <pc:docMk/>
            <pc:sldMk cId="816081485" sldId="262"/>
            <ac:spMk id="2" creationId="{4FBEB892-2AAF-426B-AF4B-815D10704981}"/>
          </ac:spMkLst>
        </pc:spChg>
      </pc:sldChg>
      <pc:sldChg chg="add del">
        <pc:chgData name="Ainura Momunova" userId="6a1385da-ea99-4026-b193-4245571b845b" providerId="ADAL" clId="{0F4C26D6-6E4D-4486-8BC2-F0DEDBA82362}" dt="2022-01-25T15:33:23.689" v="293" actId="47"/>
        <pc:sldMkLst>
          <pc:docMk/>
          <pc:sldMk cId="2765524792" sldId="263"/>
        </pc:sldMkLst>
      </pc:sldChg>
      <pc:sldChg chg="modSp add mod ord">
        <pc:chgData name="Ainura Momunova" userId="6a1385da-ea99-4026-b193-4245571b845b" providerId="ADAL" clId="{0F4C26D6-6E4D-4486-8BC2-F0DEDBA82362}" dt="2022-01-26T16:13:29.788" v="1647" actId="20577"/>
        <pc:sldMkLst>
          <pc:docMk/>
          <pc:sldMk cId="0" sldId="338"/>
        </pc:sldMkLst>
        <pc:spChg chg="mod">
          <ac:chgData name="Ainura Momunova" userId="6a1385da-ea99-4026-b193-4245571b845b" providerId="ADAL" clId="{0F4C26D6-6E4D-4486-8BC2-F0DEDBA82362}" dt="2022-01-26T16:13:29.788" v="1647" actId="20577"/>
          <ac:spMkLst>
            <pc:docMk/>
            <pc:sldMk cId="0" sldId="338"/>
            <ac:spMk id="2" creationId="{BF03794B-1940-42E3-88CC-3BC4BF13B0C2}"/>
          </ac:spMkLst>
        </pc:spChg>
        <pc:graphicFrameChg chg="mod modGraphic">
          <ac:chgData name="Ainura Momunova" userId="6a1385da-ea99-4026-b193-4245571b845b" providerId="ADAL" clId="{0F4C26D6-6E4D-4486-8BC2-F0DEDBA82362}" dt="2022-01-26T04:10:29.005" v="1110" actId="14100"/>
          <ac:graphicFrameMkLst>
            <pc:docMk/>
            <pc:sldMk cId="0" sldId="338"/>
            <ac:graphicFrameMk id="4" creationId="{E34B20D4-A335-4989-8808-C35833432C59}"/>
          </ac:graphicFrameMkLst>
        </pc:graphicFrameChg>
      </pc:sldChg>
      <pc:sldChg chg="addSp delSp modSp mod ord">
        <pc:chgData name="Ainura Momunova" userId="6a1385da-ea99-4026-b193-4245571b845b" providerId="ADAL" clId="{0F4C26D6-6E4D-4486-8BC2-F0DEDBA82362}" dt="2022-01-26T16:15:01.786" v="1649"/>
        <pc:sldMkLst>
          <pc:docMk/>
          <pc:sldMk cId="0" sldId="340"/>
        </pc:sldMkLst>
        <pc:spChg chg="mod">
          <ac:chgData name="Ainura Momunova" userId="6a1385da-ea99-4026-b193-4245571b845b" providerId="ADAL" clId="{0F4C26D6-6E4D-4486-8BC2-F0DEDBA82362}" dt="2022-01-26T10:00:49.737" v="1258" actId="6549"/>
          <ac:spMkLst>
            <pc:docMk/>
            <pc:sldMk cId="0" sldId="340"/>
            <ac:spMk id="2" creationId="{AC7B69D2-F8C6-4E96-83ED-E64B8622CF3C}"/>
          </ac:spMkLst>
        </pc:spChg>
        <pc:spChg chg="add mod">
          <ac:chgData name="Ainura Momunova" userId="6a1385da-ea99-4026-b193-4245571b845b" providerId="ADAL" clId="{0F4C26D6-6E4D-4486-8BC2-F0DEDBA82362}" dt="2022-01-26T10:10:08.185" v="1625" actId="5793"/>
          <ac:spMkLst>
            <pc:docMk/>
            <pc:sldMk cId="0" sldId="340"/>
            <ac:spMk id="4" creationId="{EEABA9E4-9220-4885-B3C9-564D66E587C2}"/>
          </ac:spMkLst>
        </pc:spChg>
        <pc:graphicFrameChg chg="del mod modGraphic">
          <ac:chgData name="Ainura Momunova" userId="6a1385da-ea99-4026-b193-4245571b845b" providerId="ADAL" clId="{0F4C26D6-6E4D-4486-8BC2-F0DEDBA82362}" dt="2022-01-26T09:59:07.996" v="1144" actId="478"/>
          <ac:graphicFrameMkLst>
            <pc:docMk/>
            <pc:sldMk cId="0" sldId="340"/>
            <ac:graphicFrameMk id="6" creationId="{136ED1E4-BFA7-483B-A26A-996D8C56A540}"/>
          </ac:graphicFrameMkLst>
        </pc:graphicFrameChg>
        <pc:graphicFrameChg chg="del mod modGraphic">
          <ac:chgData name="Ainura Momunova" userId="6a1385da-ea99-4026-b193-4245571b845b" providerId="ADAL" clId="{0F4C26D6-6E4D-4486-8BC2-F0DEDBA82362}" dt="2022-01-26T10:01:02.664" v="1260" actId="478"/>
          <ac:graphicFrameMkLst>
            <pc:docMk/>
            <pc:sldMk cId="0" sldId="340"/>
            <ac:graphicFrameMk id="7" creationId="{D914C1EB-E65E-48D8-9E34-472D6462A802}"/>
          </ac:graphicFrameMkLst>
        </pc:graphicFrameChg>
      </pc:sldChg>
      <pc:sldChg chg="modSp add mod">
        <pc:chgData name="Ainura Momunova" userId="6a1385da-ea99-4026-b193-4245571b845b" providerId="ADAL" clId="{0F4C26D6-6E4D-4486-8BC2-F0DEDBA82362}" dt="2022-01-26T04:21:18.446" v="1138" actId="27636"/>
        <pc:sldMkLst>
          <pc:docMk/>
          <pc:sldMk cId="0" sldId="360"/>
        </pc:sldMkLst>
        <pc:spChg chg="mod">
          <ac:chgData name="Ainura Momunova" userId="6a1385da-ea99-4026-b193-4245571b845b" providerId="ADAL" clId="{0F4C26D6-6E4D-4486-8BC2-F0DEDBA82362}" dt="2022-01-26T04:21:18.446" v="1138" actId="27636"/>
          <ac:spMkLst>
            <pc:docMk/>
            <pc:sldMk cId="0" sldId="360"/>
            <ac:spMk id="4" creationId="{7BEBF670-E36C-43BD-8FF2-D75DD90C5E66}"/>
          </ac:spMkLst>
        </pc:spChg>
      </pc:sldChg>
      <pc:sldChg chg="modSp mod ord">
        <pc:chgData name="Ainura Momunova" userId="6a1385da-ea99-4026-b193-4245571b845b" providerId="ADAL" clId="{0F4C26D6-6E4D-4486-8BC2-F0DEDBA82362}" dt="2022-01-26T03:56:14.042" v="1072" actId="20577"/>
        <pc:sldMkLst>
          <pc:docMk/>
          <pc:sldMk cId="3382975356" sldId="381"/>
        </pc:sldMkLst>
        <pc:spChg chg="mod">
          <ac:chgData name="Ainura Momunova" userId="6a1385da-ea99-4026-b193-4245571b845b" providerId="ADAL" clId="{0F4C26D6-6E4D-4486-8BC2-F0DEDBA82362}" dt="2022-01-26T03:56:14.042" v="1072" actId="20577"/>
          <ac:spMkLst>
            <pc:docMk/>
            <pc:sldMk cId="3382975356" sldId="381"/>
            <ac:spMk id="2" creationId="{2114F608-4736-4C5D-BC79-F164C90E56B4}"/>
          </ac:spMkLst>
        </pc:spChg>
        <pc:spChg chg="mod">
          <ac:chgData name="Ainura Momunova" userId="6a1385da-ea99-4026-b193-4245571b845b" providerId="ADAL" clId="{0F4C26D6-6E4D-4486-8BC2-F0DEDBA82362}" dt="2022-01-26T03:55:52.945" v="1057" actId="27636"/>
          <ac:spMkLst>
            <pc:docMk/>
            <pc:sldMk cId="3382975356" sldId="381"/>
            <ac:spMk id="3" creationId="{BCDC4247-2598-474D-A60C-7EB059B0EE38}"/>
          </ac:spMkLst>
        </pc:spChg>
      </pc:sldChg>
      <pc:sldChg chg="modSp add del mod ord">
        <pc:chgData name="Ainura Momunova" userId="6a1385da-ea99-4026-b193-4245571b845b" providerId="ADAL" clId="{0F4C26D6-6E4D-4486-8BC2-F0DEDBA82362}" dt="2022-01-26T04:07:11.857" v="1097" actId="2696"/>
        <pc:sldMkLst>
          <pc:docMk/>
          <pc:sldMk cId="4165949835" sldId="382"/>
        </pc:sldMkLst>
        <pc:spChg chg="mod">
          <ac:chgData name="Ainura Momunova" userId="6a1385da-ea99-4026-b193-4245571b845b" providerId="ADAL" clId="{0F4C26D6-6E4D-4486-8BC2-F0DEDBA82362}" dt="2022-01-26T04:06:42.296" v="1094"/>
          <ac:spMkLst>
            <pc:docMk/>
            <pc:sldMk cId="4165949835" sldId="382"/>
            <ac:spMk id="3" creationId="{BCDC4247-2598-474D-A60C-7EB059B0EE38}"/>
          </ac:spMkLst>
        </pc:spChg>
      </pc:sldChg>
      <pc:sldChg chg="new del">
        <pc:chgData name="Ainura Momunova" userId="6a1385da-ea99-4026-b193-4245571b845b" providerId="ADAL" clId="{0F4C26D6-6E4D-4486-8BC2-F0DEDBA82362}" dt="2022-01-25T15:55:02.611" v="427" actId="47"/>
        <pc:sldMkLst>
          <pc:docMk/>
          <pc:sldMk cId="2856071051" sldId="383"/>
        </pc:sldMkLst>
      </pc:sldChg>
      <pc:sldChg chg="modSp add mod">
        <pc:chgData name="Ainura Momunova" userId="6a1385da-ea99-4026-b193-4245571b845b" providerId="ADAL" clId="{0F4C26D6-6E4D-4486-8BC2-F0DEDBA82362}" dt="2022-01-26T03:58:16.983" v="1081" actId="27636"/>
        <pc:sldMkLst>
          <pc:docMk/>
          <pc:sldMk cId="2888416131" sldId="383"/>
        </pc:sldMkLst>
        <pc:spChg chg="mod">
          <ac:chgData name="Ainura Momunova" userId="6a1385da-ea99-4026-b193-4245571b845b" providerId="ADAL" clId="{0F4C26D6-6E4D-4486-8BC2-F0DEDBA82362}" dt="2022-01-26T03:55:42.310" v="1055"/>
          <ac:spMkLst>
            <pc:docMk/>
            <pc:sldMk cId="2888416131" sldId="383"/>
            <ac:spMk id="2" creationId="{2114F608-4736-4C5D-BC79-F164C90E56B4}"/>
          </ac:spMkLst>
        </pc:spChg>
        <pc:spChg chg="mod">
          <ac:chgData name="Ainura Momunova" userId="6a1385da-ea99-4026-b193-4245571b845b" providerId="ADAL" clId="{0F4C26D6-6E4D-4486-8BC2-F0DEDBA82362}" dt="2022-01-26T03:58:16.983" v="1081" actId="27636"/>
          <ac:spMkLst>
            <pc:docMk/>
            <pc:sldMk cId="2888416131" sldId="383"/>
            <ac:spMk id="3" creationId="{BCDC4247-2598-474D-A60C-7EB059B0EE38}"/>
          </ac:spMkLst>
        </pc:spChg>
      </pc:sldChg>
      <pc:sldChg chg="modSp add mod ord">
        <pc:chgData name="Ainura Momunova" userId="6a1385da-ea99-4026-b193-4245571b845b" providerId="ADAL" clId="{0F4C26D6-6E4D-4486-8BC2-F0DEDBA82362}" dt="2022-01-26T16:15:07.590" v="1651"/>
        <pc:sldMkLst>
          <pc:docMk/>
          <pc:sldMk cId="2333670955" sldId="384"/>
        </pc:sldMkLst>
        <pc:spChg chg="mod">
          <ac:chgData name="Ainura Momunova" userId="6a1385da-ea99-4026-b193-4245571b845b" providerId="ADAL" clId="{0F4C26D6-6E4D-4486-8BC2-F0DEDBA82362}" dt="2022-01-25T16:25:40.292" v="747" actId="255"/>
          <ac:spMkLst>
            <pc:docMk/>
            <pc:sldMk cId="2333670955" sldId="384"/>
            <ac:spMk id="4" creationId="{EF8B347B-02EB-4EA9-9B08-EAE9748A7F54}"/>
          </ac:spMkLst>
        </pc:spChg>
        <pc:spChg chg="mod">
          <ac:chgData name="Ainura Momunova" userId="6a1385da-ea99-4026-b193-4245571b845b" providerId="ADAL" clId="{0F4C26D6-6E4D-4486-8BC2-F0DEDBA82362}" dt="2022-01-26T03:51:00.337" v="1048" actId="20577"/>
          <ac:spMkLst>
            <pc:docMk/>
            <pc:sldMk cId="2333670955" sldId="384"/>
            <ac:spMk id="6" creationId="{3F5FD285-B1DF-4EBF-8941-47774FBB352F}"/>
          </ac:spMkLst>
        </pc:spChg>
      </pc:sldChg>
      <pc:sldChg chg="addSp delSp modSp add mod ord">
        <pc:chgData name="Ainura Momunova" userId="6a1385da-ea99-4026-b193-4245571b845b" providerId="ADAL" clId="{0F4C26D6-6E4D-4486-8BC2-F0DEDBA82362}" dt="2022-01-26T16:15:16.473" v="1653"/>
        <pc:sldMkLst>
          <pc:docMk/>
          <pc:sldMk cId="2528089282" sldId="385"/>
        </pc:sldMkLst>
        <pc:spChg chg="mod">
          <ac:chgData name="Ainura Momunova" userId="6a1385da-ea99-4026-b193-4245571b845b" providerId="ADAL" clId="{0F4C26D6-6E4D-4486-8BC2-F0DEDBA82362}" dt="2022-01-25T16:38:41.881" v="985" actId="6549"/>
          <ac:spMkLst>
            <pc:docMk/>
            <pc:sldMk cId="2528089282" sldId="385"/>
            <ac:spMk id="4" creationId="{EF8B347B-02EB-4EA9-9B08-EAE9748A7F54}"/>
          </ac:spMkLst>
        </pc:spChg>
        <pc:spChg chg="mod">
          <ac:chgData name="Ainura Momunova" userId="6a1385da-ea99-4026-b193-4245571b845b" providerId="ADAL" clId="{0F4C26D6-6E4D-4486-8BC2-F0DEDBA82362}" dt="2022-01-25T16:29:19.122" v="758"/>
          <ac:spMkLst>
            <pc:docMk/>
            <pc:sldMk cId="2528089282" sldId="385"/>
            <ac:spMk id="6" creationId="{3F5FD285-B1DF-4EBF-8941-47774FBB352F}"/>
          </ac:spMkLst>
        </pc:spChg>
        <pc:spChg chg="add del">
          <ac:chgData name="Ainura Momunova" userId="6a1385da-ea99-4026-b193-4245571b845b" providerId="ADAL" clId="{0F4C26D6-6E4D-4486-8BC2-F0DEDBA82362}" dt="2022-01-25T16:38:23.669" v="982" actId="22"/>
          <ac:spMkLst>
            <pc:docMk/>
            <pc:sldMk cId="2528089282" sldId="385"/>
            <ac:spMk id="9" creationId="{B6978A51-DD4A-4FE1-A9A4-7AD2CBA85CC8}"/>
          </ac:spMkLst>
        </pc:spChg>
      </pc:sldChg>
      <pc:sldChg chg="add ord">
        <pc:chgData name="Ainura Momunova" userId="6a1385da-ea99-4026-b193-4245571b845b" providerId="ADAL" clId="{0F4C26D6-6E4D-4486-8BC2-F0DEDBA82362}" dt="2022-01-26T04:05:10.378" v="1084"/>
        <pc:sldMkLst>
          <pc:docMk/>
          <pc:sldMk cId="4044465086" sldId="386"/>
        </pc:sldMkLst>
      </pc:sldChg>
      <pc:sldChg chg="modSp add mod">
        <pc:chgData name="Ainura Momunova" userId="6a1385da-ea99-4026-b193-4245571b845b" providerId="ADAL" clId="{0F4C26D6-6E4D-4486-8BC2-F0DEDBA82362}" dt="2022-01-26T04:13:46.683" v="1121"/>
        <pc:sldMkLst>
          <pc:docMk/>
          <pc:sldMk cId="589148190" sldId="387"/>
        </pc:sldMkLst>
        <pc:spChg chg="mod">
          <ac:chgData name="Ainura Momunova" userId="6a1385da-ea99-4026-b193-4245571b845b" providerId="ADAL" clId="{0F4C26D6-6E4D-4486-8BC2-F0DEDBA82362}" dt="2022-01-26T04:13:26.450" v="1118"/>
          <ac:spMkLst>
            <pc:docMk/>
            <pc:sldMk cId="589148190" sldId="387"/>
            <ac:spMk id="4" creationId="{EF8B347B-02EB-4EA9-9B08-EAE9748A7F54}"/>
          </ac:spMkLst>
        </pc:spChg>
        <pc:spChg chg="mod">
          <ac:chgData name="Ainura Momunova" userId="6a1385da-ea99-4026-b193-4245571b845b" providerId="ADAL" clId="{0F4C26D6-6E4D-4486-8BC2-F0DEDBA82362}" dt="2022-01-26T04:13:46.683" v="1121"/>
          <ac:spMkLst>
            <pc:docMk/>
            <pc:sldMk cId="589148190" sldId="387"/>
            <ac:spMk id="6" creationId="{3F5FD285-B1DF-4EBF-8941-47774FBB352F}"/>
          </ac:spMkLst>
        </pc:spChg>
      </pc:sldChg>
      <pc:sldChg chg="modSp add mod">
        <pc:chgData name="Ainura Momunova" userId="6a1385da-ea99-4026-b193-4245571b845b" providerId="ADAL" clId="{0F4C26D6-6E4D-4486-8BC2-F0DEDBA82362}" dt="2022-01-26T04:17:57.266" v="1128" actId="27636"/>
        <pc:sldMkLst>
          <pc:docMk/>
          <pc:sldMk cId="3904943436" sldId="388"/>
        </pc:sldMkLst>
        <pc:spChg chg="mod">
          <ac:chgData name="Ainura Momunova" userId="6a1385da-ea99-4026-b193-4245571b845b" providerId="ADAL" clId="{0F4C26D6-6E4D-4486-8BC2-F0DEDBA82362}" dt="2022-01-26T04:17:39.335" v="1126" actId="27636"/>
          <ac:spMkLst>
            <pc:docMk/>
            <pc:sldMk cId="3904943436" sldId="388"/>
            <ac:spMk id="4" creationId="{EF8B347B-02EB-4EA9-9B08-EAE9748A7F54}"/>
          </ac:spMkLst>
        </pc:spChg>
        <pc:spChg chg="mod">
          <ac:chgData name="Ainura Momunova" userId="6a1385da-ea99-4026-b193-4245571b845b" providerId="ADAL" clId="{0F4C26D6-6E4D-4486-8BC2-F0DEDBA82362}" dt="2022-01-26T04:17:57.266" v="1128" actId="27636"/>
          <ac:spMkLst>
            <pc:docMk/>
            <pc:sldMk cId="3904943436" sldId="388"/>
            <ac:spMk id="6" creationId="{3F5FD285-B1DF-4EBF-8941-47774FBB352F}"/>
          </ac:spMkLst>
        </pc:spChg>
      </pc:sldChg>
      <pc:sldChg chg="modSp add mod">
        <pc:chgData name="Ainura Momunova" userId="6a1385da-ea99-4026-b193-4245571b845b" providerId="ADAL" clId="{0F4C26D6-6E4D-4486-8BC2-F0DEDBA82362}" dt="2022-01-26T04:19:47.064" v="1136"/>
        <pc:sldMkLst>
          <pc:docMk/>
          <pc:sldMk cId="1736180096" sldId="389"/>
        </pc:sldMkLst>
        <pc:spChg chg="mod">
          <ac:chgData name="Ainura Momunova" userId="6a1385da-ea99-4026-b193-4245571b845b" providerId="ADAL" clId="{0F4C26D6-6E4D-4486-8BC2-F0DEDBA82362}" dt="2022-01-26T04:19:25.016" v="1132"/>
          <ac:spMkLst>
            <pc:docMk/>
            <pc:sldMk cId="1736180096" sldId="389"/>
            <ac:spMk id="4" creationId="{EF8B347B-02EB-4EA9-9B08-EAE9748A7F54}"/>
          </ac:spMkLst>
        </pc:spChg>
        <pc:spChg chg="mod">
          <ac:chgData name="Ainura Momunova" userId="6a1385da-ea99-4026-b193-4245571b845b" providerId="ADAL" clId="{0F4C26D6-6E4D-4486-8BC2-F0DEDBA82362}" dt="2022-01-26T04:19:47.064" v="1136"/>
          <ac:spMkLst>
            <pc:docMk/>
            <pc:sldMk cId="1736180096" sldId="389"/>
            <ac:spMk id="6" creationId="{3F5FD285-B1DF-4EBF-8941-47774FBB352F}"/>
          </ac:spMkLst>
        </pc:spChg>
      </pc:sldChg>
      <pc:sldMasterChg chg="add del addSldLayout delSldLayout">
        <pc:chgData name="Ainura Momunova" userId="6a1385da-ea99-4026-b193-4245571b845b" providerId="ADAL" clId="{0F4C26D6-6E4D-4486-8BC2-F0DEDBA82362}" dt="2022-01-25T15:00:40.103" v="166" actId="700"/>
        <pc:sldMasterMkLst>
          <pc:docMk/>
          <pc:sldMasterMk cId="462240005" sldId="2147483648"/>
        </pc:sldMasterMkLst>
        <pc:sldLayoutChg chg="add del">
          <pc:chgData name="Ainura Momunova" userId="6a1385da-ea99-4026-b193-4245571b845b" providerId="ADAL" clId="{0F4C26D6-6E4D-4486-8BC2-F0DEDBA82362}" dt="2022-01-25T15:00:40.103" v="166" actId="700"/>
          <pc:sldLayoutMkLst>
            <pc:docMk/>
            <pc:sldMasterMk cId="462240005" sldId="2147483648"/>
            <pc:sldLayoutMk cId="1715345878" sldId="2147483653"/>
          </pc:sldLayoutMkLst>
        </pc:sldLayoutChg>
      </pc:sldMasterChg>
      <pc:sldMasterChg chg="del replId addSldLayout delSldLayout modSldLayout">
        <pc:chgData name="Ainura Momunova" userId="6a1385da-ea99-4026-b193-4245571b845b" providerId="ADAL" clId="{0F4C26D6-6E4D-4486-8BC2-F0DEDBA82362}" dt="2022-01-25T14:12:42.849" v="7" actId="47"/>
        <pc:sldMasterMkLst>
          <pc:docMk/>
          <pc:sldMasterMk cId="1612671334" sldId="2147483650"/>
        </pc:sldMasterMkLst>
        <pc:sldLayoutChg chg="add del replId">
          <pc:chgData name="Ainura Momunova" userId="6a1385da-ea99-4026-b193-4245571b845b" providerId="ADAL" clId="{0F4C26D6-6E4D-4486-8BC2-F0DEDBA82362}" dt="2022-01-25T14:12:42.849" v="7" actId="47"/>
          <pc:sldLayoutMkLst>
            <pc:docMk/>
            <pc:sldMasterMk cId="1612671334" sldId="2147483650"/>
            <pc:sldLayoutMk cId="1369360203" sldId="2147483651"/>
          </pc:sldLayoutMkLst>
        </pc:sldLayoutChg>
      </pc:sldMasterChg>
      <pc:sldMasterChg chg="modSp add mod replId addSldLayout modSldLayout sldLayoutOrd">
        <pc:chgData name="Ainura Momunova" userId="6a1385da-ea99-4026-b193-4245571b845b" providerId="ADAL" clId="{0F4C26D6-6E4D-4486-8BC2-F0DEDBA82362}" dt="2022-01-25T14:31:36.190" v="36" actId="27028"/>
        <pc:sldMasterMkLst>
          <pc:docMk/>
          <pc:sldMasterMk cId="49487577" sldId="2147483651"/>
        </pc:sldMasterMkLst>
        <pc:spChg chg="mod">
          <ac:chgData name="Ainura Momunova" userId="6a1385da-ea99-4026-b193-4245571b845b" providerId="ADAL" clId="{0F4C26D6-6E4D-4486-8BC2-F0DEDBA82362}" dt="2022-01-25T14:24:25.429" v="21" actId="6549"/>
          <ac:spMkLst>
            <pc:docMk/>
            <pc:sldMasterMk cId="49487577" sldId="2147483651"/>
            <ac:spMk id="3" creationId="{51B8E220-7325-B14C-B1BB-009F2909E3A4}"/>
          </ac:spMkLst>
        </pc:spChg>
        <pc:sldLayoutChg chg="new mod ord">
          <pc:chgData name="Ainura Momunova" userId="6a1385da-ea99-4026-b193-4245571b845b" providerId="ADAL" clId="{0F4C26D6-6E4D-4486-8BC2-F0DEDBA82362}" dt="2022-01-25T14:24:54.974" v="24" actId="20578"/>
          <pc:sldLayoutMkLst>
            <pc:docMk/>
            <pc:sldMasterMk cId="49487577" sldId="2147483651"/>
            <pc:sldLayoutMk cId="3772970181" sldId="2147483650"/>
          </pc:sldLayoutMkLst>
        </pc:sldLayoutChg>
        <pc:sldLayoutChg chg="add ord replId">
          <pc:chgData name="Ainura Momunova" userId="6a1385da-ea99-4026-b193-4245571b845b" providerId="ADAL" clId="{0F4C26D6-6E4D-4486-8BC2-F0DEDBA82362}" dt="2022-01-25T14:31:36.190" v="36" actId="27028"/>
          <pc:sldLayoutMkLst>
            <pc:docMk/>
            <pc:sldMasterMk cId="49487577" sldId="2147483651"/>
            <pc:sldLayoutMk cId="1095094654" sldId="2147483652"/>
          </pc:sldLayoutMkLst>
        </pc:sldLayoutChg>
      </pc:sldMasterChg>
      <pc:sldMasterChg chg="add del replId addSldLayout delSldLayout">
        <pc:chgData name="Ainura Momunova" userId="6a1385da-ea99-4026-b193-4245571b845b" providerId="ADAL" clId="{0F4C26D6-6E4D-4486-8BC2-F0DEDBA82362}" dt="2022-01-25T14:33:08.733" v="40" actId="47"/>
        <pc:sldMasterMkLst>
          <pc:docMk/>
          <pc:sldMasterMk cId="2313969532" sldId="2147483654"/>
        </pc:sldMasterMkLst>
        <pc:sldLayoutChg chg="add del">
          <pc:chgData name="Ainura Momunova" userId="6a1385da-ea99-4026-b193-4245571b845b" providerId="ADAL" clId="{0F4C26D6-6E4D-4486-8BC2-F0DEDBA82362}" dt="2022-01-25T14:33:08.733" v="40" actId="47"/>
          <pc:sldLayoutMkLst>
            <pc:docMk/>
            <pc:sldMasterMk cId="2313969532" sldId="2147483654"/>
            <pc:sldLayoutMk cId="2520390175" sldId="2147483649"/>
          </pc:sldLayoutMkLst>
        </pc:sldLayoutChg>
      </pc:sldMasterChg>
    </pc:docChg>
  </pc:docChgLst>
  <pc:docChgLst>
    <pc:chgData name="Ainura Momunova" userId="6a1385da-ea99-4026-b193-4245571b845b" providerId="ADAL" clId="{81305C37-FDC6-45C1-9025-82FD122CBB92}"/>
    <pc:docChg chg="undo custSel addSld delSld modSld sldOrd">
      <pc:chgData name="Ainura Momunova" userId="6a1385da-ea99-4026-b193-4245571b845b" providerId="ADAL" clId="{81305C37-FDC6-45C1-9025-82FD122CBB92}" dt="2022-01-31T02:57:28.782" v="411" actId="20577"/>
      <pc:docMkLst>
        <pc:docMk/>
      </pc:docMkLst>
      <pc:sldChg chg="modSp mod">
        <pc:chgData name="Ainura Momunova" userId="6a1385da-ea99-4026-b193-4245571b845b" providerId="ADAL" clId="{81305C37-FDC6-45C1-9025-82FD122CBB92}" dt="2022-01-31T02:14:57.729" v="228" actId="20577"/>
        <pc:sldMkLst>
          <pc:docMk/>
          <pc:sldMk cId="3879721432" sldId="259"/>
        </pc:sldMkLst>
        <pc:spChg chg="mod">
          <ac:chgData name="Ainura Momunova" userId="6a1385da-ea99-4026-b193-4245571b845b" providerId="ADAL" clId="{81305C37-FDC6-45C1-9025-82FD122CBB92}" dt="2022-01-26T16:19:15.360" v="73" actId="20577"/>
          <ac:spMkLst>
            <pc:docMk/>
            <pc:sldMk cId="3879721432" sldId="259"/>
            <ac:spMk id="3" creationId="{4DDA75E9-A598-4254-86D5-104CF97F6ADC}"/>
          </ac:spMkLst>
        </pc:spChg>
        <pc:spChg chg="mod">
          <ac:chgData name="Ainura Momunova" userId="6a1385da-ea99-4026-b193-4245571b845b" providerId="ADAL" clId="{81305C37-FDC6-45C1-9025-82FD122CBB92}" dt="2022-01-26T16:19:41.149" v="86" actId="20577"/>
          <ac:spMkLst>
            <pc:docMk/>
            <pc:sldMk cId="3879721432" sldId="259"/>
            <ac:spMk id="4" creationId="{EF8B347B-02EB-4EA9-9B08-EAE9748A7F54}"/>
          </ac:spMkLst>
        </pc:spChg>
        <pc:spChg chg="mod">
          <ac:chgData name="Ainura Momunova" userId="6a1385da-ea99-4026-b193-4245571b845b" providerId="ADAL" clId="{81305C37-FDC6-45C1-9025-82FD122CBB92}" dt="2022-01-31T02:14:57.729" v="228" actId="20577"/>
          <ac:spMkLst>
            <pc:docMk/>
            <pc:sldMk cId="3879721432" sldId="259"/>
            <ac:spMk id="6" creationId="{3F5FD285-B1DF-4EBF-8941-47774FBB352F}"/>
          </ac:spMkLst>
        </pc:spChg>
      </pc:sldChg>
      <pc:sldChg chg="del">
        <pc:chgData name="Ainura Momunova" userId="6a1385da-ea99-4026-b193-4245571b845b" providerId="ADAL" clId="{81305C37-FDC6-45C1-9025-82FD122CBB92}" dt="2022-01-31T02:15:45.215" v="230" actId="47"/>
        <pc:sldMkLst>
          <pc:docMk/>
          <pc:sldMk cId="707221930" sldId="260"/>
        </pc:sldMkLst>
      </pc:sldChg>
      <pc:sldChg chg="del">
        <pc:chgData name="Ainura Momunova" userId="6a1385da-ea99-4026-b193-4245571b845b" providerId="ADAL" clId="{81305C37-FDC6-45C1-9025-82FD122CBB92}" dt="2022-01-31T02:16:20.752" v="234" actId="47"/>
        <pc:sldMkLst>
          <pc:docMk/>
          <pc:sldMk cId="1697330740" sldId="261"/>
        </pc:sldMkLst>
      </pc:sldChg>
      <pc:sldChg chg="modNotesTx">
        <pc:chgData name="Ainura Momunova" userId="6a1385da-ea99-4026-b193-4245571b845b" providerId="ADAL" clId="{81305C37-FDC6-45C1-9025-82FD122CBB92}" dt="2022-01-31T02:50:40.296" v="380"/>
        <pc:sldMkLst>
          <pc:docMk/>
          <pc:sldMk cId="0" sldId="338"/>
        </pc:sldMkLst>
      </pc:sldChg>
      <pc:sldChg chg="del">
        <pc:chgData name="Ainura Momunova" userId="6a1385da-ea99-4026-b193-4245571b845b" providerId="ADAL" clId="{81305C37-FDC6-45C1-9025-82FD122CBB92}" dt="2022-01-31T02:16:04.941" v="233" actId="47"/>
        <pc:sldMkLst>
          <pc:docMk/>
          <pc:sldMk cId="0" sldId="340"/>
        </pc:sldMkLst>
      </pc:sldChg>
      <pc:sldChg chg="modSp del mod">
        <pc:chgData name="Ainura Momunova" userId="6a1385da-ea99-4026-b193-4245571b845b" providerId="ADAL" clId="{81305C37-FDC6-45C1-9025-82FD122CBB92}" dt="2022-01-31T02:51:27.979" v="381" actId="47"/>
        <pc:sldMkLst>
          <pc:docMk/>
          <pc:sldMk cId="0" sldId="358"/>
        </pc:sldMkLst>
        <pc:spChg chg="mod">
          <ac:chgData name="Ainura Momunova" userId="6a1385da-ea99-4026-b193-4245571b845b" providerId="ADAL" clId="{81305C37-FDC6-45C1-9025-82FD122CBB92}" dt="2022-01-31T02:28:42.423" v="340" actId="14100"/>
          <ac:spMkLst>
            <pc:docMk/>
            <pc:sldMk cId="0" sldId="358"/>
            <ac:spMk id="2" creationId="{D99EBFC2-DA3C-40DF-A958-92E09A3D0420}"/>
          </ac:spMkLst>
        </pc:spChg>
        <pc:spChg chg="mod">
          <ac:chgData name="Ainura Momunova" userId="6a1385da-ea99-4026-b193-4245571b845b" providerId="ADAL" clId="{81305C37-FDC6-45C1-9025-82FD122CBB92}" dt="2022-01-31T02:36:02.445" v="378" actId="6549"/>
          <ac:spMkLst>
            <pc:docMk/>
            <pc:sldMk cId="0" sldId="358"/>
            <ac:spMk id="3" creationId="{F0183B04-36AB-47AE-BD08-2AA212CDB679}"/>
          </ac:spMkLst>
        </pc:spChg>
        <pc:spChg chg="mod">
          <ac:chgData name="Ainura Momunova" userId="6a1385da-ea99-4026-b193-4245571b845b" providerId="ADAL" clId="{81305C37-FDC6-45C1-9025-82FD122CBB92}" dt="2022-01-31T02:36:01.916" v="377" actId="6549"/>
          <ac:spMkLst>
            <pc:docMk/>
            <pc:sldMk cId="0" sldId="358"/>
            <ac:spMk id="4" creationId="{B7CC6A04-A6CE-47E0-A628-B481AD00FBC2}"/>
          </ac:spMkLst>
        </pc:spChg>
        <pc:spChg chg="mod">
          <ac:chgData name="Ainura Momunova" userId="6a1385da-ea99-4026-b193-4245571b845b" providerId="ADAL" clId="{81305C37-FDC6-45C1-9025-82FD122CBB92}" dt="2022-01-31T02:27:25.036" v="300" actId="20577"/>
          <ac:spMkLst>
            <pc:docMk/>
            <pc:sldMk cId="0" sldId="358"/>
            <ac:spMk id="6" creationId="{ED8EF1A8-2892-4CFB-8A2D-4F7992353934}"/>
          </ac:spMkLst>
        </pc:spChg>
        <pc:spChg chg="mod">
          <ac:chgData name="Ainura Momunova" userId="6a1385da-ea99-4026-b193-4245571b845b" providerId="ADAL" clId="{81305C37-FDC6-45C1-9025-82FD122CBB92}" dt="2022-01-31T02:28:14.212" v="314" actId="20577"/>
          <ac:spMkLst>
            <pc:docMk/>
            <pc:sldMk cId="0" sldId="358"/>
            <ac:spMk id="7" creationId="{6CF2DE1E-83B3-40AD-85F6-70D5EE684F09}"/>
          </ac:spMkLst>
        </pc:spChg>
      </pc:sldChg>
      <pc:sldChg chg="modSp mod">
        <pc:chgData name="Ainura Momunova" userId="6a1385da-ea99-4026-b193-4245571b845b" providerId="ADAL" clId="{81305C37-FDC6-45C1-9025-82FD122CBB92}" dt="2022-01-31T02:16:34.082" v="235" actId="14100"/>
        <pc:sldMkLst>
          <pc:docMk/>
          <pc:sldMk cId="0" sldId="360"/>
        </pc:sldMkLst>
        <pc:spChg chg="mod">
          <ac:chgData name="Ainura Momunova" userId="6a1385da-ea99-4026-b193-4245571b845b" providerId="ADAL" clId="{81305C37-FDC6-45C1-9025-82FD122CBB92}" dt="2022-01-31T02:16:34.082" v="235" actId="14100"/>
          <ac:spMkLst>
            <pc:docMk/>
            <pc:sldMk cId="0" sldId="360"/>
            <ac:spMk id="4" creationId="{7BEBF670-E36C-43BD-8FF2-D75DD90C5E66}"/>
          </ac:spMkLst>
        </pc:spChg>
      </pc:sldChg>
      <pc:sldChg chg="modSp mod">
        <pc:chgData name="Ainura Momunova" userId="6a1385da-ea99-4026-b193-4245571b845b" providerId="ADAL" clId="{81305C37-FDC6-45C1-9025-82FD122CBB92}" dt="2022-01-31T02:18:08.101" v="239" actId="14100"/>
        <pc:sldMkLst>
          <pc:docMk/>
          <pc:sldMk cId="3382975356" sldId="381"/>
        </pc:sldMkLst>
        <pc:spChg chg="mod">
          <ac:chgData name="Ainura Momunova" userId="6a1385da-ea99-4026-b193-4245571b845b" providerId="ADAL" clId="{81305C37-FDC6-45C1-9025-82FD122CBB92}" dt="2022-01-31T02:18:08.101" v="239" actId="14100"/>
          <ac:spMkLst>
            <pc:docMk/>
            <pc:sldMk cId="3382975356" sldId="381"/>
            <ac:spMk id="3" creationId="{BCDC4247-2598-474D-A60C-7EB059B0EE38}"/>
          </ac:spMkLst>
        </pc:spChg>
      </pc:sldChg>
      <pc:sldChg chg="del">
        <pc:chgData name="Ainura Momunova" userId="6a1385da-ea99-4026-b193-4245571b845b" providerId="ADAL" clId="{81305C37-FDC6-45C1-9025-82FD122CBB92}" dt="2022-01-31T02:15:59.161" v="232" actId="47"/>
        <pc:sldMkLst>
          <pc:docMk/>
          <pc:sldMk cId="2333670955" sldId="384"/>
        </pc:sldMkLst>
      </pc:sldChg>
      <pc:sldChg chg="del">
        <pc:chgData name="Ainura Momunova" userId="6a1385da-ea99-4026-b193-4245571b845b" providerId="ADAL" clId="{81305C37-FDC6-45C1-9025-82FD122CBB92}" dt="2022-01-26T16:23:32.108" v="193" actId="47"/>
        <pc:sldMkLst>
          <pc:docMk/>
          <pc:sldMk cId="2528089282" sldId="385"/>
        </pc:sldMkLst>
      </pc:sldChg>
      <pc:sldChg chg="del">
        <pc:chgData name="Ainura Momunova" userId="6a1385da-ea99-4026-b193-4245571b845b" providerId="ADAL" clId="{81305C37-FDC6-45C1-9025-82FD122CBB92}" dt="2022-01-26T16:17:08.728" v="2" actId="47"/>
        <pc:sldMkLst>
          <pc:docMk/>
          <pc:sldMk cId="4044465086" sldId="386"/>
        </pc:sldMkLst>
      </pc:sldChg>
      <pc:sldChg chg="modSp del mod">
        <pc:chgData name="Ainura Momunova" userId="6a1385da-ea99-4026-b193-4245571b845b" providerId="ADAL" clId="{81305C37-FDC6-45C1-9025-82FD122CBB92}" dt="2022-01-31T02:15:57.726" v="231" actId="47"/>
        <pc:sldMkLst>
          <pc:docMk/>
          <pc:sldMk cId="589148190" sldId="387"/>
        </pc:sldMkLst>
        <pc:spChg chg="mod">
          <ac:chgData name="Ainura Momunova" userId="6a1385da-ea99-4026-b193-4245571b845b" providerId="ADAL" clId="{81305C37-FDC6-45C1-9025-82FD122CBB92}" dt="2022-01-26T16:20:56.510" v="137" actId="20577"/>
          <ac:spMkLst>
            <pc:docMk/>
            <pc:sldMk cId="589148190" sldId="387"/>
            <ac:spMk id="3" creationId="{4DDA75E9-A598-4254-86D5-104CF97F6ADC}"/>
          </ac:spMkLst>
        </pc:spChg>
        <pc:spChg chg="mod">
          <ac:chgData name="Ainura Momunova" userId="6a1385da-ea99-4026-b193-4245571b845b" providerId="ADAL" clId="{81305C37-FDC6-45C1-9025-82FD122CBB92}" dt="2022-01-26T16:21:18.457" v="159" actId="20577"/>
          <ac:spMkLst>
            <pc:docMk/>
            <pc:sldMk cId="589148190" sldId="387"/>
            <ac:spMk id="4" creationId="{EF8B347B-02EB-4EA9-9B08-EAE9748A7F54}"/>
          </ac:spMkLst>
        </pc:spChg>
      </pc:sldChg>
      <pc:sldChg chg="modSp del mod">
        <pc:chgData name="Ainura Momunova" userId="6a1385da-ea99-4026-b193-4245571b845b" providerId="ADAL" clId="{81305C37-FDC6-45C1-9025-82FD122CBB92}" dt="2022-01-31T02:15:43.051" v="229" actId="47"/>
        <pc:sldMkLst>
          <pc:docMk/>
          <pc:sldMk cId="3904943436" sldId="388"/>
        </pc:sldMkLst>
        <pc:spChg chg="mod">
          <ac:chgData name="Ainura Momunova" userId="6a1385da-ea99-4026-b193-4245571b845b" providerId="ADAL" clId="{81305C37-FDC6-45C1-9025-82FD122CBB92}" dt="2022-01-26T16:22:53.809" v="192" actId="20577"/>
          <ac:spMkLst>
            <pc:docMk/>
            <pc:sldMk cId="3904943436" sldId="388"/>
            <ac:spMk id="6" creationId="{3F5FD285-B1DF-4EBF-8941-47774FBB352F}"/>
          </ac:spMkLst>
        </pc:spChg>
      </pc:sldChg>
      <pc:sldChg chg="modSp mod ord modNotesTx">
        <pc:chgData name="Ainura Momunova" userId="6a1385da-ea99-4026-b193-4245571b845b" providerId="ADAL" clId="{81305C37-FDC6-45C1-9025-82FD122CBB92}" dt="2022-01-31T02:53:34.450" v="382"/>
        <pc:sldMkLst>
          <pc:docMk/>
          <pc:sldMk cId="1736180096" sldId="389"/>
        </pc:sldMkLst>
        <pc:spChg chg="mod">
          <ac:chgData name="Ainura Momunova" userId="6a1385da-ea99-4026-b193-4245571b845b" providerId="ADAL" clId="{81305C37-FDC6-45C1-9025-82FD122CBB92}" dt="2022-01-26T16:17:40.373" v="33" actId="20577"/>
          <ac:spMkLst>
            <pc:docMk/>
            <pc:sldMk cId="1736180096" sldId="389"/>
            <ac:spMk id="3" creationId="{4DDA75E9-A598-4254-86D5-104CF97F6ADC}"/>
          </ac:spMkLst>
        </pc:spChg>
        <pc:spChg chg="mod">
          <ac:chgData name="Ainura Momunova" userId="6a1385da-ea99-4026-b193-4245571b845b" providerId="ADAL" clId="{81305C37-FDC6-45C1-9025-82FD122CBB92}" dt="2022-01-26T16:18:01.151" v="34" actId="5793"/>
          <ac:spMkLst>
            <pc:docMk/>
            <pc:sldMk cId="1736180096" sldId="389"/>
            <ac:spMk id="4" creationId="{EF8B347B-02EB-4EA9-9B08-EAE9748A7F54}"/>
          </ac:spMkLst>
        </pc:spChg>
      </pc:sldChg>
      <pc:sldChg chg="modSp mod ord modNotesTx">
        <pc:chgData name="Ainura Momunova" userId="6a1385da-ea99-4026-b193-4245571b845b" providerId="ADAL" clId="{81305C37-FDC6-45C1-9025-82FD122CBB92}" dt="2022-01-31T02:57:28.782" v="411" actId="20577"/>
        <pc:sldMkLst>
          <pc:docMk/>
          <pc:sldMk cId="0" sldId="390"/>
        </pc:sldMkLst>
        <pc:spChg chg="mod">
          <ac:chgData name="Ainura Momunova" userId="6a1385da-ea99-4026-b193-4245571b845b" providerId="ADAL" clId="{81305C37-FDC6-45C1-9025-82FD122CBB92}" dt="2022-01-31T02:33:55.635" v="372" actId="20577"/>
          <ac:spMkLst>
            <pc:docMk/>
            <pc:sldMk cId="0" sldId="390"/>
            <ac:spMk id="2" creationId="{AC7B69D2-F8C6-4E96-83ED-E64B8622CF3C}"/>
          </ac:spMkLst>
        </pc:spChg>
        <pc:spChg chg="mod">
          <ac:chgData name="Ainura Momunova" userId="6a1385da-ea99-4026-b193-4245571b845b" providerId="ADAL" clId="{81305C37-FDC6-45C1-9025-82FD122CBB92}" dt="2022-01-31T02:57:28.782" v="411" actId="20577"/>
          <ac:spMkLst>
            <pc:docMk/>
            <pc:sldMk cId="0" sldId="390"/>
            <ac:spMk id="4" creationId="{EEABA9E4-9220-4885-B3C9-564D66E587C2}"/>
          </ac:spMkLst>
        </pc:spChg>
      </pc:sldChg>
      <pc:sldChg chg="add modNotesTx">
        <pc:chgData name="Ainura Momunova" userId="6a1385da-ea99-4026-b193-4245571b845b" providerId="ADAL" clId="{81305C37-FDC6-45C1-9025-82FD122CBB92}" dt="2022-01-31T02:55:15.638" v="383"/>
        <pc:sldMkLst>
          <pc:docMk/>
          <pc:sldMk cId="1871520582" sldId="391"/>
        </pc:sldMkLst>
      </pc:sldChg>
      <pc:sldChg chg="modSp add del mod">
        <pc:chgData name="Ainura Momunova" userId="6a1385da-ea99-4026-b193-4245571b845b" providerId="ADAL" clId="{81305C37-FDC6-45C1-9025-82FD122CBB92}" dt="2022-01-31T02:33:16.323" v="346" actId="47"/>
        <pc:sldMkLst>
          <pc:docMk/>
          <pc:sldMk cId="3723059691" sldId="391"/>
        </pc:sldMkLst>
        <pc:spChg chg="mod">
          <ac:chgData name="Ainura Momunova" userId="6a1385da-ea99-4026-b193-4245571b845b" providerId="ADAL" clId="{81305C37-FDC6-45C1-9025-82FD122CBB92}" dt="2022-01-31T02:32:58.607" v="342" actId="6549"/>
          <ac:spMkLst>
            <pc:docMk/>
            <pc:sldMk cId="3723059691" sldId="391"/>
            <ac:spMk id="3" creationId="{F0183B04-36AB-47AE-BD08-2AA212CDB679}"/>
          </ac:spMkLst>
        </pc:spChg>
        <pc:spChg chg="mod">
          <ac:chgData name="Ainura Momunova" userId="6a1385da-ea99-4026-b193-4245571b845b" providerId="ADAL" clId="{81305C37-FDC6-45C1-9025-82FD122CBB92}" dt="2022-01-31T02:33:03.165" v="343" actId="6549"/>
          <ac:spMkLst>
            <pc:docMk/>
            <pc:sldMk cId="3723059691" sldId="391"/>
            <ac:spMk id="4" creationId="{B7CC6A04-A6CE-47E0-A628-B481AD00FB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17F3D-F79C-44E2-9AF7-F565231D065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FB11A-CF55-44B2-AF66-73C2FA005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7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5C98BA7B-1A42-41E4-83D5-457FE83C91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09D9C3AB-ABA6-4B7D-A1C1-43F3C1090F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Участки для SORA были выбраны как участки, охваченные учениями SORA 2019, поскольку целью этой выборочной проверки была не только оценка рисков нехватки, дефицита или избыточного запаса противотуберкулезных препаратов (ЛУ), но и получение доказательства мер, принятых ПР. Всего было посещено 11 объектов: из них 3 центрального, 3 районных и 5 первичного уровня </a:t>
            </a:r>
            <a:endParaRPr lang="ru-RU" altLang="ru-RU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C3E4373E-B6B3-4180-B3F1-4C7AA9908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8530B23D-901C-427D-86E3-BD786E9C1E5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FB11A-CF55-44B2-AF66-73C2FA0058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2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FB11A-CF55-44B2-AF66-73C2FA0058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4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E90E314E-E2DD-474E-B765-34FCE25CD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DBF856A4-4CE8-4B62-B5F5-4815830CD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AD4072FA-8B36-45AB-94C0-2785E7154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D276CB3D-822E-44B2-9EE9-2DCC9AD014E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7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E90E314E-E2DD-474E-B765-34FCE25CD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DBF856A4-4CE8-4B62-B5F5-4815830CD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altLang="ru-RU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AD4072FA-8B36-45AB-94C0-2785E7154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D276CB3D-822E-44B2-9EE9-2DCC9AD014E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FB11A-CF55-44B2-AF66-73C2FA0058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1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3320C-4CBC-436C-83E8-4AC4A08B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297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25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4E04D6-47B9-4EB2-B63B-7B1413568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68" y="4928309"/>
            <a:ext cx="10831144" cy="1022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Результаты SORA, проведенного в отношении противотуберкулёзных препаратов</a:t>
            </a:r>
            <a:br>
              <a:rPr lang="ru-RU" dirty="0"/>
            </a:br>
            <a:br>
              <a:rPr lang="en-US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E955936-2F56-4D2F-9C13-13B703CF9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82" y="4053658"/>
            <a:ext cx="8436918" cy="255034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Заседание Комитета по ВИЧ и ТБ КСОЗ</a:t>
            </a:r>
          </a:p>
          <a:p>
            <a:pPr algn="ctr"/>
            <a:r>
              <a:rPr lang="en-US" sz="3600" dirty="0"/>
              <a:t>8</a:t>
            </a:r>
            <a:r>
              <a:rPr lang="ru-RU" sz="3600" dirty="0"/>
              <a:t> февраля 2022 г.</a:t>
            </a:r>
          </a:p>
        </p:txBody>
      </p:sp>
    </p:spTree>
    <p:extLst>
      <p:ext uri="{BB962C8B-B14F-4D97-AF65-F5344CB8AC3E}">
        <p14:creationId xmlns:p14="http://schemas.microsoft.com/office/powerpoint/2010/main" val="360074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4F608-4736-4C5D-BC79-F164C90E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dirty="0"/>
              <a:t>Что такое </a:t>
            </a:r>
            <a:r>
              <a:rPr lang="en-US" dirty="0"/>
              <a:t>SORA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C4247-2598-474D-A60C-7EB059B0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3321"/>
            <a:ext cx="10515600" cy="2041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SORA</a:t>
            </a:r>
            <a:r>
              <a:rPr lang="ru-RU" sz="4000" dirty="0"/>
              <a:t> </a:t>
            </a:r>
            <a:r>
              <a:rPr lang="ru-RU" sz="4000" dirty="0" err="1"/>
              <a:t>stock</a:t>
            </a:r>
            <a:r>
              <a:rPr lang="ru-RU" sz="4000" dirty="0"/>
              <a:t>-</a:t>
            </a:r>
            <a:r>
              <a:rPr lang="en-US" sz="4000" dirty="0"/>
              <a:t>O</a:t>
            </a:r>
            <a:r>
              <a:rPr lang="ru-RU" sz="4000" dirty="0" err="1"/>
              <a:t>ut</a:t>
            </a:r>
            <a:r>
              <a:rPr lang="ru-RU" sz="4000" dirty="0"/>
              <a:t>/</a:t>
            </a:r>
            <a:r>
              <a:rPr lang="en-US" sz="4000" dirty="0"/>
              <a:t>Oversupply Risk Analysis</a:t>
            </a:r>
            <a:r>
              <a:rPr lang="ru-RU" sz="4000" dirty="0"/>
              <a:t> -  Проведение анализа дефицита или избытка ПВР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9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3794B-1940-42E3-88CC-3BC4BF13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5" y="106326"/>
            <a:ext cx="10384465" cy="94648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dirty="0"/>
              <a:t>Посещенные организации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4B20D4-A335-4989-8808-C35833432C59}"/>
              </a:ext>
            </a:extLst>
          </p:cNvPr>
          <p:cNvGraphicFramePr>
            <a:graphicFrameLocks noGrp="1"/>
          </p:cNvGraphicFramePr>
          <p:nvPr/>
        </p:nvGraphicFramePr>
        <p:xfrm>
          <a:off x="343785" y="1240971"/>
          <a:ext cx="10933612" cy="5369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#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Уровень 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Лечебные учреждения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Место нахождения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62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Центральный уровень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Национальный Центр Фтизиатрии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г. Бишкек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7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2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Центральный уровень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РПТБ Кара-Балта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Кара-Балта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5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3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Районный уровень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ЦОВП </a:t>
                      </a:r>
                      <a:r>
                        <a:rPr lang="ru-RU" sz="1600" b="1" dirty="0" err="1">
                          <a:effectLst/>
                          <a:latin typeface="+mj-lt"/>
                        </a:rPr>
                        <a:t>Сокулукского</a:t>
                      </a:r>
                      <a:r>
                        <a:rPr lang="ru-RU" sz="1600" b="1" dirty="0">
                          <a:effectLst/>
                          <a:latin typeface="+mj-lt"/>
                        </a:rPr>
                        <a:t> района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Чуйская область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4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Районный уровень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ЦОВП </a:t>
                      </a:r>
                      <a:r>
                        <a:rPr lang="ru-RU" sz="1600" b="1" dirty="0" err="1">
                          <a:effectLst/>
                          <a:latin typeface="+mj-lt"/>
                        </a:rPr>
                        <a:t>Ыссык</a:t>
                      </a:r>
                      <a:r>
                        <a:rPr lang="ru-RU" sz="1600" b="1" dirty="0">
                          <a:effectLst/>
                          <a:latin typeface="+mj-lt"/>
                        </a:rPr>
                        <a:t>-Атинского района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Чуйская область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768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5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Областной уровень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ЧОЦБТ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Чуйская область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6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Районный уровень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ЦОВП Чуй-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Токмокского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района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Чуйская область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7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Областной уровень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НОЦБТ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Нарынская область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8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Районный уровень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ЦОВП </a:t>
                      </a:r>
                      <a:r>
                        <a:rPr lang="ru-RU" sz="1600" b="1" dirty="0" err="1">
                          <a:effectLst/>
                          <a:latin typeface="+mj-lt"/>
                        </a:rPr>
                        <a:t>Кочкорского</a:t>
                      </a:r>
                      <a:r>
                        <a:rPr lang="ru-RU" sz="1600" b="1" dirty="0">
                          <a:effectLst/>
                          <a:latin typeface="+mj-lt"/>
                        </a:rPr>
                        <a:t> района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Нарынская область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9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Областной уровень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ИОЦБТ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г. Кара-Кол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62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10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Районный уровень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ЦОВП</a:t>
                      </a:r>
                      <a:r>
                        <a:rPr lang="ru-RU" sz="1600" b="1" baseline="0" dirty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baseline="0" dirty="0" err="1">
                          <a:effectLst/>
                          <a:latin typeface="+mj-lt"/>
                          <a:ea typeface="+mn-ea"/>
                          <a:cs typeface="+mn-cs"/>
                        </a:rPr>
                        <a:t>Чолпон-Ата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г. Чолпон-</a:t>
                      </a:r>
                      <a:r>
                        <a:rPr lang="ru-RU" sz="1600" b="1" dirty="0" err="1">
                          <a:effectLst/>
                          <a:latin typeface="+mj-lt"/>
                        </a:rPr>
                        <a:t>Ата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62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11</a:t>
                      </a:r>
                      <a:endParaRPr lang="en-US" sz="1600" b="1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Центральный уровень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Республиканский реабилитационный центр «Ибн-Сина»</a:t>
                      </a:r>
                      <a:endParaRPr lang="en-US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Чолпон-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4F608-4736-4C5D-BC79-F164C90E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/>
              <a:t>Цель и ключевые задачи анализа: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C4247-2598-474D-A60C-7EB059B0E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Цель:</a:t>
            </a: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Своевременное предупреждение возможных рисков дефицита , полного отсутствия или излишек противотуберкулезных препаратов в  ходе реализации задач, утвержденных национальной программой «Туберкулез-5» на 2017-2021 годы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latin typeface="+mj-lt"/>
                <a:cs typeface="Arial" panose="020B0604020202020204" pitchFamily="34" charset="0"/>
              </a:rPr>
              <a:t> Задачи:</a:t>
            </a:r>
          </a:p>
          <a:p>
            <a:pPr marL="457200" indent="-457200" eaLnBrk="1" fontAlgn="auto" hangingPunct="1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Обзор  поставок за период 2020 -2021 на центральном уровне; </a:t>
            </a:r>
          </a:p>
          <a:p>
            <a:pPr marL="457200" indent="-457200" eaLnBrk="1" fontAlgn="auto" hangingPunct="1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Обзор наличных запасов на центральном, областном и районном уровнях. Обзор процедуры заказа и отпуска ТБ препаратов;</a:t>
            </a:r>
          </a:p>
          <a:p>
            <a:pPr marL="457200" indent="-457200" eaLnBrk="1" fontAlgn="auto" hangingPunct="1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Верификация отчетных данных;</a:t>
            </a:r>
          </a:p>
          <a:p>
            <a:pPr marL="457200" indent="-457200" eaLnBrk="1" fontAlgn="auto" hangingPunct="1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1800" dirty="0">
                <a:latin typeface="+mj-lt"/>
                <a:cs typeface="Arial" panose="020B0604020202020204" pitchFamily="34" charset="0"/>
              </a:rPr>
              <a:t>Измерение </a:t>
            </a:r>
            <a:r>
              <a:rPr lang="en-US" altLang="ru-RU" sz="1800" dirty="0">
                <a:latin typeface="+mj-lt"/>
                <a:cs typeface="Arial" panose="020B0604020202020204" pitchFamily="34" charset="0"/>
              </a:rPr>
              <a:t>SORA</a:t>
            </a:r>
            <a:r>
              <a:rPr lang="ru-RU" altLang="ru-RU" sz="1800" dirty="0">
                <a:latin typeface="+mj-lt"/>
                <a:cs typeface="Arial" panose="020B0604020202020204" pitchFamily="34" charset="0"/>
              </a:rPr>
              <a:t> индикаторов  (ВОЗ)</a:t>
            </a:r>
            <a:endParaRPr lang="en-US" altLang="ru-RU" sz="1800" dirty="0">
              <a:latin typeface="+mj-lt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altLang="ru-RU" sz="1800" dirty="0">
                <a:latin typeface="+mj-lt"/>
                <a:cs typeface="Arial" panose="020B0604020202020204" pitchFamily="34" charset="0"/>
              </a:rPr>
              <a:t>Статус рекомендаций </a:t>
            </a:r>
            <a:r>
              <a:rPr lang="en-US" altLang="ru-RU" sz="1800" dirty="0">
                <a:latin typeface="+mj-lt"/>
                <a:cs typeface="Arial" panose="020B0604020202020204" pitchFamily="34" charset="0"/>
              </a:rPr>
              <a:t>SORA </a:t>
            </a:r>
            <a:r>
              <a:rPr lang="ru-RU" altLang="ru-RU" sz="1800" dirty="0">
                <a:latin typeface="+mj-lt"/>
                <a:cs typeface="Arial" panose="020B0604020202020204" pitchFamily="34" charset="0"/>
              </a:rPr>
              <a:t>анализа  2019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41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5A1B2AC-7461-4B32-B94E-3CE9B4C7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Статус выполнения рекомендаций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A75E9-A598-4254-86D5-104CF97F6AD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2019г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8B347B-02EB-4EA9-9B08-EAE9748A7F5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384800" cy="368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/>
              <a:t>Обеспечить координацию данных по числу случаев ЛУ-ТБ для надлежащего прогнозирования и расчета потребности.</a:t>
            </a: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Недостаточно эффективная координация  между подразделениями НЦФ (отдел информатики и эпидемиологии НЦФ)</a:t>
            </a: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Не аккуратные данные по потреблению ТБ препаратов (ЛУ-ТБ)</a:t>
            </a:r>
          </a:p>
          <a:p>
            <a:pPr marL="0" indent="0" algn="just">
              <a:buNone/>
            </a:pPr>
            <a:endParaRPr lang="ru-RU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227AFE-7A65-45B0-A01E-7A9C6B49BF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51635" y="1681163"/>
            <a:ext cx="6340365" cy="823912"/>
          </a:xfrm>
        </p:spPr>
        <p:txBody>
          <a:bodyPr/>
          <a:lstStyle/>
          <a:p>
            <a:r>
              <a:rPr lang="ru-RU" dirty="0"/>
              <a:t>Результаты анализа 2021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5FD285-B1DF-4EBF-8941-47774FBB352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24623" y="2505074"/>
            <a:ext cx="6567377" cy="3684589"/>
          </a:xfrm>
        </p:spPr>
        <p:txBody>
          <a:bodyPr>
            <a:normAutofit/>
          </a:bodyPr>
          <a:lstStyle/>
          <a:p>
            <a:r>
              <a:rPr lang="ru-RU" altLang="en-US" sz="1800" dirty="0"/>
              <a:t>Создана Объединенная Рабочая Группа (</a:t>
            </a:r>
            <a:r>
              <a:rPr lang="en-US" altLang="en-US" sz="1800" dirty="0"/>
              <a:t>PR/UNDP, NTP (</a:t>
            </a:r>
            <a:r>
              <a:rPr lang="ru-RU" altLang="en-US" sz="1800" dirty="0"/>
              <a:t>эпидемиологи, ЛУ ТБ координатор, координатор по ЛМ) партнёры</a:t>
            </a:r>
            <a:r>
              <a:rPr lang="en-US" altLang="en-US" sz="1800" dirty="0"/>
              <a:t> (Cure TB Project) </a:t>
            </a:r>
            <a:r>
              <a:rPr lang="ru-RU" altLang="en-US" sz="1800" dirty="0" err="1"/>
              <a:t>итд</a:t>
            </a:r>
            <a:r>
              <a:rPr lang="ru-RU" altLang="en-US" sz="1800" dirty="0"/>
              <a:t>.,</a:t>
            </a:r>
          </a:p>
          <a:p>
            <a:r>
              <a:rPr lang="ru-RU" altLang="en-US" sz="1800" dirty="0"/>
              <a:t>Разработан механизм согласования данных  по выявленным, находящихся на лечении и набора случаев ЛУ-ТБ;</a:t>
            </a:r>
          </a:p>
          <a:p>
            <a:r>
              <a:rPr lang="ru-RU" altLang="en-US" sz="1800" dirty="0"/>
              <a:t>Внедрен ежемесячный оперативный отчет, который позволяет верифицировать фактическое число ЛУ-ТБ случаев, фактическое потребление ТБ препаратов на основе назначенных схем лечения.</a:t>
            </a:r>
            <a:endParaRPr lang="en-US" altLang="en-US" sz="1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3618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5A1B2AC-7461-4B32-B94E-3CE9B4C7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Статус выполнения рекомендаций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A75E9-A598-4254-86D5-104CF97F6AD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Рекомендации в ходе </a:t>
            </a:r>
            <a:r>
              <a:rPr lang="en-US" dirty="0"/>
              <a:t>SORA 2019 </a:t>
            </a:r>
            <a:r>
              <a:rPr lang="ru-RU" dirty="0"/>
              <a:t>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8B347B-02EB-4EA9-9B08-EAE9748A7F5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7010" y="2594344"/>
            <a:ext cx="5397613" cy="3595319"/>
          </a:xfrm>
        </p:spPr>
        <p:txBody>
          <a:bodyPr>
            <a:normAutofit fontScale="92500" lnSpcReduction="10000"/>
          </a:bodyPr>
          <a:lstStyle/>
          <a:p>
            <a:r>
              <a:rPr lang="ru-RU" altLang="en-US" sz="1800" dirty="0"/>
              <a:t>Провести комплексную оценку:</a:t>
            </a:r>
          </a:p>
          <a:p>
            <a:pPr>
              <a:buFontTx/>
              <a:buChar char="-"/>
            </a:pPr>
            <a:r>
              <a:rPr lang="ru-RU" altLang="en-US" sz="1800" dirty="0"/>
              <a:t>усилить потенциал персонала РРЦ Ибн-Сина, ответственного за лечение и лекарственный менеджмент с последующим мониторингом и оценкой результатов;</a:t>
            </a:r>
          </a:p>
          <a:p>
            <a:pPr>
              <a:buFontTx/>
              <a:buChar char="-"/>
            </a:pPr>
            <a:r>
              <a:rPr lang="ru-RU" altLang="en-US" sz="1800" dirty="0"/>
              <a:t>усилить координацию</a:t>
            </a:r>
            <a:r>
              <a:rPr lang="en-US" altLang="en-US" sz="1800" dirty="0"/>
              <a:t> </a:t>
            </a:r>
            <a:r>
              <a:rPr lang="ru-RU" altLang="en-US" sz="1800" dirty="0"/>
              <a:t>между ЛУ-ТБ координатором (центрального уровня) и районными координаторами по ТБ для точного сбора данных и своевременного предоставления ТБ препаратов, для того чтобы исключить сток аут и прерываний в лечении; </a:t>
            </a:r>
          </a:p>
          <a:p>
            <a:r>
              <a:rPr lang="ru-RU" altLang="en-US" sz="1800" dirty="0"/>
              <a:t>разработать систему пополнения запасов с учетом сроков доставки заказа и сформировать минимальный уровень запасов</a:t>
            </a:r>
            <a:endParaRPr lang="en-US" altLang="en-US" sz="1800" dirty="0"/>
          </a:p>
          <a:p>
            <a:pPr algn="just"/>
            <a:endParaRPr lang="ru-RU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227AFE-7A65-45B0-A01E-7A9C6B49BF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51635" y="1681163"/>
            <a:ext cx="6340365" cy="823912"/>
          </a:xfrm>
        </p:spPr>
        <p:txBody>
          <a:bodyPr/>
          <a:lstStyle/>
          <a:p>
            <a:r>
              <a:rPr lang="ru-RU" dirty="0"/>
              <a:t>Результаты анализа 2021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5FD285-B1DF-4EBF-8941-47774FBB352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24623" y="2505074"/>
            <a:ext cx="6567377" cy="368458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dirty="0"/>
              <a:t>3 мониторинговых визита (</a:t>
            </a:r>
            <a:r>
              <a:rPr lang="en-US" sz="1800" dirty="0"/>
              <a:t>1PR/NTP – Q1 2020 - 2 OTBC – Q4 2020 and Q3 2021);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2 тренинга на рабочем месте: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800" dirty="0"/>
              <a:t>- В РРЦ «Ибн-Сина» лечение проводится согласно Клиническому руководству по менеджменту лекарственно-устойчивого туберкулеза(МЗ КР №759 от 25.09.2020) (</a:t>
            </a:r>
            <a:r>
              <a:rPr lang="en-US" sz="1800" dirty="0"/>
              <a:t>RR/MDR – </a:t>
            </a:r>
            <a:r>
              <a:rPr lang="ru-RU" sz="1800" dirty="0"/>
              <a:t>9</a:t>
            </a:r>
            <a:r>
              <a:rPr lang="en-US" sz="1800" dirty="0"/>
              <a:t> cases);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800" dirty="0"/>
              <a:t>- Учет и отчетность ТБ препаратов согласно Практическому руководству по ЛМ (МЗ КР №449 от 20.04.2021)</a:t>
            </a:r>
          </a:p>
          <a:p>
            <a:pPr>
              <a:defRPr/>
            </a:pPr>
            <a:r>
              <a:rPr lang="ru-RU" sz="1800" dirty="0"/>
              <a:t>Сток-аута</a:t>
            </a:r>
            <a:r>
              <a:rPr lang="en-US" sz="1800" dirty="0"/>
              <a:t>/</a:t>
            </a:r>
            <a:r>
              <a:rPr lang="ru-RU" sz="1800" dirty="0" err="1"/>
              <a:t>овер</a:t>
            </a:r>
            <a:r>
              <a:rPr lang="ru-RU" sz="1800" dirty="0"/>
              <a:t> стока за период 2020 – 2021 (</a:t>
            </a:r>
            <a:r>
              <a:rPr lang="en-US" sz="1800" dirty="0"/>
              <a:t>Q1,2)</a:t>
            </a:r>
            <a:r>
              <a:rPr lang="ru-RU" sz="1800" dirty="0"/>
              <a:t> не выявлено;</a:t>
            </a:r>
          </a:p>
          <a:p>
            <a:pPr>
              <a:defRPr/>
            </a:pPr>
            <a:r>
              <a:rPr lang="ru-RU" sz="1800" dirty="0"/>
              <a:t>На центральном уровне назначен координатор по ТБ среди детей (</a:t>
            </a:r>
            <a:r>
              <a:rPr lang="en-US" sz="1800" dirty="0"/>
              <a:t>2021)</a:t>
            </a:r>
            <a:r>
              <a:rPr lang="ru-RU" sz="1800" dirty="0"/>
              <a:t>;</a:t>
            </a:r>
          </a:p>
          <a:p>
            <a:pPr algn="just"/>
            <a:endParaRPr lang="ru-RU" sz="1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2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B69D2-F8C6-4E96-83ED-E64B8622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27591"/>
            <a:ext cx="9828028" cy="116958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900" dirty="0"/>
              <a:t>Проблемы в управлении ведения качественного лекарственного менеджмента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ABA9E4-9220-4885-B3C9-564D66E5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6" y="1233376"/>
            <a:ext cx="10662684" cy="54757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/>
              <a:t>Страна демонстрирует высокую приверженность к выполнению рекомендаций ВОЗ по лечению ЛУ-ТБ.</a:t>
            </a:r>
          </a:p>
          <a:p>
            <a:pPr marL="0" indent="0" algn="just">
              <a:buNone/>
            </a:pPr>
            <a:r>
              <a:rPr lang="ru-RU" sz="3300" dirty="0"/>
              <a:t>В связи с внедрением новых режимов лечения ЛУ-ТБ, использование противотуберкулезных препаратов (ПТП) было направлено в сторону более эффективных ПТП из группы А и В в соответствии новой классификации ВОЗ. </a:t>
            </a:r>
          </a:p>
          <a:p>
            <a:pPr marL="0" indent="0" algn="just">
              <a:buNone/>
            </a:pPr>
            <a:r>
              <a:rPr lang="ru-RU" sz="3300" dirty="0"/>
              <a:t>Препараты группы С  согласно рекомендациям ВОЗ являются не предпочтительными для лечения ЛУ-ТБ, так как: </a:t>
            </a:r>
          </a:p>
          <a:p>
            <a:pPr algn="just"/>
            <a:r>
              <a:rPr lang="ru-RU" sz="3300" dirty="0"/>
              <a:t>очень низкая степень в предполагаемом эффекте </a:t>
            </a:r>
          </a:p>
          <a:p>
            <a:pPr algn="just"/>
            <a:r>
              <a:rPr lang="ru-RU" sz="3300" dirty="0"/>
              <a:t>а также, рекомендуется не включать в схемы лечения в сочетании с новыми ПТП (</a:t>
            </a:r>
            <a:r>
              <a:rPr lang="ru-RU" sz="3300" dirty="0" err="1"/>
              <a:t>Bdq</a:t>
            </a:r>
            <a:r>
              <a:rPr lang="ru-RU" sz="3300" dirty="0"/>
              <a:t>, </a:t>
            </a:r>
            <a:r>
              <a:rPr lang="ru-RU" sz="3300" dirty="0" err="1"/>
              <a:t>Cfz</a:t>
            </a:r>
            <a:r>
              <a:rPr lang="ru-RU" sz="3300" dirty="0"/>
              <a:t>, </a:t>
            </a:r>
            <a:r>
              <a:rPr lang="ru-RU" sz="3300" dirty="0" err="1"/>
              <a:t>Lnz</a:t>
            </a:r>
            <a:r>
              <a:rPr lang="ru-RU" sz="3300" dirty="0"/>
              <a:t>)</a:t>
            </a:r>
          </a:p>
          <a:p>
            <a:pPr marL="0" indent="0" algn="just">
              <a:buNone/>
            </a:pPr>
            <a:r>
              <a:rPr lang="ru-RU" sz="3300" dirty="0"/>
              <a:t>Учитывая низкую эффективность стандартных схем лечения сохранить тенденцию использования препаратов группы «С» в ИР лечения  было трудно выполнимым, что привело к избытку препаратов последней группы (С) </a:t>
            </a:r>
          </a:p>
          <a:p>
            <a:pPr algn="just"/>
            <a:r>
              <a:rPr lang="ru-RU" sz="3300" dirty="0"/>
              <a:t>В  связи с чем имеются риски истечения срока годности препаратов группы «С», которые были закуплены до выхода новых рекомендаций ВОЗ.</a:t>
            </a:r>
          </a:p>
          <a:p>
            <a:pPr marL="0" indent="0" algn="just">
              <a:buNone/>
            </a:pPr>
            <a:r>
              <a:rPr lang="ru-RU" sz="3300" dirty="0"/>
              <a:t>- </a:t>
            </a:r>
            <a:r>
              <a:rPr lang="ru-RU" sz="3300" dirty="0" err="1"/>
              <a:t>Протионамид</a:t>
            </a:r>
            <a:r>
              <a:rPr lang="ru-RU" sz="3300" dirty="0"/>
              <a:t> 250 мг со сроком годности 31.10.2021 истек в количестве 3300 </a:t>
            </a:r>
            <a:r>
              <a:rPr lang="ru-RU" sz="3300" dirty="0" err="1"/>
              <a:t>уп</a:t>
            </a:r>
            <a:r>
              <a:rPr lang="ru-RU" sz="3300" dirty="0"/>
              <a:t> на сумму 29040 долларов США </a:t>
            </a:r>
          </a:p>
          <a:p>
            <a:pPr marL="0" indent="0" algn="just">
              <a:buNone/>
            </a:pPr>
            <a:r>
              <a:rPr lang="ru-RU" sz="3300" dirty="0"/>
              <a:t> - </a:t>
            </a:r>
            <a:r>
              <a:rPr lang="ru-RU" sz="3300" dirty="0" err="1"/>
              <a:t>Протионамид</a:t>
            </a:r>
            <a:r>
              <a:rPr lang="ru-RU" sz="3300" dirty="0"/>
              <a:t> 250 мг – со сроком годности. 31.07.2022 г в риске истечения срока годности в количестве 2160 </a:t>
            </a:r>
            <a:r>
              <a:rPr lang="ru-RU" sz="3300" dirty="0" err="1"/>
              <a:t>уп</a:t>
            </a:r>
            <a:r>
              <a:rPr lang="ru-RU" sz="3300" dirty="0"/>
              <a:t> на сумму 19 008 долларов США</a:t>
            </a:r>
          </a:p>
          <a:p>
            <a:pPr marL="0" indent="0" algn="just">
              <a:buNone/>
            </a:pPr>
            <a:r>
              <a:rPr lang="ru-RU" sz="3300" dirty="0"/>
              <a:t>  - </a:t>
            </a:r>
            <a:r>
              <a:rPr lang="ru-RU" sz="3300" dirty="0" err="1"/>
              <a:t>Пиразинамид</a:t>
            </a:r>
            <a:r>
              <a:rPr lang="ru-RU" sz="3300" dirty="0"/>
              <a:t> 400 мг- со сроком годности 31.05.2023 в риске истечения срока годности в количестве 558 </a:t>
            </a:r>
            <a:r>
              <a:rPr lang="ru-RU" sz="3300" dirty="0" err="1"/>
              <a:t>уп</a:t>
            </a:r>
            <a:r>
              <a:rPr lang="ru-RU" sz="3300" dirty="0"/>
              <a:t> на сумму 10 756 долларов США.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2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B69D2-F8C6-4E96-83ED-E64B8622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-127591"/>
            <a:ext cx="9828028" cy="116958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900" dirty="0"/>
              <a:t>Рекомендации 2021 г.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ABA9E4-9220-4885-B3C9-564D66E5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6" y="1233376"/>
            <a:ext cx="10662684" cy="547576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800" b="1" dirty="0"/>
              <a:t>Районный уровень</a:t>
            </a:r>
          </a:p>
          <a:p>
            <a:pPr>
              <a:defRPr/>
            </a:pPr>
            <a:r>
              <a:rPr lang="ru-RU" sz="2800" dirty="0"/>
              <a:t>ЧОЦБТ На районном уровне не используют Форму заказа ТБ препаратов рекомендованную «Практическим руководством» – на ежеквартальной основе</a:t>
            </a:r>
            <a:endParaRPr lang="en-US" sz="2800" dirty="0"/>
          </a:p>
          <a:p>
            <a:r>
              <a:rPr lang="ru-RU" dirty="0"/>
              <a:t>Включить закупку педиатрических доз </a:t>
            </a:r>
            <a:r>
              <a:rPr lang="en-US" dirty="0" err="1"/>
              <a:t>Bdq</a:t>
            </a:r>
            <a:r>
              <a:rPr lang="ru-RU" dirty="0"/>
              <a:t> 20, </a:t>
            </a:r>
            <a:r>
              <a:rPr lang="en-US" dirty="0" err="1"/>
              <a:t>Dlm</a:t>
            </a:r>
            <a:r>
              <a:rPr lang="ru-RU" dirty="0"/>
              <a:t> 25, </a:t>
            </a:r>
            <a:r>
              <a:rPr lang="en-US" dirty="0" err="1"/>
              <a:t>Lzd</a:t>
            </a:r>
            <a:r>
              <a:rPr lang="ru-RU" dirty="0"/>
              <a:t> 150 мг, для лечения ЛУ-ТБ у детей в следующий заказ ГФ.</a:t>
            </a:r>
          </a:p>
          <a:p>
            <a:r>
              <a:rPr lang="ru-RU" dirty="0"/>
              <a:t>Провести тщательный анализ данных учета случаев за период 2019-2021 гг. и определить фактическое количество детей с массой тела до 25 кг для последующего исключения рисков, связанных с утерей и истечением срока годности или неправильным применением противотуберкулезных препаратов.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662F-7781-4DFF-9EF3-F041A16F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171450"/>
            <a:ext cx="7886700" cy="8255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SORA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EBF670-E36C-43BD-8FF2-D75DD90C5E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" y="1435395"/>
            <a:ext cx="11988800" cy="4994434"/>
          </a:xfr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Заключение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950" b="1" dirty="0">
                <a:latin typeface="+mj-lt"/>
              </a:rPr>
              <a:t>Число ЛУ-ТБ случаев для расчета потребности соответствует целевым показателям за 2019 и 2020</a:t>
            </a:r>
          </a:p>
          <a:p>
            <a:pPr>
              <a:defRPr/>
            </a:pPr>
            <a:r>
              <a:rPr lang="ru-RU" sz="1950" b="1" dirty="0">
                <a:latin typeface="+mj-lt"/>
              </a:rPr>
              <a:t>ТБ препараты получены в полном объеме согласно расчетам </a:t>
            </a:r>
            <a:r>
              <a:rPr lang="en-US" sz="1950" b="1" dirty="0" err="1">
                <a:latin typeface="+mj-lt"/>
              </a:rPr>
              <a:t>QuanTB</a:t>
            </a:r>
            <a:r>
              <a:rPr lang="en-US" sz="1950" b="1" dirty="0">
                <a:latin typeface="+mj-lt"/>
              </a:rPr>
              <a:t>, PRF</a:t>
            </a:r>
            <a:r>
              <a:rPr lang="ru-RU" sz="1950" b="1" dirty="0">
                <a:latin typeface="+mj-lt"/>
              </a:rPr>
              <a:t> (</a:t>
            </a:r>
            <a:r>
              <a:rPr lang="ru-RU" sz="1800" dirty="0"/>
              <a:t>Период охвата - </a:t>
            </a:r>
            <a:r>
              <a:rPr lang="en-US" sz="1800" dirty="0"/>
              <a:t>TB drugs for</a:t>
            </a:r>
            <a:r>
              <a:rPr lang="ru-RU" sz="1800" dirty="0"/>
              <a:t> </a:t>
            </a:r>
            <a:r>
              <a:rPr lang="en-US" sz="1800" dirty="0"/>
              <a:t>2020 </a:t>
            </a:r>
            <a:r>
              <a:rPr lang="ru-RU" sz="1800" dirty="0"/>
              <a:t> – 2021)</a:t>
            </a:r>
            <a:endParaRPr lang="en-US" sz="1800" dirty="0"/>
          </a:p>
          <a:p>
            <a:pPr>
              <a:defRPr/>
            </a:pPr>
            <a:r>
              <a:rPr lang="ru-RU" sz="1950" b="1" dirty="0">
                <a:latin typeface="+mj-lt"/>
              </a:rPr>
              <a:t>Случаев сток-аута на центральном, областном и районном уровнях на выявлено (2020 - 2021)</a:t>
            </a:r>
            <a:endParaRPr lang="en-US" sz="1950" b="1" dirty="0">
              <a:latin typeface="+mj-lt"/>
            </a:endParaRPr>
          </a:p>
          <a:p>
            <a:pPr>
              <a:defRPr/>
            </a:pPr>
            <a:r>
              <a:rPr lang="ru-RU" sz="1950" b="1" dirty="0">
                <a:latin typeface="+mj-lt"/>
              </a:rPr>
              <a:t>Рисков для сток-аута или дефицита ТБ препаратов (ЛУ-ТБ) на период 2021</a:t>
            </a:r>
            <a:r>
              <a:rPr lang="en-US" sz="1950" b="1" dirty="0">
                <a:latin typeface="+mj-lt"/>
              </a:rPr>
              <a:t> </a:t>
            </a:r>
            <a:r>
              <a:rPr lang="ru-RU" sz="1950" b="1" dirty="0">
                <a:latin typeface="+mj-lt"/>
              </a:rPr>
              <a:t>-  2022 года не прогнозируется</a:t>
            </a:r>
          </a:p>
          <a:p>
            <a:pPr>
              <a:defRPr/>
            </a:pPr>
            <a:r>
              <a:rPr lang="ru-RU" sz="1950" b="1" dirty="0">
                <a:latin typeface="+mj-lt"/>
              </a:rPr>
              <a:t>Индикаторы </a:t>
            </a:r>
            <a:r>
              <a:rPr lang="en-US" sz="1950" b="1" dirty="0">
                <a:latin typeface="+mj-lt"/>
              </a:rPr>
              <a:t>SORA</a:t>
            </a:r>
            <a:r>
              <a:rPr lang="ru-RU" sz="1950" b="1" dirty="0">
                <a:latin typeface="+mj-lt"/>
              </a:rPr>
              <a:t> указывают на улучшение </a:t>
            </a:r>
            <a:r>
              <a:rPr lang="en-US" sz="1950" b="1" dirty="0">
                <a:latin typeface="+mj-lt"/>
              </a:rPr>
              <a:t>PSM</a:t>
            </a:r>
            <a:r>
              <a:rPr lang="ru-RU" sz="1950" b="1" dirty="0">
                <a:latin typeface="+mj-lt"/>
              </a:rPr>
              <a:t> системы, что потенциально снижает риски для случаев сток-аута и дефицита</a:t>
            </a:r>
          </a:p>
          <a:p>
            <a:pPr>
              <a:defRPr/>
            </a:pPr>
            <a:r>
              <a:rPr lang="ru-RU" sz="1950" b="1" dirty="0">
                <a:latin typeface="+mj-lt"/>
              </a:rPr>
              <a:t>Снижение числа выявления ЛУ-ТБ случаев в 2020 (40%) возможен риск </a:t>
            </a:r>
            <a:r>
              <a:rPr lang="ru-RU" sz="1950" b="1" dirty="0" err="1">
                <a:latin typeface="+mj-lt"/>
              </a:rPr>
              <a:t>овер</a:t>
            </a:r>
            <a:r>
              <a:rPr lang="ru-RU" sz="1950" b="1" dirty="0">
                <a:latin typeface="+mj-lt"/>
              </a:rPr>
              <a:t>-стока для некоторых ТБ препаратов</a:t>
            </a:r>
          </a:p>
          <a:p>
            <a:pPr>
              <a:defRPr/>
            </a:pPr>
            <a:r>
              <a:rPr lang="ru-RU" sz="1950" b="1" dirty="0">
                <a:latin typeface="+mj-lt"/>
              </a:rPr>
              <a:t>Ожидаются неизбежные потери для </a:t>
            </a:r>
            <a:r>
              <a:rPr lang="ru-RU" sz="1950" b="1" dirty="0" err="1">
                <a:latin typeface="+mj-lt"/>
              </a:rPr>
              <a:t>Протинамида</a:t>
            </a:r>
            <a:r>
              <a:rPr lang="ru-RU" sz="1950" b="1" dirty="0">
                <a:latin typeface="+mj-lt"/>
              </a:rPr>
              <a:t> и ПАСК </a:t>
            </a:r>
          </a:p>
          <a:p>
            <a:pPr>
              <a:defRPr/>
            </a:pPr>
            <a:endParaRPr lang="en-US" sz="1950" b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1005</Words>
  <Application>Microsoft Office PowerPoint</Application>
  <PresentationFormat>Широкоэкранный</PresentationFormat>
  <Paragraphs>123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Gill Sans MT</vt:lpstr>
      <vt:lpstr>Wingdings</vt:lpstr>
      <vt:lpstr>Office Theme</vt:lpstr>
      <vt:lpstr>Результаты SORA, проведенного в отношении противотуберкулёзных препаратов  </vt:lpstr>
      <vt:lpstr>Что такое SORA</vt:lpstr>
      <vt:lpstr>Посещенные организации</vt:lpstr>
      <vt:lpstr>Цель и ключевые задачи анализа:</vt:lpstr>
      <vt:lpstr>Статус выполнения рекомендаций</vt:lpstr>
      <vt:lpstr>Статус выполнения рекомендаций</vt:lpstr>
      <vt:lpstr>Проблемы в управлении ведения качественного лекарственного менеджмента</vt:lpstr>
      <vt:lpstr>Рекомендации 2021 г.</vt:lpstr>
      <vt:lpstr>SORA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Ainura Momunova</dc:creator>
  <cp:lastModifiedBy>Inga Babicheva</cp:lastModifiedBy>
  <cp:revision>3</cp:revision>
  <dcterms:created xsi:type="dcterms:W3CDTF">2022-01-25T13:29:42Z</dcterms:created>
  <dcterms:modified xsi:type="dcterms:W3CDTF">2022-02-02T05:09:50Z</dcterms:modified>
</cp:coreProperties>
</file>