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D601-E50C-49A2-9AD2-292C41A2B1E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DC7A-DCC3-4FF5-A653-0A00D77D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1DC7A-DCC3-4FF5-A653-0A00D77D80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7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0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9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35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2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3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6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7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7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4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3A1BC5-7227-4C68-A164-B8E340534D59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B42C-0CEE-46C0-8101-FFE7C2C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0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417" y="1801090"/>
            <a:ext cx="8401195" cy="4100945"/>
          </a:xfrm>
        </p:spPr>
        <p:txBody>
          <a:bodyPr/>
          <a:lstStyle/>
          <a:p>
            <a:r>
              <a:rPr lang="ru-RU" sz="4800" dirty="0" smtClean="0"/>
              <a:t>Отчет Сектора по надзору за июнь 2017- июль 2018г.г.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Выездное заседание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комитета  по ВИЧ и ТБ </a:t>
            </a:r>
            <a:r>
              <a:rPr lang="ru-RU" dirty="0" err="1" smtClean="0">
                <a:solidFill>
                  <a:schemeClr val="tx1"/>
                </a:solidFill>
              </a:rPr>
              <a:t>КСОз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Иссык-Куль, 28-29 июля 2018г.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6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сектора по надзору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260765"/>
            <a:ext cx="10861963" cy="57496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Разработан  и утвержден план сектора по надзору на 2017-2018г.г</a:t>
            </a:r>
            <a:endParaRPr lang="en-US" dirty="0" smtClean="0"/>
          </a:p>
          <a:p>
            <a:r>
              <a:rPr lang="ru-RU" dirty="0" smtClean="0"/>
              <a:t>Разработана и утверждена  Инструкция по работе с панелью показателей  (проведен кабинетный анализ нормативной документации, интервью с членами  комитета КСОЗ, представителями  неправительственных и государственных организаций.</a:t>
            </a:r>
          </a:p>
          <a:p>
            <a:r>
              <a:rPr lang="ru-RU" dirty="0" smtClean="0"/>
              <a:t>Разработано, утверждено и используется при проведении  сайт визитов Руководство по надзору</a:t>
            </a:r>
          </a:p>
          <a:p>
            <a:r>
              <a:rPr lang="ru-RU" dirty="0" smtClean="0"/>
              <a:t>В ноябре 2017г обсуждены вопросы выполнения  рекомендаций сайт визитов по ВИЧ, ТБ осуществленных  в первом полугодии 2017г.</a:t>
            </a:r>
          </a:p>
          <a:p>
            <a:r>
              <a:rPr lang="ru-RU" dirty="0"/>
              <a:t>П</a:t>
            </a:r>
            <a:r>
              <a:rPr lang="ru-RU" dirty="0" smtClean="0"/>
              <a:t>роведено картирование мероприятий по ВИЧ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0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60764"/>
            <a:ext cx="10215852" cy="4987635"/>
          </a:xfrm>
        </p:spPr>
        <p:txBody>
          <a:bodyPr>
            <a:normAutofit/>
          </a:bodyPr>
          <a:lstStyle/>
          <a:p>
            <a:r>
              <a:rPr lang="ru-RU" dirty="0"/>
              <a:t>Проведен  и рассмотрен на заседании сектора анализ </a:t>
            </a:r>
            <a:r>
              <a:rPr lang="ru-RU" dirty="0" err="1"/>
              <a:t>Дашборда</a:t>
            </a:r>
            <a:r>
              <a:rPr lang="ru-RU" dirty="0"/>
              <a:t> за 1 полугодие 2017 г. </a:t>
            </a:r>
            <a:r>
              <a:rPr lang="ru-RU" dirty="0" smtClean="0"/>
              <a:t> </a:t>
            </a:r>
            <a:r>
              <a:rPr lang="ru-RU" smtClean="0"/>
              <a:t>Бюджет составил </a:t>
            </a:r>
            <a:r>
              <a:rPr lang="ru-RU" dirty="0"/>
              <a:t>16,2 млн медицинские товары 4.3, человеческие ресурсы 3,3. </a:t>
            </a:r>
            <a:r>
              <a:rPr lang="ru-RU" dirty="0" err="1"/>
              <a:t>Суб</a:t>
            </a:r>
            <a:r>
              <a:rPr lang="ru-RU" dirty="0"/>
              <a:t> получатели по компоненту ВИЧ 32 (27 НПО и 5 </a:t>
            </a:r>
            <a:r>
              <a:rPr lang="ru-RU" dirty="0" err="1"/>
              <a:t>гос</a:t>
            </a:r>
            <a:r>
              <a:rPr lang="ru-RU" dirty="0"/>
              <a:t>) по ТБ 12-2 НПО, 10 </a:t>
            </a:r>
            <a:r>
              <a:rPr lang="ru-RU" dirty="0" err="1"/>
              <a:t>гос</a:t>
            </a:r>
            <a:endParaRPr lang="ru-RU" dirty="0"/>
          </a:p>
          <a:p>
            <a:r>
              <a:rPr lang="ru-RU" dirty="0"/>
              <a:t>Члены сектора по надзору приняли участие  в однодневном тренинге по надзору</a:t>
            </a:r>
          </a:p>
          <a:p>
            <a:r>
              <a:rPr lang="ru-RU" dirty="0"/>
              <a:t>Рассмотрен вопрос о передаче оборудования и автомобиля  из проекта </a:t>
            </a:r>
            <a:r>
              <a:rPr lang="en-US" dirty="0"/>
              <a:t>HOPE </a:t>
            </a:r>
            <a:r>
              <a:rPr lang="ru-RU" dirty="0"/>
              <a:t>в </a:t>
            </a:r>
            <a:r>
              <a:rPr lang="ru-RU" dirty="0" err="1"/>
              <a:t>госорганизации</a:t>
            </a:r>
            <a:endParaRPr lang="en-US" dirty="0"/>
          </a:p>
          <a:p>
            <a:r>
              <a:rPr lang="ru-RU" dirty="0"/>
              <a:t>Подготовлен и утвержден план сайт визитов на 2017-2018г.г., сформирован состав мониторинговой группы</a:t>
            </a:r>
          </a:p>
          <a:p>
            <a:r>
              <a:rPr lang="ru-RU" dirty="0"/>
              <a:t>Заслушан отчет сайт визитов по компонентам ВИЧ и ТБ в </a:t>
            </a:r>
            <a:r>
              <a:rPr lang="ru-RU" dirty="0" err="1"/>
              <a:t>Ошской</a:t>
            </a:r>
            <a:r>
              <a:rPr lang="ru-RU" dirty="0"/>
              <a:t>, </a:t>
            </a:r>
            <a:r>
              <a:rPr lang="ru-RU" dirty="0" err="1"/>
              <a:t>Баткенской</a:t>
            </a:r>
            <a:r>
              <a:rPr lang="ru-RU" dirty="0"/>
              <a:t>, </a:t>
            </a:r>
            <a:r>
              <a:rPr lang="ru-RU" dirty="0" err="1"/>
              <a:t>Жалал-Абадской</a:t>
            </a:r>
            <a:r>
              <a:rPr lang="ru-RU" dirty="0"/>
              <a:t>  областях и  г. Бишкек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8" y="1131942"/>
            <a:ext cx="4588956" cy="2546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28" y="3678620"/>
            <a:ext cx="4239172" cy="3179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45528"/>
            <a:ext cx="4407336" cy="2812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36" y="0"/>
            <a:ext cx="4736663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35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</TotalTime>
  <Words>204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Отчет Сектора по надзору за июнь 2017- июль 2018г.г.    </vt:lpstr>
      <vt:lpstr>Деятельность сектора по надзору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Сектора по надзору  </dc:title>
  <dc:creator>Venera</dc:creator>
  <cp:lastModifiedBy>Windows User</cp:lastModifiedBy>
  <cp:revision>23</cp:revision>
  <dcterms:created xsi:type="dcterms:W3CDTF">2018-06-20T05:49:01Z</dcterms:created>
  <dcterms:modified xsi:type="dcterms:W3CDTF">2018-06-28T03:14:10Z</dcterms:modified>
</cp:coreProperties>
</file>