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5" r:id="rId4"/>
    <p:sldId id="268" r:id="rId5"/>
    <p:sldId id="269" r:id="rId6"/>
    <p:sldId id="267" r:id="rId7"/>
    <p:sldId id="271" r:id="rId8"/>
    <p:sldId id="264" r:id="rId9"/>
    <p:sldId id="270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4660"/>
  </p:normalViewPr>
  <p:slideViewPr>
    <p:cSldViewPr snapToGrid="0">
      <p:cViewPr varScale="1">
        <p:scale>
          <a:sx n="64" d="100"/>
          <a:sy n="64" d="100"/>
        </p:scale>
        <p:origin x="75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64109-5460-4859-9BA5-C87B933E9FB9}" type="datetimeFigureOut">
              <a:rPr lang="ru-UA" smtClean="0"/>
              <a:t>06/28/2018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ED5BA-51E7-4909-A50B-291A3C2CCB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046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Заявки по ВИЧ рассматривал Комитет КСОЗ, заявки по ТБ – сектор по заявкам</a:t>
            </a:r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ED5BA-51E7-4909-A50B-291A3C2CCB8D}" type="slidenum">
              <a:rPr lang="ru-UA" smtClean="0"/>
              <a:t>6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689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87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91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78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71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01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23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08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5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17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5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58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CEAD2-9B10-420F-BCB5-15E41C40ECA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98AF-FD97-42EC-9748-CCD0FD11D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648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hivtbcc.k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ivtbcc.kg/report/zasedanija-sektorov/zasedanija-sektora-po-podgotovke-zajavok" TargetMode="External"/><Relationship Id="rId2" Type="http://schemas.openxmlformats.org/officeDocument/2006/relationships/hyperlink" Target="http://hivtbcc.kg/report/zasedanija-komitet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ivtbcc.kg/new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15636"/>
            <a:ext cx="9144000" cy="421870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Отчет о деятельности Сектора по подготовке заявок, мобилизации ресурсов и гармонизации Комитета КСОЗ  декабрь 2016 – 2018 гг.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821381"/>
            <a:ext cx="9144000" cy="1292035"/>
          </a:xfrm>
        </p:spPr>
        <p:txBody>
          <a:bodyPr>
            <a:normAutofit lnSpcReduction="10000"/>
          </a:bodyPr>
          <a:lstStyle/>
          <a:p>
            <a:pPr algn="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Иссык Куль, 28.06.2018 </a:t>
            </a:r>
          </a:p>
          <a:p>
            <a:pPr algn="r"/>
            <a:r>
              <a:rPr lang="ru-RU" b="1" dirty="0" err="1">
                <a:solidFill>
                  <a:schemeClr val="bg1">
                    <a:lumMod val="65000"/>
                  </a:schemeClr>
                </a:solidFill>
              </a:rPr>
              <a:t>Шахназ</a:t>
            </a:r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65000"/>
                  </a:schemeClr>
                </a:solidFill>
              </a:rPr>
              <a:t>Исламова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Координатор Сектора</a:t>
            </a:r>
          </a:p>
        </p:txBody>
      </p:sp>
    </p:spTree>
    <p:extLst>
      <p:ext uri="{BB962C8B-B14F-4D97-AF65-F5344CB8AC3E}">
        <p14:creationId xmlns:p14="http://schemas.microsoft.com/office/powerpoint/2010/main" val="1004995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Улучшить </a:t>
            </a:r>
            <a:r>
              <a:rPr lang="ru-RU" b="1" dirty="0"/>
              <a:t>общую коммуникацию</a:t>
            </a:r>
            <a:r>
              <a:rPr lang="ru-RU" dirty="0"/>
              <a:t>: схема потоков информации и подотчетность Секторов и Комитета КСОЗ</a:t>
            </a:r>
          </a:p>
          <a:p>
            <a:r>
              <a:rPr lang="ru-RU" b="1" dirty="0"/>
              <a:t>Взаимодействие секторов</a:t>
            </a:r>
            <a:r>
              <a:rPr lang="ru-RU" dirty="0"/>
              <a:t>: отчеты о надзорных визитах помогут определить, какие направления работы нуждаются в мобилизации и /или гармонизации ресурсов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790"/>
            <a:ext cx="10515600" cy="1210614"/>
          </a:xfrm>
        </p:spPr>
        <p:txBody>
          <a:bodyPr>
            <a:normAutofit/>
          </a:bodyPr>
          <a:lstStyle/>
          <a:p>
            <a:r>
              <a:rPr lang="ru-RU" sz="3600" dirty="0"/>
              <a:t>Список членов Комитета по подготовке заявок, мобилизации ресурсов и гармонизации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7762"/>
              </p:ext>
            </p:extLst>
          </p:nvPr>
        </p:nvGraphicFramePr>
        <p:xfrm>
          <a:off x="517730" y="1182646"/>
          <a:ext cx="5399744" cy="55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7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2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59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Организация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9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Исламова Шахназ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 «Таис Плюс», координатор сектора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9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Курманова </a:t>
                      </a:r>
                      <a:r>
                        <a:rPr lang="ru-RU" sz="1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Айдай</a:t>
                      </a: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Эркиновна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Статс-Секретарь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Министерство Экономики КР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800" dirty="0" err="1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Орсеков</a:t>
                      </a: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Данияр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 «Кыргыз Индиго»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7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Бессонов Сергей 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АССВ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9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1800" dirty="0" err="1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Жоробекова</a:t>
                      </a: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Айша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Специалист по проектам здравоохранения USAID в Кыргызстане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9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 </a:t>
                      </a:r>
                      <a:r>
                        <a:rPr lang="ru-RU" sz="18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Мээрим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Сарыбаева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Страновой координатор </a:t>
                      </a: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UNAIDS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59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 </a:t>
                      </a:r>
                      <a:r>
                        <a:rPr lang="ru-RU" sz="18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Шумская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Наталья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Председатель правления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 «СПИД Фонд Восток-Запад в КР»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988910"/>
              </p:ext>
            </p:extLst>
          </p:nvPr>
        </p:nvGraphicFramePr>
        <p:xfrm>
          <a:off x="6120677" y="1227911"/>
          <a:ext cx="5727337" cy="3323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8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Организация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 Оксана </a:t>
                      </a:r>
                      <a:r>
                        <a:rPr lang="ru-RU" sz="18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Катькалова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Координатор гранта по ВИЧ-инфекции. Проект ПРООН/ГФ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9. </a:t>
                      </a:r>
                      <a:r>
                        <a:rPr lang="ru-RU" sz="18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Дильшат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Хаитов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Восточно</a:t>
                      </a: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Европейская и Центрально Азиатская сеть людей перенесших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туберкулез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67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 Калиниченко Евгения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Ассоциация «Страновая сеть ЛЖВ»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023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Основная деятельность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Всего проведено 18 запланированных и внеочередных заседаний </a:t>
            </a:r>
            <a:r>
              <a:rPr lang="ru-RU" dirty="0">
                <a:solidFill>
                  <a:srgbClr val="FF0000"/>
                </a:solidFill>
              </a:rPr>
              <a:t>(в среднем 1 заседание в месяц)</a:t>
            </a:r>
          </a:p>
          <a:p>
            <a:r>
              <a:rPr lang="ru-RU" b="1" dirty="0"/>
              <a:t>Основные темы</a:t>
            </a:r>
            <a:r>
              <a:rPr lang="ru-RU" dirty="0"/>
              <a:t>: </a:t>
            </a:r>
          </a:p>
          <a:p>
            <a:pPr lvl="1"/>
            <a:r>
              <a:rPr lang="ru-RU" dirty="0"/>
              <a:t>Подача Запроса на Продолжение Финансирования в ГФ на 2018-2020, включая </a:t>
            </a:r>
          </a:p>
          <a:p>
            <a:pPr lvl="2"/>
            <a:r>
              <a:rPr lang="ru-RU" dirty="0"/>
              <a:t>поиск средств для оплаты экспертам</a:t>
            </a:r>
          </a:p>
          <a:p>
            <a:pPr lvl="2"/>
            <a:r>
              <a:rPr lang="ru-RU" dirty="0"/>
              <a:t>прояснение с ГФ процесса подачи Запроса</a:t>
            </a:r>
          </a:p>
          <a:p>
            <a:pPr lvl="2"/>
            <a:r>
              <a:rPr lang="ru-RU" dirty="0"/>
              <a:t>содействие в организации </a:t>
            </a:r>
            <a:r>
              <a:rPr lang="ru-RU" dirty="0" err="1"/>
              <a:t>странового</a:t>
            </a:r>
            <a:r>
              <a:rPr lang="ru-RU" dirty="0"/>
              <a:t> диалога</a:t>
            </a:r>
          </a:p>
          <a:p>
            <a:pPr lvl="1"/>
            <a:r>
              <a:rPr lang="ru-RU" dirty="0"/>
              <a:t>Организация работы Сектора: рабочий план</a:t>
            </a:r>
          </a:p>
          <a:p>
            <a:pPr lvl="1"/>
            <a:r>
              <a:rPr lang="ru-RU" dirty="0"/>
              <a:t>Подача Запроса на встречное финансирование</a:t>
            </a:r>
          </a:p>
          <a:p>
            <a:pPr lvl="1"/>
            <a:r>
              <a:rPr lang="ru-RU" dirty="0"/>
              <a:t>Подача Запроса на Сверх выделенное финансирование</a:t>
            </a:r>
          </a:p>
          <a:p>
            <a:pPr lvl="1"/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492173-4D99-493E-B888-0A0933A48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Подача Запроса на встречное финансирование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F95683-E9E5-4B1A-AED7-4CF9C989F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Презентован и единогласно принят КСОЗ</a:t>
            </a:r>
          </a:p>
          <a:p>
            <a:r>
              <a:rPr lang="ru-RU" dirty="0"/>
              <a:t>Запрос написан и отправлен с основным пакетом документов</a:t>
            </a:r>
          </a:p>
          <a:p>
            <a:r>
              <a:rPr lang="ru-RU" dirty="0"/>
              <a:t>В соответствии с запросом TRP разработан план о мерах по противодействию нарушениям прав ключевых групп и мерам по предотвращению криминализации </a:t>
            </a:r>
          </a:p>
          <a:p>
            <a:r>
              <a:rPr lang="ru-RU" dirty="0"/>
              <a:t>Сбор комментариев для отчета об итогах Базовой Оценки: Кыргызстан - Расширение программ по сокращению правовых барьеров на пути к услугам по ВИЧ и ТБ (к 31 мая 2018).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40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14D82A-D3D2-441E-BC55-5DAB84BBF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Подготовка Запроса на сверх выделенную сумму </a:t>
            </a:r>
            <a:r>
              <a:rPr lang="en-US" dirty="0"/>
              <a:t>PAAR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E008CB-98F4-470E-A25E-E40CADEB6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Запрос подготовлен и отправлен </a:t>
            </a:r>
          </a:p>
          <a:p>
            <a:r>
              <a:rPr lang="ru-RU" dirty="0"/>
              <a:t>Тем не менее на сегодня данный запрос дорабатывается и требует обсуждения на сегодняшнем заседании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98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75EC7-59F2-42EC-80F6-99A4C0FE1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Рассмотрение заявок на конкурс ГФ </a:t>
            </a:r>
            <a:r>
              <a:rPr lang="ru-RU" dirty="0" err="1"/>
              <a:t>многострановых</a:t>
            </a:r>
            <a:r>
              <a:rPr lang="ru-RU" dirty="0"/>
              <a:t> грантов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927067-F7A5-4CC7-8D0D-1AE5FDA3F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0" y="1825625"/>
            <a:ext cx="46482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ТБ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Рассмотрение и обсуждение концепции </a:t>
            </a:r>
            <a:r>
              <a:rPr lang="ru-RU" dirty="0" err="1"/>
              <a:t>многострановой</a:t>
            </a:r>
            <a:r>
              <a:rPr lang="ru-RU" dirty="0"/>
              <a:t> заявки в ГФ от организации «Партнеры во имя здоровья»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Рассмотрение и обсуждение концепции региональной программы по туберкулезу от Центра PAS</a:t>
            </a:r>
          </a:p>
          <a:p>
            <a:endParaRPr lang="en-US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420A1BAA-D5CB-4079-BDE5-F3FB2BC2CA6C}"/>
              </a:ext>
            </a:extLst>
          </p:cNvPr>
          <p:cNvSpPr txBox="1">
            <a:spLocks/>
          </p:cNvSpPr>
          <p:nvPr/>
        </p:nvSpPr>
        <p:spPr>
          <a:xfrm>
            <a:off x="934278" y="1825625"/>
            <a:ext cx="46482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ВИЧ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Консорциум Сетей ЕАСВ, ЕВНА, ЕКОМ, ЕСЛУН, </a:t>
            </a:r>
            <a:r>
              <a:rPr lang="en-US" dirty="0"/>
              <a:t>SWAN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Альянс Общественного Здравоохранения с партнерами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ВЦО ЛЖВ</a:t>
            </a:r>
          </a:p>
        </p:txBody>
      </p:sp>
    </p:spTree>
    <p:extLst>
      <p:ext uri="{BB962C8B-B14F-4D97-AF65-F5344CB8AC3E}">
        <p14:creationId xmlns:p14="http://schemas.microsoft.com/office/powerpoint/2010/main" val="3346333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2BA8C-8A04-42D1-95E5-6EBFA7C4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Рассмотрение заявок на другие конкурсы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DA5183-1143-44FF-91A3-13E25DBFA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Ноябрь 2017</a:t>
            </a:r>
          </a:p>
          <a:p>
            <a:r>
              <a:rPr lang="ru-RU" dirty="0"/>
              <a:t>Заявка ОФ «СПИД Фонд Восток-Запад в КР» в </a:t>
            </a:r>
            <a:r>
              <a:rPr lang="ru-RU" dirty="0" err="1"/>
              <a:t>GIZBackup</a:t>
            </a:r>
            <a:r>
              <a:rPr lang="ru-RU" dirty="0"/>
              <a:t> </a:t>
            </a:r>
            <a:r>
              <a:rPr lang="ru-RU" dirty="0" err="1"/>
              <a:t>Health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4620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Кворум был на всех заседаниях</a:t>
            </a:r>
          </a:p>
          <a:p>
            <a:r>
              <a:rPr lang="ru-RU" dirty="0"/>
              <a:t>Запрос на продление финансирования и на встречное финансирование отправлен и одобрен</a:t>
            </a:r>
          </a:p>
          <a:p>
            <a:r>
              <a:rPr lang="ru-RU" dirty="0"/>
              <a:t>Запрос на </a:t>
            </a:r>
            <a:r>
              <a:rPr lang="ru-RU" dirty="0" err="1"/>
              <a:t>сверхвыделенную</a:t>
            </a:r>
            <a:r>
              <a:rPr lang="ru-RU" dirty="0"/>
              <a:t> сумму на стадии доработки</a:t>
            </a:r>
          </a:p>
          <a:p>
            <a:r>
              <a:rPr lang="ru-RU" dirty="0"/>
              <a:t>Секретариат рассылает и размещает все материалы на сайте </a:t>
            </a:r>
            <a:r>
              <a:rPr lang="en-US" dirty="0">
                <a:hlinkClick r:id="rId2"/>
              </a:rPr>
              <a:t>http://hivtbcc.kg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2996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0776E7-C9E7-4B21-B022-E59DAEC14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Информация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D8BEC5-3AF7-441D-A63B-ADD82E6BA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Детальная информация (повестка дня и список участников) о заседаниях Комитета и Сектора по Заявкам, в работе которого мы также принимаем участие, сейчас есть на сайте Комитета КСОЗ по ссылкам: </a:t>
            </a:r>
          </a:p>
          <a:p>
            <a:r>
              <a:rPr lang="ru-RU" dirty="0"/>
              <a:t>- Заседания Комитета КСОЗ: </a:t>
            </a:r>
            <a:r>
              <a:rPr lang="ru-RU" dirty="0">
                <a:hlinkClick r:id="rId2"/>
              </a:rPr>
              <a:t>http://hivtbcc.kg/report/zasedanija-komiteta</a:t>
            </a:r>
            <a:r>
              <a:rPr lang="ru-RU" dirty="0"/>
              <a:t> </a:t>
            </a:r>
          </a:p>
          <a:p>
            <a:r>
              <a:rPr lang="ru-RU" dirty="0"/>
              <a:t>- Заседания Сектора по Заявкам: </a:t>
            </a:r>
            <a:r>
              <a:rPr lang="ru-RU" dirty="0">
                <a:hlinkClick r:id="rId3"/>
              </a:rPr>
              <a:t>http://hivtbcc.kg/report/zasedanija-sektorov/zasedanija-sektora-po-podgotovke-zajavok</a:t>
            </a:r>
            <a:r>
              <a:rPr lang="ru-RU" dirty="0"/>
              <a:t> </a:t>
            </a:r>
          </a:p>
          <a:p>
            <a:r>
              <a:rPr lang="ru-RU" dirty="0"/>
              <a:t>- В новостной ленте сайта можно найти короткую информацию о заседаниях: </a:t>
            </a:r>
            <a:r>
              <a:rPr lang="ru-RU" dirty="0">
                <a:hlinkClick r:id="rId4"/>
              </a:rPr>
              <a:t>http://hivtbcc.kg/news</a:t>
            </a:r>
            <a:r>
              <a:rPr lang="ru-RU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451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521</Words>
  <Application>Microsoft Office PowerPoint</Application>
  <PresentationFormat>Широкоэкранный</PresentationFormat>
  <Paragraphs>76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Отчет о деятельности Сектора по подготовке заявок, мобилизации ресурсов и гармонизации Комитета КСОЗ  декабрь 2016 – 2018 гг.</vt:lpstr>
      <vt:lpstr>Список членов Комитета по подготовке заявок, мобилизации ресурсов и гармонизации</vt:lpstr>
      <vt:lpstr>Основная деятельность</vt:lpstr>
      <vt:lpstr>Подача Запроса на встречное финансирование</vt:lpstr>
      <vt:lpstr>Подготовка Запроса на сверх выделенную сумму PAAR</vt:lpstr>
      <vt:lpstr>Рассмотрение заявок на конкурс ГФ многострановых грантов</vt:lpstr>
      <vt:lpstr>Рассмотрение заявок на другие конкурсы</vt:lpstr>
      <vt:lpstr>Выводы</vt:lpstr>
      <vt:lpstr>Информация</vt:lpstr>
      <vt:lpstr>Рекомендации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Сектора по подготовке заявок, мобилизации ресурсов и гармонизации Комитета КСОЗ за 1 полугодие 2017г.</dc:title>
  <dc:creator>TuttiFrutti</dc:creator>
  <cp:lastModifiedBy>User</cp:lastModifiedBy>
  <cp:revision>25</cp:revision>
  <dcterms:created xsi:type="dcterms:W3CDTF">2017-06-27T13:37:00Z</dcterms:created>
  <dcterms:modified xsi:type="dcterms:W3CDTF">2018-06-28T02:20:09Z</dcterms:modified>
</cp:coreProperties>
</file>