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78" r:id="rId3"/>
    <p:sldId id="297" r:id="rId4"/>
    <p:sldId id="302" r:id="rId5"/>
    <p:sldId id="314" r:id="rId6"/>
    <p:sldId id="303" r:id="rId7"/>
    <p:sldId id="313" r:id="rId8"/>
    <p:sldId id="312" r:id="rId9"/>
    <p:sldId id="305" r:id="rId10"/>
    <p:sldId id="306" r:id="rId11"/>
    <p:sldId id="308" r:id="rId12"/>
    <p:sldId id="311" r:id="rId13"/>
    <p:sldId id="310" r:id="rId14"/>
    <p:sldId id="28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C54"/>
    <a:srgbClr val="8ECD65"/>
    <a:srgbClr val="003F72"/>
    <a:srgbClr val="5AB0CA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84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016680485026716E-2"/>
          <c:y val="0.10170604425558677"/>
          <c:w val="0.95019480000912682"/>
          <c:h val="0.87309229651162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Эпидемиологи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Врачи клинических дисциплин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Лабораторные специалисты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3068896"/>
        <c:axId val="413069288"/>
      </c:barChart>
      <c:catAx>
        <c:axId val="413068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069288"/>
        <c:crosses val="autoZero"/>
        <c:auto val="1"/>
        <c:lblAlgn val="ctr"/>
        <c:lblOffset val="100"/>
        <c:noMultiLvlLbl val="0"/>
      </c:catAx>
      <c:valAx>
        <c:axId val="413069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306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44669973718079E-2"/>
          <c:y val="0.21108331506402267"/>
          <c:w val="0.61216856076993154"/>
          <c:h val="0.9447293150846438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5AB0CA"/>
            </a:solidFill>
          </c:spPr>
          <c:dPt>
            <c:idx val="0"/>
            <c:bubble3D val="0"/>
            <c:explosion val="37"/>
            <c:spPr>
              <a:solidFill>
                <a:srgbClr val="5AB0CA"/>
              </a:solidFill>
            </c:spPr>
          </c:dPt>
          <c:dPt>
            <c:idx val="1"/>
            <c:bubble3D val="0"/>
            <c:spPr>
              <a:solidFill>
                <a:srgbClr val="8ECD65"/>
              </a:solidFill>
            </c:spPr>
          </c:dPt>
          <c:dLbls>
            <c:dLbl>
              <c:idx val="0"/>
              <c:layout>
                <c:manualLayout>
                  <c:x val="-0.19926398102467949"/>
                  <c:y val="-6.9515447800359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341049716369563"/>
                  <c:y val="9.894619733137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Доноры</c:v>
                </c:pt>
                <c:pt idx="1">
                  <c:v>Гос.бюджет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y-K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977553999967663"/>
          <c:y val="2.638424721796653E-2"/>
          <c:w val="0.46971800150412019"/>
          <c:h val="0.888079238963907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Optimization_graph_B2!$B$2</c:f>
              <c:strCache>
                <c:ptCount val="1"/>
                <c:pt idx="0">
                  <c:v>Antiretroviral therapy</c:v>
                </c:pt>
              </c:strCache>
            </c:strRef>
          </c:tx>
          <c:spPr>
            <a:solidFill>
              <a:schemeClr val="accent1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Optimization_graph_B2!$C$2,Optimization_graph_B2!$E$2</c:f>
              <c:numCache>
                <c:formatCode>General</c:formatCode>
                <c:ptCount val="1"/>
                <c:pt idx="0">
                  <c:v>3214003.399594909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0B-4D7C-BD13-0E2EFE52F35C}"/>
            </c:ext>
          </c:extLst>
        </c:ser>
        <c:ser>
          <c:idx val="1"/>
          <c:order val="1"/>
          <c:tx>
            <c:strRef>
              <c:f>Optimization_graph_B2!$B$3</c:f>
              <c:strCache>
                <c:ptCount val="1"/>
                <c:pt idx="0">
                  <c:v>Prevention of mother-to-child transmission</c:v>
                </c:pt>
              </c:strCache>
            </c:strRef>
          </c:tx>
          <c:spPr>
            <a:solidFill>
              <a:schemeClr val="accent2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Optimization_graph_B2!$C$3,Optimization_graph_B2!$E$3</c:f>
              <c:numCache>
                <c:formatCode>General</c:formatCode>
                <c:ptCount val="1"/>
                <c:pt idx="0">
                  <c:v>178072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0B-4D7C-BD13-0E2EFE52F35C}"/>
            </c:ext>
          </c:extLst>
        </c:ser>
        <c:ser>
          <c:idx val="2"/>
          <c:order val="2"/>
          <c:tx>
            <c:strRef>
              <c:f>Optimization_graph_B2!$B$4</c:f>
              <c:strCache>
                <c:ptCount val="1"/>
                <c:pt idx="0">
                  <c:v>Condoms and social and behavior change communication (general population)</c:v>
                </c:pt>
              </c:strCache>
            </c:strRef>
          </c:tx>
          <c:spPr>
            <a:solidFill>
              <a:schemeClr val="accent4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Optimization_graph_B2!$C$4,Optimization_graph_B2!$E$4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50B-4D7C-BD13-0E2EFE52F35C}"/>
            </c:ext>
          </c:extLst>
        </c:ser>
        <c:ser>
          <c:idx val="3"/>
          <c:order val="3"/>
          <c:tx>
            <c:strRef>
              <c:f>Optimization_graph_B2!$B$5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Optimization_graph_B2!$C$5,Optimization_graph_B2!$E$5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50B-4D7C-BD13-0E2EFE52F35C}"/>
            </c:ext>
          </c:extLst>
        </c:ser>
        <c:ser>
          <c:idx val="4"/>
          <c:order val="4"/>
          <c:tx>
            <c:strRef>
              <c:f>Optimization_graph_B2!$B$6</c:f>
              <c:strCache>
                <c:ptCount val="1"/>
                <c:pt idx="0">
                  <c:v>HIV testing services (general population)</c:v>
                </c:pt>
              </c:strCache>
            </c:strRef>
          </c:tx>
          <c:spPr>
            <a:solidFill>
              <a:schemeClr val="accent4">
                <a:alpha val="60000"/>
              </a:schemeClr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Optimization_graph_B2!$C$6,Optimization_graph_B2!$E$6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50B-4D7C-BD13-0E2EFE52F35C}"/>
            </c:ext>
          </c:extLst>
        </c:ser>
        <c:ser>
          <c:idx val="5"/>
          <c:order val="5"/>
          <c:tx>
            <c:strRef>
              <c:f>Optimization_graph_B2!$B$7</c:f>
              <c:strCache>
                <c:ptCount val="1"/>
                <c:pt idx="0">
                  <c:v>HIV testing and prevention programs targeting FSW</c:v>
                </c:pt>
              </c:strCache>
            </c:strRef>
          </c:tx>
          <c:spPr>
            <a:solidFill>
              <a:srgbClr val="C6AC00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Optimization_graph_B2!$C$7,Optimization_graph_B2!$E$7</c:f>
              <c:numCache>
                <c:formatCode>General</c:formatCode>
                <c:ptCount val="1"/>
                <c:pt idx="0">
                  <c:v>189684.76211582951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50B-4D7C-BD13-0E2EFE52F35C}"/>
            </c:ext>
          </c:extLst>
        </c:ser>
        <c:ser>
          <c:idx val="6"/>
          <c:order val="6"/>
          <c:tx>
            <c:strRef>
              <c:f>Optimization_graph_B2!$B$8</c:f>
              <c:strCache>
                <c:ptCount val="1"/>
              </c:strCache>
            </c:strRef>
          </c:tx>
          <c:spPr>
            <a:solidFill>
              <a:srgbClr val="DA39AF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Optimization_graph_B2!$C$8,Optimization_graph_B2!$E$8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B-4D7C-BD13-0E2EFE52F35C}"/>
            </c:ext>
          </c:extLst>
        </c:ser>
        <c:ser>
          <c:idx val="7"/>
          <c:order val="7"/>
          <c:tx>
            <c:strRef>
              <c:f>Optimization_graph_B2!$B$9</c:f>
              <c:strCache>
                <c:ptCount val="1"/>
                <c:pt idx="0">
                  <c:v>HIV testing and prevention programs targeting MSM</c:v>
                </c:pt>
              </c:strCache>
            </c:strRef>
          </c:tx>
          <c:spPr>
            <a:solidFill>
              <a:schemeClr val="accent6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Optimization_graph_B2!$C$9,Optimization_graph_B2!$E$9</c:f>
              <c:numCache>
                <c:formatCode>General</c:formatCode>
                <c:ptCount val="1"/>
                <c:pt idx="0">
                  <c:v>309325.84298986668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50B-4D7C-BD13-0E2EFE52F35C}"/>
            </c:ext>
          </c:extLst>
        </c:ser>
        <c:ser>
          <c:idx val="8"/>
          <c:order val="8"/>
          <c:tx>
            <c:strRef>
              <c:f>Optimization_graph_B2!$B$10</c:f>
              <c:strCache>
                <c:ptCount val="1"/>
              </c:strCache>
            </c:strRef>
          </c:tx>
          <c:spPr>
            <a:solidFill>
              <a:srgbClr val="FE9D72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Optimization_graph_B2!$C$10,Optimization_graph_B2!$E$10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50B-4D7C-BD13-0E2EFE52F35C}"/>
            </c:ext>
          </c:extLst>
        </c:ser>
        <c:ser>
          <c:idx val="9"/>
          <c:order val="9"/>
          <c:tx>
            <c:strRef>
              <c:f>Optimization_graph_B2!$B$11</c:f>
              <c:strCache>
                <c:ptCount val="1"/>
              </c:strCache>
            </c:strRef>
          </c:tx>
          <c:spPr>
            <a:solidFill>
              <a:srgbClr val="9A996E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Optimization_graph_B2!$C$11,Optimization_graph_B2!$E$11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050B-4D7C-BD13-0E2EFE52F35C}"/>
            </c:ext>
          </c:extLst>
        </c:ser>
        <c:ser>
          <c:idx val="10"/>
          <c:order val="10"/>
          <c:tx>
            <c:strRef>
              <c:f>Optimization_graph_B2!$B$12</c:f>
              <c:strCache>
                <c:ptCount val="1"/>
                <c:pt idx="0">
                  <c:v>HIV testing and prevention programs targeting PWID</c:v>
                </c:pt>
              </c:strCache>
            </c:strRef>
          </c:tx>
          <c:spPr>
            <a:solidFill>
              <a:srgbClr val="69BE28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Optimization_graph_B2!$C$12,Optimization_graph_B2!$E$12</c:f>
              <c:numCache>
                <c:formatCode>General</c:formatCode>
                <c:ptCount val="1"/>
                <c:pt idx="0">
                  <c:v>260281.00276099399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50B-4D7C-BD13-0E2EFE52F35C}"/>
            </c:ext>
          </c:extLst>
        </c:ser>
        <c:ser>
          <c:idx val="11"/>
          <c:order val="11"/>
          <c:tx>
            <c:strRef>
              <c:f>Optimization_graph_B2!$B$13</c:f>
              <c:strCache>
                <c:ptCount val="1"/>
                <c:pt idx="0">
                  <c:v>Needle-syringe programs</c:v>
                </c:pt>
              </c:strCache>
            </c:strRef>
          </c:tx>
          <c:spPr>
            <a:solidFill>
              <a:srgbClr val="8ECD65"/>
            </a:solidFill>
            <a:ln>
              <a:noFill/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Optimization_graph_B2!$C$13,Optimization_graph_B2!$E$13</c:f>
              <c:numCache>
                <c:formatCode>General</c:formatCode>
                <c:ptCount val="1"/>
                <c:pt idx="0">
                  <c:v>249691.99253840119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50B-4D7C-BD13-0E2EFE52F35C}"/>
            </c:ext>
          </c:extLst>
        </c:ser>
        <c:ser>
          <c:idx val="12"/>
          <c:order val="12"/>
          <c:tx>
            <c:strRef>
              <c:f>Optimization_graph_B2!$B$14</c:f>
              <c:strCache>
                <c:ptCount val="1"/>
                <c:pt idx="0">
                  <c:v>Opiate substitution therapy</c:v>
                </c:pt>
              </c:strCache>
            </c:strRef>
          </c:tx>
          <c:spPr>
            <a:solidFill>
              <a:srgbClr val="BAE39D"/>
            </a:solidFill>
            <a:ln>
              <a:prstDash val="solid"/>
            </a:ln>
          </c:spPr>
          <c:invertIfNegative val="0"/>
          <c:cat>
            <c:strRef>
              <c:f>Optimization_graph_B2!$C$1,Optimization_graph_B2!$E$1</c:f>
              <c:strCache>
                <c:ptCount val="1"/>
                <c:pt idx="0">
                  <c:v>100% optimized</c:v>
                </c:pt>
              </c:strCache>
            </c:strRef>
          </c:cat>
          <c:val>
            <c:numRef>
              <c:f>Optimization_graph_B2!$C$14,Optimization_graph_B2!$E$14</c:f>
              <c:numCache>
                <c:formatCode>General</c:formatCode>
                <c:ptCount val="1"/>
                <c:pt idx="0">
                  <c:v>490427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50B-4D7C-BD13-0E2EFE52F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overlap val="100"/>
        <c:axId val="541629096"/>
        <c:axId val="541627528"/>
      </c:barChart>
      <c:catAx>
        <c:axId val="541629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y-KG"/>
          </a:p>
        </c:txPr>
        <c:crossAx val="541627528"/>
        <c:crosses val="autoZero"/>
        <c:auto val="1"/>
        <c:lblAlgn val="ctr"/>
        <c:lblOffset val="50"/>
        <c:noMultiLvlLbl val="0"/>
      </c:catAx>
      <c:valAx>
        <c:axId val="541627528"/>
        <c:scaling>
          <c:orientation val="minMax"/>
          <c:max val="5000000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y-KG"/>
          </a:p>
        </c:txPr>
        <c:crossAx val="541629096"/>
        <c:crosses val="autoZero"/>
        <c:crossBetween val="between"/>
        <c:majorUnit val="1000000"/>
      </c:valAx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61349006131409056"/>
          <c:y val="5.0715434764202867E-4"/>
          <c:w val="0.38512249489923223"/>
          <c:h val="0.99949284565235796"/>
        </c:manualLayout>
      </c:layout>
      <c:overlay val="0"/>
      <c:txPr>
        <a:bodyPr/>
        <a:lstStyle/>
        <a:p>
          <a:pPr>
            <a:defRPr sz="1500"/>
          </a:pPr>
          <a:endParaRPr lang="ky-K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413441054124302"/>
          <c:y val="4.4048652455028488E-2"/>
          <c:w val="0.81200879660775716"/>
          <c:h val="0.77418631863658804"/>
        </c:manualLayout>
      </c:layout>
      <c:lineChart>
        <c:grouping val="standard"/>
        <c:varyColors val="0"/>
        <c:ser>
          <c:idx val="0"/>
          <c:order val="0"/>
          <c:tx>
            <c:v>100% latest reported</c:v>
          </c:tx>
          <c:spPr>
            <a:ln w="25400" cap="rnd" cmpd="sng" algn="ctr">
              <a:solidFill>
                <a:schemeClr val="accent1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B2'!$L$3:$AF$3</c:f>
              <c:numCache>
                <c:formatCode>#,##0</c:formatCode>
                <c:ptCount val="21"/>
                <c:pt idx="0">
                  <c:v>950</c:v>
                </c:pt>
                <c:pt idx="1">
                  <c:v>975</c:v>
                </c:pt>
                <c:pt idx="2">
                  <c:v>948</c:v>
                </c:pt>
                <c:pt idx="3">
                  <c:v>843</c:v>
                </c:pt>
                <c:pt idx="4">
                  <c:v>744</c:v>
                </c:pt>
                <c:pt idx="5">
                  <c:v>661</c:v>
                </c:pt>
                <c:pt idx="6">
                  <c:v>602</c:v>
                </c:pt>
                <c:pt idx="7">
                  <c:v>591</c:v>
                </c:pt>
                <c:pt idx="8">
                  <c:v>595</c:v>
                </c:pt>
                <c:pt idx="9">
                  <c:v>626</c:v>
                </c:pt>
                <c:pt idx="10">
                  <c:v>678</c:v>
                </c:pt>
                <c:pt idx="11">
                  <c:v>748</c:v>
                </c:pt>
                <c:pt idx="12">
                  <c:v>827</c:v>
                </c:pt>
                <c:pt idx="13">
                  <c:v>915</c:v>
                </c:pt>
                <c:pt idx="14">
                  <c:v>1000</c:v>
                </c:pt>
                <c:pt idx="15">
                  <c:v>1081</c:v>
                </c:pt>
                <c:pt idx="16">
                  <c:v>1158</c:v>
                </c:pt>
                <c:pt idx="17">
                  <c:v>1234</c:v>
                </c:pt>
                <c:pt idx="18">
                  <c:v>1311</c:v>
                </c:pt>
                <c:pt idx="19">
                  <c:v>1389</c:v>
                </c:pt>
                <c:pt idx="20">
                  <c:v>1470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E72-47AC-BB5A-4936D0683E9E}"/>
            </c:ext>
          </c:extLst>
        </c:ser>
        <c:ser>
          <c:idx val="1"/>
          <c:order val="1"/>
          <c:tx>
            <c:v>0% budget</c:v>
          </c:tx>
          <c:spPr>
            <a:ln w="25400" cap="rnd" cmpd="sng" algn="ctr">
              <a:solidFill>
                <a:schemeClr val="accent4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B2'!$L$9:$AF$9</c:f>
              <c:numCache>
                <c:formatCode>General</c:formatCode>
                <c:ptCount val="21"/>
                <c:pt idx="8">
                  <c:v>595</c:v>
                </c:pt>
                <c:pt idx="9">
                  <c:v>986</c:v>
                </c:pt>
                <c:pt idx="10">
                  <c:v>1449</c:v>
                </c:pt>
                <c:pt idx="11">
                  <c:v>1640</c:v>
                </c:pt>
                <c:pt idx="12">
                  <c:v>1776</c:v>
                </c:pt>
                <c:pt idx="13">
                  <c:v>1889</c:v>
                </c:pt>
                <c:pt idx="14">
                  <c:v>1995</c:v>
                </c:pt>
                <c:pt idx="15">
                  <c:v>2102</c:v>
                </c:pt>
                <c:pt idx="16">
                  <c:v>2214</c:v>
                </c:pt>
                <c:pt idx="17">
                  <c:v>2331</c:v>
                </c:pt>
                <c:pt idx="18">
                  <c:v>2450</c:v>
                </c:pt>
                <c:pt idx="19">
                  <c:v>2569</c:v>
                </c:pt>
                <c:pt idx="20">
                  <c:v>2686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E72-47AC-BB5A-4936D0683E9E}"/>
            </c:ext>
          </c:extLst>
        </c:ser>
        <c:ser>
          <c:idx val="2"/>
          <c:order val="2"/>
          <c:tx>
            <c:v>50% budget optimized</c:v>
          </c:tx>
          <c:spPr>
            <a:ln w="25400" cap="rnd" cmpd="sng" algn="ctr">
              <a:solidFill>
                <a:srgbClr val="9A996E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B2'!$L$15:$AF$15</c:f>
              <c:numCache>
                <c:formatCode>General</c:formatCode>
                <c:ptCount val="21"/>
                <c:pt idx="8">
                  <c:v>595</c:v>
                </c:pt>
                <c:pt idx="9">
                  <c:v>618</c:v>
                </c:pt>
                <c:pt idx="10">
                  <c:v>653</c:v>
                </c:pt>
                <c:pt idx="11">
                  <c:v>692</c:v>
                </c:pt>
                <c:pt idx="12">
                  <c:v>743</c:v>
                </c:pt>
                <c:pt idx="13">
                  <c:v>804</c:v>
                </c:pt>
                <c:pt idx="14">
                  <c:v>873</c:v>
                </c:pt>
                <c:pt idx="15">
                  <c:v>947</c:v>
                </c:pt>
                <c:pt idx="16">
                  <c:v>1026</c:v>
                </c:pt>
                <c:pt idx="17">
                  <c:v>1108</c:v>
                </c:pt>
                <c:pt idx="18">
                  <c:v>1194</c:v>
                </c:pt>
                <c:pt idx="19">
                  <c:v>1288</c:v>
                </c:pt>
                <c:pt idx="20">
                  <c:v>1389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E72-47AC-BB5A-4936D0683E9E}"/>
            </c:ext>
          </c:extLst>
        </c:ser>
        <c:ser>
          <c:idx val="3"/>
          <c:order val="3"/>
          <c:tx>
            <c:v>100% budget optimized</c:v>
          </c:tx>
          <c:spPr>
            <a:ln w="25400" cap="rnd" cmpd="sng" algn="ctr">
              <a:solidFill>
                <a:schemeClr val="accent2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B2'!$L$21:$AF$21</c:f>
              <c:numCache>
                <c:formatCode>General</c:formatCode>
                <c:ptCount val="21"/>
                <c:pt idx="8">
                  <c:v>595</c:v>
                </c:pt>
                <c:pt idx="9">
                  <c:v>490</c:v>
                </c:pt>
                <c:pt idx="10">
                  <c:v>456</c:v>
                </c:pt>
                <c:pt idx="11">
                  <c:v>461</c:v>
                </c:pt>
                <c:pt idx="12">
                  <c:v>467</c:v>
                </c:pt>
                <c:pt idx="13">
                  <c:v>473</c:v>
                </c:pt>
                <c:pt idx="14">
                  <c:v>478</c:v>
                </c:pt>
                <c:pt idx="15">
                  <c:v>492</c:v>
                </c:pt>
                <c:pt idx="16">
                  <c:v>507</c:v>
                </c:pt>
                <c:pt idx="17">
                  <c:v>522</c:v>
                </c:pt>
                <c:pt idx="18">
                  <c:v>538</c:v>
                </c:pt>
                <c:pt idx="19">
                  <c:v>555</c:v>
                </c:pt>
                <c:pt idx="20">
                  <c:v>574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E72-47AC-BB5A-4936D0683E9E}"/>
            </c:ext>
          </c:extLst>
        </c:ser>
        <c:ser>
          <c:idx val="4"/>
          <c:order val="4"/>
          <c:tx>
            <c:v>150% budget optimized</c:v>
          </c:tx>
          <c:spPr>
            <a:ln w="25400" cap="rnd" cmpd="sng" algn="ctr">
              <a:solidFill>
                <a:schemeClr val="accent5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B2'!$L$27:$AF$27</c:f>
              <c:numCache>
                <c:formatCode>General</c:formatCode>
                <c:ptCount val="21"/>
                <c:pt idx="8">
                  <c:v>595</c:v>
                </c:pt>
                <c:pt idx="9">
                  <c:v>456</c:v>
                </c:pt>
                <c:pt idx="10">
                  <c:v>432</c:v>
                </c:pt>
                <c:pt idx="11">
                  <c:v>420</c:v>
                </c:pt>
                <c:pt idx="12">
                  <c:v>409</c:v>
                </c:pt>
                <c:pt idx="13">
                  <c:v>400</c:v>
                </c:pt>
                <c:pt idx="14">
                  <c:v>392</c:v>
                </c:pt>
                <c:pt idx="15">
                  <c:v>385</c:v>
                </c:pt>
                <c:pt idx="16">
                  <c:v>379</c:v>
                </c:pt>
                <c:pt idx="17">
                  <c:v>374</c:v>
                </c:pt>
                <c:pt idx="18">
                  <c:v>371</c:v>
                </c:pt>
                <c:pt idx="19">
                  <c:v>377</c:v>
                </c:pt>
                <c:pt idx="20">
                  <c:v>383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E72-47AC-BB5A-4936D0683E9E}"/>
            </c:ext>
          </c:extLst>
        </c:ser>
        <c:ser>
          <c:idx val="5"/>
          <c:order val="5"/>
          <c:tx>
            <c:v>200% budget optimized</c:v>
          </c:tx>
          <c:spPr>
            <a:ln w="25400" cap="rnd" cmpd="sng" algn="ctr">
              <a:solidFill>
                <a:srgbClr val="69BE28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B2'!$L$33:$AF$33</c:f>
              <c:numCache>
                <c:formatCode>General</c:formatCode>
                <c:ptCount val="21"/>
                <c:pt idx="8">
                  <c:v>595</c:v>
                </c:pt>
                <c:pt idx="9">
                  <c:v>445</c:v>
                </c:pt>
                <c:pt idx="10">
                  <c:v>412</c:v>
                </c:pt>
                <c:pt idx="11">
                  <c:v>397</c:v>
                </c:pt>
                <c:pt idx="12">
                  <c:v>385</c:v>
                </c:pt>
                <c:pt idx="13">
                  <c:v>375</c:v>
                </c:pt>
                <c:pt idx="14">
                  <c:v>366</c:v>
                </c:pt>
                <c:pt idx="15">
                  <c:v>359</c:v>
                </c:pt>
                <c:pt idx="16">
                  <c:v>352</c:v>
                </c:pt>
                <c:pt idx="17">
                  <c:v>347</c:v>
                </c:pt>
                <c:pt idx="18">
                  <c:v>343</c:v>
                </c:pt>
                <c:pt idx="19">
                  <c:v>339</c:v>
                </c:pt>
                <c:pt idx="20">
                  <c:v>344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E72-47AC-BB5A-4936D0683E9E}"/>
            </c:ext>
          </c:extLst>
        </c:ser>
        <c:ser>
          <c:idx val="6"/>
          <c:order val="6"/>
          <c:tx>
            <c:v>400% budget optimized</c:v>
          </c:tx>
          <c:spPr>
            <a:ln w="25400" cap="rnd" cmpd="sng" algn="ctr">
              <a:solidFill>
                <a:schemeClr val="accent6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B2'!$L$39:$AF$39</c:f>
              <c:numCache>
                <c:formatCode>General</c:formatCode>
                <c:ptCount val="21"/>
                <c:pt idx="8">
                  <c:v>595</c:v>
                </c:pt>
                <c:pt idx="9">
                  <c:v>405</c:v>
                </c:pt>
                <c:pt idx="10">
                  <c:v>350</c:v>
                </c:pt>
                <c:pt idx="11">
                  <c:v>335</c:v>
                </c:pt>
                <c:pt idx="12">
                  <c:v>325</c:v>
                </c:pt>
                <c:pt idx="13">
                  <c:v>316</c:v>
                </c:pt>
                <c:pt idx="14">
                  <c:v>308</c:v>
                </c:pt>
                <c:pt idx="15">
                  <c:v>302</c:v>
                </c:pt>
                <c:pt idx="16">
                  <c:v>297</c:v>
                </c:pt>
                <c:pt idx="17">
                  <c:v>293</c:v>
                </c:pt>
                <c:pt idx="18">
                  <c:v>289</c:v>
                </c:pt>
                <c:pt idx="19">
                  <c:v>287</c:v>
                </c:pt>
                <c:pt idx="20">
                  <c:v>289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E72-47AC-BB5A-4936D0683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2163312"/>
        <c:axId val="412164880"/>
      </c:lineChart>
      <c:catAx>
        <c:axId val="412163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strike="noStrike" kern="1200" baseline="0">
                    <a:solidFill>
                      <a:srgbClr val="333F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0" dirty="0">
                    <a:solidFill>
                      <a:srgbClr val="333F50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  <a:prstDash val="solid"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strike="noStrike" kern="1200" baseline="0">
                <a:solidFill>
                  <a:srgbClr val="333F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y-KG"/>
          </a:p>
        </c:txPr>
        <c:crossAx val="41216488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4121648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strike="noStrike" kern="1200" baseline="0">
                    <a:solidFill>
                      <a:srgbClr val="333F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AU" b="0" dirty="0">
                    <a:solidFill>
                      <a:srgbClr val="333F50"/>
                    </a:solidFill>
                  </a:rPr>
                  <a:t>Estimated HIV infections</a:t>
                </a:r>
              </a:p>
            </c:rich>
          </c:tx>
          <c:layout>
            <c:manualLayout>
              <c:xMode val="edge"/>
              <c:yMode val="edge"/>
              <c:x val="1.478547885523721E-2"/>
              <c:y val="0.19163945970168361"/>
            </c:manualLayout>
          </c:layout>
          <c:overlay val="0"/>
          <c:spPr>
            <a:noFill/>
            <a:ln>
              <a:noFill/>
              <a:prstDash val="solid"/>
            </a:ln>
          </c:spPr>
        </c:title>
        <c:numFmt formatCode="#,##0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prstDash val="solid"/>
            <a:round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strike="noStrike" kern="1200" baseline="0">
                <a:solidFill>
                  <a:srgbClr val="333F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y-KG"/>
          </a:p>
        </c:txPr>
        <c:crossAx val="4121633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309773602025827"/>
          <c:y val="3.5677206423225458E-2"/>
          <c:w val="0.27403949416935292"/>
          <c:h val="0.37212831935460083"/>
        </c:manualLayout>
      </c:layout>
      <c:overlay val="0"/>
      <c:spPr>
        <a:noFill/>
        <a:ln>
          <a:noFill/>
          <a:prstDash val="solid"/>
        </a:ln>
      </c:spPr>
      <c:txPr>
        <a:bodyPr rot="0" spcFirstLastPara="1" vertOverflow="ellipsis" vert="horz" wrap="square" anchor="ctr" anchorCtr="1"/>
        <a:lstStyle/>
        <a:p>
          <a:pPr>
            <a:defRPr sz="1400" b="0" i="0" strike="noStrike" kern="1200" baseline="0">
              <a:solidFill>
                <a:srgbClr val="333F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ky-K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515740466810954"/>
          <c:y val="4.6406723621268089E-2"/>
          <c:w val="0.82780611307475527"/>
          <c:h val="0.78802931191063463"/>
        </c:manualLayout>
      </c:layout>
      <c:lineChart>
        <c:grouping val="standard"/>
        <c:varyColors val="0"/>
        <c:ser>
          <c:idx val="0"/>
          <c:order val="0"/>
          <c:tx>
            <c:v>100% latest reported</c:v>
          </c:tx>
          <c:spPr>
            <a:ln w="25400" cap="rnd">
              <a:solidFill>
                <a:schemeClr val="accent1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B2'!$L$4:$AF$4</c:f>
              <c:numCache>
                <c:formatCode>#,##0</c:formatCode>
                <c:ptCount val="21"/>
                <c:pt idx="0">
                  <c:v>151</c:v>
                </c:pt>
                <c:pt idx="1">
                  <c:v>171</c:v>
                </c:pt>
                <c:pt idx="2">
                  <c:v>191</c:v>
                </c:pt>
                <c:pt idx="3">
                  <c:v>191</c:v>
                </c:pt>
                <c:pt idx="4">
                  <c:v>194</c:v>
                </c:pt>
                <c:pt idx="5">
                  <c:v>190</c:v>
                </c:pt>
                <c:pt idx="6">
                  <c:v>190</c:v>
                </c:pt>
                <c:pt idx="7">
                  <c:v>188</c:v>
                </c:pt>
                <c:pt idx="8">
                  <c:v>187</c:v>
                </c:pt>
                <c:pt idx="9">
                  <c:v>194</c:v>
                </c:pt>
                <c:pt idx="10">
                  <c:v>211</c:v>
                </c:pt>
                <c:pt idx="11">
                  <c:v>239</c:v>
                </c:pt>
                <c:pt idx="12">
                  <c:v>277</c:v>
                </c:pt>
                <c:pt idx="13">
                  <c:v>326</c:v>
                </c:pt>
                <c:pt idx="14">
                  <c:v>375</c:v>
                </c:pt>
                <c:pt idx="15">
                  <c:v>420</c:v>
                </c:pt>
                <c:pt idx="16">
                  <c:v>462</c:v>
                </c:pt>
                <c:pt idx="17">
                  <c:v>501</c:v>
                </c:pt>
                <c:pt idx="18">
                  <c:v>541</c:v>
                </c:pt>
                <c:pt idx="19">
                  <c:v>582</c:v>
                </c:pt>
                <c:pt idx="20">
                  <c:v>626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E5B-422A-BF97-CCB9F4122A58}"/>
            </c:ext>
          </c:extLst>
        </c:ser>
        <c:ser>
          <c:idx val="1"/>
          <c:order val="1"/>
          <c:tx>
            <c:v>0% budget</c:v>
          </c:tx>
          <c:spPr>
            <a:ln w="28575" cap="rnd">
              <a:solidFill>
                <a:schemeClr val="accent4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B2'!$L$10:$AF$10</c:f>
              <c:numCache>
                <c:formatCode>General</c:formatCode>
                <c:ptCount val="21"/>
                <c:pt idx="8">
                  <c:v>187</c:v>
                </c:pt>
                <c:pt idx="9">
                  <c:v>319</c:v>
                </c:pt>
                <c:pt idx="10">
                  <c:v>545</c:v>
                </c:pt>
                <c:pt idx="11">
                  <c:v>673</c:v>
                </c:pt>
                <c:pt idx="12">
                  <c:v>757</c:v>
                </c:pt>
                <c:pt idx="13">
                  <c:v>820</c:v>
                </c:pt>
                <c:pt idx="14">
                  <c:v>876</c:v>
                </c:pt>
                <c:pt idx="15">
                  <c:v>932</c:v>
                </c:pt>
                <c:pt idx="16">
                  <c:v>992</c:v>
                </c:pt>
                <c:pt idx="17">
                  <c:v>1060</c:v>
                </c:pt>
                <c:pt idx="18">
                  <c:v>1134</c:v>
                </c:pt>
                <c:pt idx="19">
                  <c:v>1215</c:v>
                </c:pt>
                <c:pt idx="20">
                  <c:v>1302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E5B-422A-BF97-CCB9F4122A58}"/>
            </c:ext>
          </c:extLst>
        </c:ser>
        <c:ser>
          <c:idx val="2"/>
          <c:order val="2"/>
          <c:tx>
            <c:v>50% budget optimized</c:v>
          </c:tx>
          <c:spPr>
            <a:ln w="28575" cap="rnd">
              <a:solidFill>
                <a:srgbClr val="9A996E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B2'!$L$16:$AF$16</c:f>
              <c:numCache>
                <c:formatCode>General</c:formatCode>
                <c:ptCount val="21"/>
                <c:pt idx="8">
                  <c:v>187</c:v>
                </c:pt>
                <c:pt idx="9">
                  <c:v>185</c:v>
                </c:pt>
                <c:pt idx="10">
                  <c:v>187</c:v>
                </c:pt>
                <c:pt idx="11">
                  <c:v>195</c:v>
                </c:pt>
                <c:pt idx="12">
                  <c:v>208</c:v>
                </c:pt>
                <c:pt idx="13">
                  <c:v>228</c:v>
                </c:pt>
                <c:pt idx="14">
                  <c:v>252</c:v>
                </c:pt>
                <c:pt idx="15">
                  <c:v>281</c:v>
                </c:pt>
                <c:pt idx="16">
                  <c:v>313</c:v>
                </c:pt>
                <c:pt idx="17">
                  <c:v>347</c:v>
                </c:pt>
                <c:pt idx="18">
                  <c:v>385</c:v>
                </c:pt>
                <c:pt idx="19">
                  <c:v>433</c:v>
                </c:pt>
                <c:pt idx="20">
                  <c:v>489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E5B-422A-BF97-CCB9F4122A58}"/>
            </c:ext>
          </c:extLst>
        </c:ser>
        <c:ser>
          <c:idx val="3"/>
          <c:order val="3"/>
          <c:tx>
            <c:v>100% budget optimized</c:v>
          </c:tx>
          <c:spPr>
            <a:ln w="28575" cap="rnd">
              <a:solidFill>
                <a:schemeClr val="accent2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B2'!$L$22:$AF$22</c:f>
              <c:numCache>
                <c:formatCode>General</c:formatCode>
                <c:ptCount val="21"/>
                <c:pt idx="8">
                  <c:v>187</c:v>
                </c:pt>
                <c:pt idx="9">
                  <c:v>173</c:v>
                </c:pt>
                <c:pt idx="10">
                  <c:v>168</c:v>
                </c:pt>
                <c:pt idx="11">
                  <c:v>168</c:v>
                </c:pt>
                <c:pt idx="12">
                  <c:v>169</c:v>
                </c:pt>
                <c:pt idx="13">
                  <c:v>170</c:v>
                </c:pt>
                <c:pt idx="14">
                  <c:v>171</c:v>
                </c:pt>
                <c:pt idx="15">
                  <c:v>172</c:v>
                </c:pt>
                <c:pt idx="16">
                  <c:v>174</c:v>
                </c:pt>
                <c:pt idx="17">
                  <c:v>175</c:v>
                </c:pt>
                <c:pt idx="18">
                  <c:v>177</c:v>
                </c:pt>
                <c:pt idx="19">
                  <c:v>179</c:v>
                </c:pt>
                <c:pt idx="20">
                  <c:v>182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E5B-422A-BF97-CCB9F4122A58}"/>
            </c:ext>
          </c:extLst>
        </c:ser>
        <c:ser>
          <c:idx val="4"/>
          <c:order val="4"/>
          <c:tx>
            <c:v>150% budget optimized</c:v>
          </c:tx>
          <c:spPr>
            <a:ln w="28575" cap="rnd">
              <a:solidFill>
                <a:schemeClr val="accent5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B2'!$L$28:$AF$28</c:f>
              <c:numCache>
                <c:formatCode>General</c:formatCode>
                <c:ptCount val="21"/>
                <c:pt idx="8">
                  <c:v>187</c:v>
                </c:pt>
                <c:pt idx="9">
                  <c:v>170</c:v>
                </c:pt>
                <c:pt idx="10">
                  <c:v>164</c:v>
                </c:pt>
                <c:pt idx="11">
                  <c:v>159</c:v>
                </c:pt>
                <c:pt idx="12">
                  <c:v>154</c:v>
                </c:pt>
                <c:pt idx="13">
                  <c:v>149</c:v>
                </c:pt>
                <c:pt idx="14">
                  <c:v>144</c:v>
                </c:pt>
                <c:pt idx="15">
                  <c:v>139</c:v>
                </c:pt>
                <c:pt idx="16">
                  <c:v>134</c:v>
                </c:pt>
                <c:pt idx="17">
                  <c:v>130</c:v>
                </c:pt>
                <c:pt idx="18">
                  <c:v>126</c:v>
                </c:pt>
                <c:pt idx="19">
                  <c:v>123</c:v>
                </c:pt>
                <c:pt idx="20">
                  <c:v>120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E5B-422A-BF97-CCB9F4122A58}"/>
            </c:ext>
          </c:extLst>
        </c:ser>
        <c:ser>
          <c:idx val="5"/>
          <c:order val="5"/>
          <c:tx>
            <c:v>200% budget optimized</c:v>
          </c:tx>
          <c:spPr>
            <a:ln w="28575" cap="rnd">
              <a:solidFill>
                <a:srgbClr val="69BE28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B2'!$L$34:$AF$34</c:f>
              <c:numCache>
                <c:formatCode>General</c:formatCode>
                <c:ptCount val="21"/>
                <c:pt idx="8">
                  <c:v>187</c:v>
                </c:pt>
                <c:pt idx="9">
                  <c:v>170</c:v>
                </c:pt>
                <c:pt idx="10">
                  <c:v>163</c:v>
                </c:pt>
                <c:pt idx="11">
                  <c:v>157</c:v>
                </c:pt>
                <c:pt idx="12">
                  <c:v>150</c:v>
                </c:pt>
                <c:pt idx="13">
                  <c:v>145</c:v>
                </c:pt>
                <c:pt idx="14">
                  <c:v>139</c:v>
                </c:pt>
                <c:pt idx="15">
                  <c:v>134</c:v>
                </c:pt>
                <c:pt idx="16">
                  <c:v>129</c:v>
                </c:pt>
                <c:pt idx="17">
                  <c:v>124</c:v>
                </c:pt>
                <c:pt idx="18">
                  <c:v>120</c:v>
                </c:pt>
                <c:pt idx="19">
                  <c:v>116</c:v>
                </c:pt>
                <c:pt idx="20">
                  <c:v>113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9E5B-422A-BF97-CCB9F4122A58}"/>
            </c:ext>
          </c:extLst>
        </c:ser>
        <c:ser>
          <c:idx val="6"/>
          <c:order val="6"/>
          <c:tx>
            <c:v>400% budget optimized</c:v>
          </c:tx>
          <c:spPr>
            <a:ln w="28575" cap="rnd">
              <a:solidFill>
                <a:schemeClr val="accent6"/>
              </a:solidFill>
              <a:prstDash val="solid"/>
              <a:round/>
            </a:ln>
          </c:spPr>
          <c:marker>
            <c:symbol val="none"/>
          </c:marker>
          <c:cat>
            <c:numRef>
              <c:f>'Analysis B2'!$L$2:$AF$2</c:f>
              <c:numCache>
                <c:formatCode>General</c:formatCod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numCache>
            </c:numRef>
          </c:cat>
          <c:val>
            <c:numRef>
              <c:f>'Analysis B2'!$L$40:$AF$40</c:f>
              <c:numCache>
                <c:formatCode>General</c:formatCode>
                <c:ptCount val="21"/>
                <c:pt idx="8">
                  <c:v>187</c:v>
                </c:pt>
                <c:pt idx="9">
                  <c:v>170</c:v>
                </c:pt>
                <c:pt idx="10">
                  <c:v>162</c:v>
                </c:pt>
                <c:pt idx="11">
                  <c:v>153</c:v>
                </c:pt>
                <c:pt idx="12">
                  <c:v>145</c:v>
                </c:pt>
                <c:pt idx="13">
                  <c:v>138</c:v>
                </c:pt>
                <c:pt idx="14">
                  <c:v>131</c:v>
                </c:pt>
                <c:pt idx="15">
                  <c:v>125</c:v>
                </c:pt>
                <c:pt idx="16">
                  <c:v>119</c:v>
                </c:pt>
                <c:pt idx="17">
                  <c:v>113</c:v>
                </c:pt>
                <c:pt idx="18">
                  <c:v>108</c:v>
                </c:pt>
                <c:pt idx="19">
                  <c:v>104</c:v>
                </c:pt>
                <c:pt idx="20">
                  <c:v>101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9E5B-422A-BF97-CCB9F4122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2161744"/>
        <c:axId val="412162528"/>
      </c:lineChart>
      <c:catAx>
        <c:axId val="412161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strike="noStrike" kern="1200" baseline="0">
                    <a:solidFill>
                      <a:srgbClr val="333F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AU" dirty="0">
                    <a:solidFill>
                      <a:srgbClr val="333F50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  <a:prstDash val="solid"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strike="noStrike" kern="1200" baseline="0">
                <a:solidFill>
                  <a:srgbClr val="333F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y-KG"/>
          </a:p>
        </c:txPr>
        <c:crossAx val="412162528"/>
        <c:crosses val="autoZero"/>
        <c:auto val="1"/>
        <c:lblAlgn val="ctr"/>
        <c:lblOffset val="100"/>
        <c:tickLblSkip val="5"/>
        <c:noMultiLvlLbl val="0"/>
      </c:catAx>
      <c:valAx>
        <c:axId val="4121625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strike="noStrike" kern="1200" baseline="0">
                    <a:solidFill>
                      <a:srgbClr val="333F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AU" dirty="0">
                    <a:solidFill>
                      <a:srgbClr val="333F50"/>
                    </a:solidFill>
                  </a:rPr>
                  <a:t>Estimated HIV-related deaths</a:t>
                </a:r>
              </a:p>
            </c:rich>
          </c:tx>
          <c:layout>
            <c:manualLayout>
              <c:xMode val="edge"/>
              <c:yMode val="edge"/>
              <c:x val="9.2702962918084896E-3"/>
              <c:y val="0.12786000476959719"/>
            </c:manualLayout>
          </c:layout>
          <c:overlay val="0"/>
          <c:spPr>
            <a:noFill/>
            <a:ln>
              <a:noFill/>
              <a:prstDash val="solid"/>
            </a:ln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strike="noStrike" kern="1200" baseline="0">
                <a:solidFill>
                  <a:srgbClr val="333F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y-KG"/>
          </a:p>
        </c:txPr>
        <c:crossAx val="4121617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5630935957523007"/>
          <c:y val="4.0309633766908409E-2"/>
          <c:w val="0.27892100960715011"/>
          <c:h val="0.43978320017831779"/>
        </c:manualLayout>
      </c:layout>
      <c:overlay val="0"/>
      <c:spPr>
        <a:noFill/>
        <a:ln>
          <a:noFill/>
          <a:prstDash val="solid"/>
        </a:ln>
      </c:spPr>
      <c:txPr>
        <a:bodyPr rot="0" spcFirstLastPara="1" vertOverflow="ellipsis" vert="horz" wrap="square" anchor="ctr" anchorCtr="1"/>
        <a:lstStyle/>
        <a:p>
          <a:pPr>
            <a:defRPr sz="1400" b="0" i="0" strike="noStrike" kern="1200" baseline="0">
              <a:solidFill>
                <a:srgbClr val="333F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ky-K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75737-9B22-4FE2-9A40-AFEBA1F31A0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FB0C4E8-AAB0-4F50-8F4D-2989B1E0EDCB}">
      <dgm:prSet phldrT="[Текст]" custT="1"/>
      <dgm:spPr>
        <a:solidFill>
          <a:schemeClr val="bg1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3200" b="1" dirty="0" smtClean="0">
              <a:solidFill>
                <a:srgbClr val="000099"/>
              </a:solidFill>
            </a:rPr>
            <a:t> </a:t>
          </a:r>
        </a:p>
        <a:p>
          <a:r>
            <a:rPr lang="ru-RU" sz="3000" b="1" dirty="0" smtClean="0">
              <a:solidFill>
                <a:srgbClr val="000099"/>
              </a:solidFill>
            </a:rPr>
            <a:t>ООН </a:t>
          </a:r>
          <a:r>
            <a:rPr lang="ru-RU" sz="2400" b="1" dirty="0" smtClean="0">
              <a:solidFill>
                <a:srgbClr val="000099"/>
              </a:solidFill>
            </a:rPr>
            <a:t>(ЮНЭЙДС)</a:t>
          </a:r>
          <a:endParaRPr lang="ru-RU" sz="2400" b="1" dirty="0">
            <a:solidFill>
              <a:srgbClr val="000099"/>
            </a:solidFill>
          </a:endParaRPr>
        </a:p>
      </dgm:t>
    </dgm:pt>
    <dgm:pt modelId="{32F860E3-501C-444B-BA1A-EB321A945433}" type="parTrans" cxnId="{E478C4EF-D288-40CA-AD55-0A59664451F7}">
      <dgm:prSet/>
      <dgm:spPr/>
      <dgm:t>
        <a:bodyPr/>
        <a:lstStyle/>
        <a:p>
          <a:endParaRPr lang="ru-RU"/>
        </a:p>
      </dgm:t>
    </dgm:pt>
    <dgm:pt modelId="{DA3EB267-50B2-443F-A228-24CAB695FA45}" type="sibTrans" cxnId="{E478C4EF-D288-40CA-AD55-0A59664451F7}">
      <dgm:prSet/>
      <dgm:spPr/>
      <dgm:t>
        <a:bodyPr/>
        <a:lstStyle/>
        <a:p>
          <a:endParaRPr lang="ru-RU"/>
        </a:p>
      </dgm:t>
    </dgm:pt>
    <dgm:pt modelId="{1709388C-8621-4FBD-A99E-5E1BEE3E29C2}">
      <dgm:prSet phldrT="[Текст]" custT="1"/>
      <dgm:spPr>
        <a:solidFill>
          <a:schemeClr val="bg1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3000" b="1" dirty="0" smtClean="0">
              <a:solidFill>
                <a:srgbClr val="000099"/>
              </a:solidFill>
            </a:rPr>
            <a:t>ВЕЦА</a:t>
          </a:r>
        </a:p>
        <a:p>
          <a:r>
            <a:rPr lang="ru-RU" sz="3000" b="1" dirty="0" smtClean="0">
              <a:solidFill>
                <a:srgbClr val="000099"/>
              </a:solidFill>
            </a:rPr>
            <a:t> </a:t>
          </a:r>
          <a:r>
            <a:rPr lang="ru-RU" sz="2400" b="1" dirty="0" smtClean="0">
              <a:solidFill>
                <a:srgbClr val="000099"/>
              </a:solidFill>
            </a:rPr>
            <a:t>(для КР и ЦА)</a:t>
          </a:r>
          <a:endParaRPr lang="ru-RU" sz="2400" b="1" dirty="0">
            <a:solidFill>
              <a:srgbClr val="000099"/>
            </a:solidFill>
          </a:endParaRPr>
        </a:p>
      </dgm:t>
    </dgm:pt>
    <dgm:pt modelId="{4C445D52-61AB-4FF8-8CA5-ACB3D31C4EAA}" type="parTrans" cxnId="{62518F9B-68CA-4875-A04E-4D5D0694CD4E}">
      <dgm:prSet/>
      <dgm:spPr/>
      <dgm:t>
        <a:bodyPr/>
        <a:lstStyle/>
        <a:p>
          <a:endParaRPr lang="ru-RU"/>
        </a:p>
      </dgm:t>
    </dgm:pt>
    <dgm:pt modelId="{DD94E029-5D16-4370-97BA-630F51478D8D}" type="sibTrans" cxnId="{62518F9B-68CA-4875-A04E-4D5D0694CD4E}">
      <dgm:prSet/>
      <dgm:spPr/>
      <dgm:t>
        <a:bodyPr/>
        <a:lstStyle/>
        <a:p>
          <a:endParaRPr lang="ru-RU"/>
        </a:p>
      </dgm:t>
    </dgm:pt>
    <dgm:pt modelId="{8BDB5A90-83B5-4996-974C-D063DC3284F2}">
      <dgm:prSet phldrT="[Текст]" custT="1"/>
      <dgm:spPr>
        <a:solidFill>
          <a:schemeClr val="bg1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3000" b="1" dirty="0" smtClean="0">
              <a:solidFill>
                <a:srgbClr val="000099"/>
              </a:solidFill>
            </a:rPr>
            <a:t>Служба </a:t>
          </a:r>
          <a:r>
            <a:rPr lang="ru-RU" sz="3000" b="1" dirty="0" smtClean="0">
              <a:solidFill>
                <a:srgbClr val="000099"/>
              </a:solidFill>
            </a:rPr>
            <a:t>СПИД при МЗКР </a:t>
          </a:r>
          <a:endParaRPr lang="ru-RU" sz="3000" b="1" dirty="0">
            <a:solidFill>
              <a:srgbClr val="000099"/>
            </a:solidFill>
          </a:endParaRPr>
        </a:p>
      </dgm:t>
    </dgm:pt>
    <dgm:pt modelId="{3129AD2A-819E-4DF2-AD79-EED5E23C4797}" type="parTrans" cxnId="{802F5CFF-5E5F-448F-BACE-B1D68C80F706}">
      <dgm:prSet/>
      <dgm:spPr/>
      <dgm:t>
        <a:bodyPr/>
        <a:lstStyle/>
        <a:p>
          <a:endParaRPr lang="ru-RU"/>
        </a:p>
      </dgm:t>
    </dgm:pt>
    <dgm:pt modelId="{89319204-C222-4B67-8D2C-81E83BF597FD}" type="sibTrans" cxnId="{802F5CFF-5E5F-448F-BACE-B1D68C80F706}">
      <dgm:prSet/>
      <dgm:spPr/>
      <dgm:t>
        <a:bodyPr/>
        <a:lstStyle/>
        <a:p>
          <a:endParaRPr lang="ru-RU"/>
        </a:p>
      </dgm:t>
    </dgm:pt>
    <dgm:pt modelId="{743C8BF1-15D7-41BD-9A4C-7C2E84035E24}" type="pres">
      <dgm:prSet presAssocID="{1DE75737-9B22-4FE2-9A40-AFEBA1F31A09}" presName="Name0" presStyleCnt="0">
        <dgm:presLayoutVars>
          <dgm:dir/>
          <dgm:animLvl val="lvl"/>
          <dgm:resizeHandles val="exact"/>
        </dgm:presLayoutVars>
      </dgm:prSet>
      <dgm:spPr/>
    </dgm:pt>
    <dgm:pt modelId="{9D6E0E16-B9F3-4435-8D2C-1F19313786A2}" type="pres">
      <dgm:prSet presAssocID="{AFB0C4E8-AAB0-4F50-8F4D-2989B1E0EDCB}" presName="Name8" presStyleCnt="0"/>
      <dgm:spPr/>
    </dgm:pt>
    <dgm:pt modelId="{AE8849F1-DF1D-41EA-BA6D-58112449652F}" type="pres">
      <dgm:prSet presAssocID="{AFB0C4E8-AAB0-4F50-8F4D-2989B1E0EDCB}" presName="level" presStyleLbl="node1" presStyleIdx="0" presStyleCnt="3" custScaleX="106575" custScaleY="98120" custLinFactNeighborY="56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F4A25-92FF-4992-AB76-F7846BDF2E1D}" type="pres">
      <dgm:prSet presAssocID="{AFB0C4E8-AAB0-4F50-8F4D-2989B1E0ED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0EEEC-5B8E-419D-9673-D80F11A47298}" type="pres">
      <dgm:prSet presAssocID="{1709388C-8621-4FBD-A99E-5E1BEE3E29C2}" presName="Name8" presStyleCnt="0"/>
      <dgm:spPr/>
    </dgm:pt>
    <dgm:pt modelId="{3D7E477F-B129-4FAD-8C41-B826107F0180}" type="pres">
      <dgm:prSet presAssocID="{1709388C-8621-4FBD-A99E-5E1BEE3E29C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F5C29-B560-427E-AF89-9E87BC0E67DF}" type="pres">
      <dgm:prSet presAssocID="{1709388C-8621-4FBD-A99E-5E1BEE3E29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DF372-CA76-430E-A086-C52805D5606E}" type="pres">
      <dgm:prSet presAssocID="{8BDB5A90-83B5-4996-974C-D063DC3284F2}" presName="Name8" presStyleCnt="0"/>
      <dgm:spPr/>
    </dgm:pt>
    <dgm:pt modelId="{8B098EDA-3A5B-4E97-AF7F-8FF6061FA84D}" type="pres">
      <dgm:prSet presAssocID="{8BDB5A90-83B5-4996-974C-D063DC3284F2}" presName="level" presStyleLbl="node1" presStyleIdx="2" presStyleCnt="3" custLinFactNeighborX="30267" custLinFactNeighborY="62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D1DA7-E10B-49CD-BA08-FE2D0A47617E}" type="pres">
      <dgm:prSet presAssocID="{8BDB5A90-83B5-4996-974C-D063DC3284F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518F9B-68CA-4875-A04E-4D5D0694CD4E}" srcId="{1DE75737-9B22-4FE2-9A40-AFEBA1F31A09}" destId="{1709388C-8621-4FBD-A99E-5E1BEE3E29C2}" srcOrd="1" destOrd="0" parTransId="{4C445D52-61AB-4FF8-8CA5-ACB3D31C4EAA}" sibTransId="{DD94E029-5D16-4370-97BA-630F51478D8D}"/>
    <dgm:cxn modelId="{E478C4EF-D288-40CA-AD55-0A59664451F7}" srcId="{1DE75737-9B22-4FE2-9A40-AFEBA1F31A09}" destId="{AFB0C4E8-AAB0-4F50-8F4D-2989B1E0EDCB}" srcOrd="0" destOrd="0" parTransId="{32F860E3-501C-444B-BA1A-EB321A945433}" sibTransId="{DA3EB267-50B2-443F-A228-24CAB695FA45}"/>
    <dgm:cxn modelId="{4EF8823F-D989-490A-B01E-F6EFC7DD912B}" type="presOf" srcId="{8BDB5A90-83B5-4996-974C-D063DC3284F2}" destId="{713D1DA7-E10B-49CD-BA08-FE2D0A47617E}" srcOrd="1" destOrd="0" presId="urn:microsoft.com/office/officeart/2005/8/layout/pyramid1"/>
    <dgm:cxn modelId="{6D14BE6D-7D62-4A5B-AFFE-808D834E2D3A}" type="presOf" srcId="{8BDB5A90-83B5-4996-974C-D063DC3284F2}" destId="{8B098EDA-3A5B-4E97-AF7F-8FF6061FA84D}" srcOrd="0" destOrd="0" presId="urn:microsoft.com/office/officeart/2005/8/layout/pyramid1"/>
    <dgm:cxn modelId="{B2891DF9-E2F5-44C2-870A-9A086FC0EF25}" type="presOf" srcId="{1DE75737-9B22-4FE2-9A40-AFEBA1F31A09}" destId="{743C8BF1-15D7-41BD-9A4C-7C2E84035E24}" srcOrd="0" destOrd="0" presId="urn:microsoft.com/office/officeart/2005/8/layout/pyramid1"/>
    <dgm:cxn modelId="{802F5CFF-5E5F-448F-BACE-B1D68C80F706}" srcId="{1DE75737-9B22-4FE2-9A40-AFEBA1F31A09}" destId="{8BDB5A90-83B5-4996-974C-D063DC3284F2}" srcOrd="2" destOrd="0" parTransId="{3129AD2A-819E-4DF2-AD79-EED5E23C4797}" sibTransId="{89319204-C222-4B67-8D2C-81E83BF597FD}"/>
    <dgm:cxn modelId="{378D8CD8-9167-4C64-952F-8B9B98D1508C}" type="presOf" srcId="{AFB0C4E8-AAB0-4F50-8F4D-2989B1E0EDCB}" destId="{B5EF4A25-92FF-4992-AB76-F7846BDF2E1D}" srcOrd="1" destOrd="0" presId="urn:microsoft.com/office/officeart/2005/8/layout/pyramid1"/>
    <dgm:cxn modelId="{2743BC13-8B4A-4817-B63E-8B87261490CD}" type="presOf" srcId="{1709388C-8621-4FBD-A99E-5E1BEE3E29C2}" destId="{2F9F5C29-B560-427E-AF89-9E87BC0E67DF}" srcOrd="1" destOrd="0" presId="urn:microsoft.com/office/officeart/2005/8/layout/pyramid1"/>
    <dgm:cxn modelId="{3057DC16-E18E-42F6-BC46-A91E3D828EF9}" type="presOf" srcId="{AFB0C4E8-AAB0-4F50-8F4D-2989B1E0EDCB}" destId="{AE8849F1-DF1D-41EA-BA6D-58112449652F}" srcOrd="0" destOrd="0" presId="urn:microsoft.com/office/officeart/2005/8/layout/pyramid1"/>
    <dgm:cxn modelId="{5FE2BFDB-15B2-4C67-9708-A46AE8B2B13A}" type="presOf" srcId="{1709388C-8621-4FBD-A99E-5E1BEE3E29C2}" destId="{3D7E477F-B129-4FAD-8C41-B826107F0180}" srcOrd="0" destOrd="0" presId="urn:microsoft.com/office/officeart/2005/8/layout/pyramid1"/>
    <dgm:cxn modelId="{0336DA12-8216-486B-BF40-C92E895F7F13}" type="presParOf" srcId="{743C8BF1-15D7-41BD-9A4C-7C2E84035E24}" destId="{9D6E0E16-B9F3-4435-8D2C-1F19313786A2}" srcOrd="0" destOrd="0" presId="urn:microsoft.com/office/officeart/2005/8/layout/pyramid1"/>
    <dgm:cxn modelId="{73396011-1FE0-46A4-9F84-7148A3CB0CAE}" type="presParOf" srcId="{9D6E0E16-B9F3-4435-8D2C-1F19313786A2}" destId="{AE8849F1-DF1D-41EA-BA6D-58112449652F}" srcOrd="0" destOrd="0" presId="urn:microsoft.com/office/officeart/2005/8/layout/pyramid1"/>
    <dgm:cxn modelId="{0D9FF1E5-7B39-4FF9-B3B5-6AE7DE19980A}" type="presParOf" srcId="{9D6E0E16-B9F3-4435-8D2C-1F19313786A2}" destId="{B5EF4A25-92FF-4992-AB76-F7846BDF2E1D}" srcOrd="1" destOrd="0" presId="urn:microsoft.com/office/officeart/2005/8/layout/pyramid1"/>
    <dgm:cxn modelId="{BEAE7777-9B97-4FCC-9FFF-9E796D75C7B6}" type="presParOf" srcId="{743C8BF1-15D7-41BD-9A4C-7C2E84035E24}" destId="{F800EEEC-5B8E-419D-9673-D80F11A47298}" srcOrd="1" destOrd="0" presId="urn:microsoft.com/office/officeart/2005/8/layout/pyramid1"/>
    <dgm:cxn modelId="{781CA292-879A-40DF-9AFD-72288957B238}" type="presParOf" srcId="{F800EEEC-5B8E-419D-9673-D80F11A47298}" destId="{3D7E477F-B129-4FAD-8C41-B826107F0180}" srcOrd="0" destOrd="0" presId="urn:microsoft.com/office/officeart/2005/8/layout/pyramid1"/>
    <dgm:cxn modelId="{ADBB82A2-090F-4A51-90B7-5578DDE79D13}" type="presParOf" srcId="{F800EEEC-5B8E-419D-9673-D80F11A47298}" destId="{2F9F5C29-B560-427E-AF89-9E87BC0E67DF}" srcOrd="1" destOrd="0" presId="urn:microsoft.com/office/officeart/2005/8/layout/pyramid1"/>
    <dgm:cxn modelId="{FD231B4B-8C8D-468D-93B9-A659A70A487B}" type="presParOf" srcId="{743C8BF1-15D7-41BD-9A4C-7C2E84035E24}" destId="{968DF372-CA76-430E-A086-C52805D5606E}" srcOrd="2" destOrd="0" presId="urn:microsoft.com/office/officeart/2005/8/layout/pyramid1"/>
    <dgm:cxn modelId="{E975A272-2FDC-4404-B47C-1FFAE0622714}" type="presParOf" srcId="{968DF372-CA76-430E-A086-C52805D5606E}" destId="{8B098EDA-3A5B-4E97-AF7F-8FF6061FA84D}" srcOrd="0" destOrd="0" presId="urn:microsoft.com/office/officeart/2005/8/layout/pyramid1"/>
    <dgm:cxn modelId="{A99ABCA3-2A7D-4757-B67A-B9FDFABC8878}" type="presParOf" srcId="{968DF372-CA76-430E-A086-C52805D5606E}" destId="{713D1DA7-E10B-49CD-BA08-FE2D0A47617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849F1-DF1D-41EA-BA6D-58112449652F}">
      <dsp:nvSpPr>
        <dsp:cNvPr id="0" name=""/>
        <dsp:cNvSpPr/>
      </dsp:nvSpPr>
      <dsp:spPr>
        <a:xfrm>
          <a:off x="2112300" y="99092"/>
          <a:ext cx="2282488" cy="1719348"/>
        </a:xfrm>
        <a:prstGeom prst="trapezoid">
          <a:avLst>
            <a:gd name="adj" fmla="val 62282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0099"/>
              </a:solidFill>
            </a:rPr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0099"/>
              </a:solidFill>
            </a:rPr>
            <a:t>ООН </a:t>
          </a:r>
          <a:r>
            <a:rPr lang="ru-RU" sz="2400" b="1" kern="1200" dirty="0" smtClean="0">
              <a:solidFill>
                <a:srgbClr val="000099"/>
              </a:solidFill>
            </a:rPr>
            <a:t>(ЮНЭЙДС)</a:t>
          </a:r>
          <a:endParaRPr lang="ru-RU" sz="2400" b="1" kern="1200" dirty="0">
            <a:solidFill>
              <a:srgbClr val="000099"/>
            </a:solidFill>
          </a:endParaRPr>
        </a:p>
      </dsp:txBody>
      <dsp:txXfrm>
        <a:off x="2112300" y="99092"/>
        <a:ext cx="2282488" cy="1719348"/>
      </dsp:txXfrm>
    </dsp:sp>
    <dsp:sp modelId="{3D7E477F-B129-4FAD-8C41-B826107F0180}">
      <dsp:nvSpPr>
        <dsp:cNvPr id="0" name=""/>
        <dsp:cNvSpPr/>
      </dsp:nvSpPr>
      <dsp:spPr>
        <a:xfrm>
          <a:off x="1091353" y="1719348"/>
          <a:ext cx="4324381" cy="1752292"/>
        </a:xfrm>
        <a:prstGeom prst="trapezoid">
          <a:avLst>
            <a:gd name="adj" fmla="val 62282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0099"/>
              </a:solidFill>
            </a:rPr>
            <a:t>ВЕЦА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0099"/>
              </a:solidFill>
            </a:rPr>
            <a:t> </a:t>
          </a:r>
          <a:r>
            <a:rPr lang="ru-RU" sz="2400" b="1" kern="1200" dirty="0" smtClean="0">
              <a:solidFill>
                <a:srgbClr val="000099"/>
              </a:solidFill>
            </a:rPr>
            <a:t>(для КР и ЦА)</a:t>
          </a:r>
          <a:endParaRPr lang="ru-RU" sz="2400" b="1" kern="1200" dirty="0">
            <a:solidFill>
              <a:srgbClr val="000099"/>
            </a:solidFill>
          </a:endParaRPr>
        </a:p>
      </dsp:txBody>
      <dsp:txXfrm>
        <a:off x="1848120" y="1719348"/>
        <a:ext cx="2810847" cy="1752292"/>
      </dsp:txXfrm>
    </dsp:sp>
    <dsp:sp modelId="{8B098EDA-3A5B-4E97-AF7F-8FF6061FA84D}">
      <dsp:nvSpPr>
        <dsp:cNvPr id="0" name=""/>
        <dsp:cNvSpPr/>
      </dsp:nvSpPr>
      <dsp:spPr>
        <a:xfrm>
          <a:off x="0" y="3471640"/>
          <a:ext cx="6507089" cy="1752292"/>
        </a:xfrm>
        <a:prstGeom prst="trapezoid">
          <a:avLst>
            <a:gd name="adj" fmla="val 62282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0099"/>
              </a:solidFill>
            </a:rPr>
            <a:t>Служба </a:t>
          </a:r>
          <a:r>
            <a:rPr lang="ru-RU" sz="3000" b="1" kern="1200" dirty="0" smtClean="0">
              <a:solidFill>
                <a:srgbClr val="000099"/>
              </a:solidFill>
            </a:rPr>
            <a:t>СПИД при МЗКР </a:t>
          </a:r>
          <a:endParaRPr lang="ru-RU" sz="3000" b="1" kern="1200" dirty="0">
            <a:solidFill>
              <a:srgbClr val="000099"/>
            </a:solidFill>
          </a:endParaRPr>
        </a:p>
      </dsp:txBody>
      <dsp:txXfrm>
        <a:off x="1138740" y="3471640"/>
        <a:ext cx="4229607" cy="1752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D8E4D-A83E-4262-8AD3-5F2E17ED9660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20CD4-13F8-4ABB-B430-6D1607B47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5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9F4B6-23CE-4D75-BF46-D356E1E8223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70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9F4B6-23CE-4D75-BF46-D356E1E8223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1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Программы </a:t>
            </a:r>
            <a:r>
              <a:rPr lang="ru-RU" dirty="0" err="1" smtClean="0"/>
              <a:t>Пепфар</a:t>
            </a:r>
            <a:r>
              <a:rPr lang="ru-RU" dirty="0" smtClean="0"/>
              <a:t> (</a:t>
            </a:r>
            <a:r>
              <a:rPr lang="en-US" dirty="0" smtClean="0"/>
              <a:t>ICAP,</a:t>
            </a:r>
            <a:r>
              <a:rPr lang="en-US" baseline="0" dirty="0" smtClean="0"/>
              <a:t> CDC, USAID</a:t>
            </a:r>
            <a:r>
              <a:rPr lang="ru-RU" dirty="0" smtClean="0"/>
              <a:t>)</a:t>
            </a:r>
            <a:r>
              <a:rPr lang="en-US" dirty="0" smtClean="0"/>
              <a:t> GF</a:t>
            </a:r>
            <a:endParaRPr lang="ru-RU" dirty="0" smtClean="0"/>
          </a:p>
          <a:p>
            <a:r>
              <a:rPr lang="ru-RU" dirty="0" smtClean="0"/>
              <a:t>Механизмы финансирования со стороны доноров будут приостановлены, так как непонятно кого и как финансировать. Например, в </a:t>
            </a:r>
            <a:r>
              <a:rPr lang="ru-RU" dirty="0" err="1" smtClean="0"/>
              <a:t>страновой</a:t>
            </a:r>
            <a:r>
              <a:rPr lang="ru-RU" dirty="0" smtClean="0"/>
              <a:t> заявке ГФ уже четко прописано про координацию со стороны РЦ СПИД и придется полностью пересматривать </a:t>
            </a:r>
            <a:r>
              <a:rPr lang="ru-RU" dirty="0" err="1" smtClean="0"/>
              <a:t>страновую</a:t>
            </a:r>
            <a:r>
              <a:rPr lang="ru-RU" dirty="0" smtClean="0"/>
              <a:t> заявку, а это приостановка выделения средств до определения ситуации. Годовой объем финансирования — 4 млн.$</a:t>
            </a:r>
          </a:p>
          <a:p>
            <a:r>
              <a:rPr lang="ru-RU" dirty="0" smtClean="0"/>
              <a:t>Условиями ГФ является реализация ГСЗ, а при передаче функций непонятно кто это будет делать. ГФ может сослаться, что не выполняются условия и сократить финансирование</a:t>
            </a:r>
          </a:p>
          <a:p>
            <a:r>
              <a:rPr lang="ru-RU" dirty="0" smtClean="0"/>
              <a:t>Непонятно кто будет осуществлять закупки, необходимо будет вносить поправки в закон о республиканском бюджете, что также займет не менее 6-ти месяцев, особенно с учетом грядущих парламентских выборов и так далее. Растут риски прерывания лечения и диагностики</a:t>
            </a:r>
          </a:p>
          <a:p>
            <a:r>
              <a:rPr lang="ru-RU" dirty="0" smtClean="0"/>
              <a:t>CDC, ICAP также работают с РЦ СПИД и в их стратегиях и планах это прописано. Изменение структуры потребует пересмотра стратегий на уровне Вашингтона, а это будет возможно только в течении года и возможно приостановят финансирование. Соответственно, будет остановлено финансирование. Потери не менее 2 млн.$ в год</a:t>
            </a:r>
          </a:p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9F4B6-23CE-4D75-BF46-D356E1E8223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4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y-K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Децентрализация медицинских услуг в связи с ВИЧ обеспечивает географическую доступность для ЛЖВ, но при этом встречает сопротивление медиков в регионах, как навязывание дополнительной работы без увеличения заработной платы, требуется дополнительное обучение, в регионах 60% врачей пенсионного и пред пенсионного возраста </a:t>
            </a:r>
          </a:p>
          <a:p>
            <a:r>
              <a:rPr lang="ky-K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- Полная децентрализаия невозможна в короткие сроки, опыт показывает сопротивление медперсонала, так как необученные медики разглашают ВИЧ статус, подвергают ЛЖВ стигме и дискриминации, что ведет к потере пациента и </a:t>
            </a:r>
            <a:r>
              <a:rPr lang="ky-KG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распространение ВИЧ половым парнерам.</a:t>
            </a:r>
          </a:p>
          <a:p>
            <a:r>
              <a:rPr lang="ky-K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- В малых регионах пациенты из-за стигмы и боязни разглашения статуса отказываются обращаться в территориальные ЦСМ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9F4B6-23CE-4D75-BF46-D356E1E8223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732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Социальное сопровождение – неотъемлемая часть контроля за ВИЧ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Отлаженный механизм взаимодействия </a:t>
            </a:r>
            <a:r>
              <a:rPr lang="ru-RU" dirty="0" err="1" smtClean="0"/>
              <a:t>ия</a:t>
            </a:r>
            <a:r>
              <a:rPr lang="ru-RU" dirty="0" smtClean="0"/>
              <a:t> РЦ СПИД и ОЦПБС осуществляющих лабораторный мониторинг лечения и состояния ЛЖВ тоже должно перейти.(ПЦР оборудования, СД4 счетчики, </a:t>
            </a:r>
            <a:r>
              <a:rPr lang="ru-RU" dirty="0" err="1" smtClean="0"/>
              <a:t>гемотологические</a:t>
            </a:r>
            <a:r>
              <a:rPr lang="ru-RU" dirty="0" smtClean="0"/>
              <a:t> анализаторы, </a:t>
            </a:r>
            <a:r>
              <a:rPr lang="ru-RU" dirty="0" err="1" smtClean="0"/>
              <a:t>Секвенатор</a:t>
            </a:r>
            <a:r>
              <a:rPr lang="ru-RU" dirty="0" smtClean="0"/>
              <a:t> с дополнительными оборудованиями) Все оборудования закуплены через международные организации.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9F4B6-23CE-4D75-BF46-D356E1E8223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465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9F4B6-23CE-4D75-BF46-D356E1E8223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24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2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0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426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6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54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7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1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3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70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1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56FB-9810-4D0B-928F-00190F33D5B2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C3CFC-A56C-4638-BF12-384540D54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95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dscenter.kg/" TargetMode="External"/><Relationship Id="rId2" Type="http://schemas.openxmlformats.org/officeDocument/2006/relationships/hyperlink" Target="mailto:ospid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0387" y="716396"/>
            <a:ext cx="3029688" cy="1000744"/>
          </a:xfrm>
          <a:prstGeom prst="rect">
            <a:avLst/>
          </a:prstGeom>
        </p:spPr>
        <p:txBody>
          <a:bodyPr vert="horz" wrap="square" lIns="0" tIns="8086" rIns="0" bIns="0" rtlCol="0">
            <a:spAutoFit/>
          </a:bodyPr>
          <a:lstStyle/>
          <a:p>
            <a:pPr marL="13092" marR="1180221">
              <a:spcBef>
                <a:spcPts val="64"/>
              </a:spcBef>
            </a:pP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Р</a:t>
            </a:r>
            <a:r>
              <a:rPr sz="1425" spc="33" dirty="0">
                <a:solidFill>
                  <a:srgbClr val="010101"/>
                </a:solidFill>
                <a:latin typeface="Trebuchet MS"/>
                <a:cs typeface="Trebuchet MS"/>
              </a:rPr>
              <a:t>Е</a:t>
            </a:r>
            <a:r>
              <a:rPr sz="1425" spc="45" dirty="0">
                <a:solidFill>
                  <a:srgbClr val="010101"/>
                </a:solidFill>
                <a:latin typeface="Trebuchet MS"/>
                <a:cs typeface="Trebuchet MS"/>
              </a:rPr>
              <a:t>С</a:t>
            </a:r>
            <a:r>
              <a:rPr sz="1425" spc="143" dirty="0">
                <a:solidFill>
                  <a:srgbClr val="010101"/>
                </a:solidFill>
                <a:latin typeface="Trebuchet MS"/>
                <a:cs typeface="Trebuchet MS"/>
              </a:rPr>
              <a:t>П</a:t>
            </a:r>
            <a:r>
              <a:rPr sz="1425" spc="69" dirty="0">
                <a:solidFill>
                  <a:srgbClr val="010101"/>
                </a:solidFill>
                <a:latin typeface="Trebuchet MS"/>
                <a:cs typeface="Trebuchet MS"/>
              </a:rPr>
              <a:t>У</a:t>
            </a:r>
            <a:r>
              <a:rPr sz="1425" spc="85" dirty="0">
                <a:solidFill>
                  <a:srgbClr val="010101"/>
                </a:solidFill>
                <a:latin typeface="Trebuchet MS"/>
                <a:cs typeface="Trebuchet MS"/>
              </a:rPr>
              <a:t>Б</a:t>
            </a:r>
            <a:r>
              <a:rPr sz="1425" spc="64" dirty="0">
                <a:solidFill>
                  <a:srgbClr val="010101"/>
                </a:solidFill>
                <a:latin typeface="Trebuchet MS"/>
                <a:cs typeface="Trebuchet MS"/>
              </a:rPr>
              <a:t>ЛИ</a:t>
            </a:r>
            <a:r>
              <a:rPr sz="1425" spc="121" dirty="0">
                <a:solidFill>
                  <a:srgbClr val="010101"/>
                </a:solidFill>
                <a:latin typeface="Trebuchet MS"/>
                <a:cs typeface="Trebuchet MS"/>
              </a:rPr>
              <a:t>К</a:t>
            </a:r>
            <a:r>
              <a:rPr sz="1425" spc="91" dirty="0">
                <a:solidFill>
                  <a:srgbClr val="010101"/>
                </a:solidFill>
                <a:latin typeface="Trebuchet MS"/>
                <a:cs typeface="Trebuchet MS"/>
              </a:rPr>
              <a:t>А</a:t>
            </a:r>
            <a:r>
              <a:rPr sz="1425" spc="109" dirty="0">
                <a:solidFill>
                  <a:srgbClr val="010101"/>
                </a:solidFill>
                <a:latin typeface="Trebuchet MS"/>
                <a:cs typeface="Trebuchet MS"/>
              </a:rPr>
              <a:t>Н</a:t>
            </a:r>
            <a:r>
              <a:rPr sz="1425" spc="45" dirty="0">
                <a:solidFill>
                  <a:srgbClr val="010101"/>
                </a:solidFill>
                <a:latin typeface="Trebuchet MS"/>
                <a:cs typeface="Trebuchet MS"/>
              </a:rPr>
              <a:t>С</a:t>
            </a:r>
            <a:r>
              <a:rPr sz="1425" spc="82" dirty="0">
                <a:solidFill>
                  <a:srgbClr val="010101"/>
                </a:solidFill>
                <a:latin typeface="Trebuchet MS"/>
                <a:cs typeface="Trebuchet MS"/>
              </a:rPr>
              <a:t>К</a:t>
            </a:r>
            <a:r>
              <a:rPr sz="1425" spc="69" dirty="0">
                <a:solidFill>
                  <a:srgbClr val="010101"/>
                </a:solidFill>
                <a:latin typeface="Trebuchet MS"/>
                <a:cs typeface="Trebuchet MS"/>
              </a:rPr>
              <a:t>ИЙ  </a:t>
            </a:r>
            <a:r>
              <a:rPr sz="1425" spc="76" dirty="0">
                <a:solidFill>
                  <a:srgbClr val="010101"/>
                </a:solidFill>
                <a:latin typeface="Trebuchet MS"/>
                <a:cs typeface="Trebuchet MS"/>
              </a:rPr>
              <a:t>ЦЕНТР</a:t>
            </a:r>
            <a:r>
              <a:rPr sz="1425" spc="9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67" dirty="0">
                <a:solidFill>
                  <a:srgbClr val="010101"/>
                </a:solidFill>
                <a:latin typeface="Trebuchet MS"/>
                <a:cs typeface="Trebuchet MS"/>
              </a:rPr>
              <a:t>«СПИД»</a:t>
            </a:r>
            <a:endParaRPr sz="1425">
              <a:latin typeface="Trebuchet MS"/>
              <a:cs typeface="Trebuchet MS"/>
            </a:endParaRPr>
          </a:p>
          <a:p>
            <a:pPr marL="7701" marR="3081">
              <a:spcBef>
                <a:spcPts val="931"/>
              </a:spcBef>
            </a:pPr>
            <a:r>
              <a:rPr sz="1425" spc="88" dirty="0">
                <a:solidFill>
                  <a:srgbClr val="010101"/>
                </a:solidFill>
                <a:latin typeface="Trebuchet MS"/>
                <a:cs typeface="Trebuchet MS"/>
              </a:rPr>
              <a:t>Министерства</a:t>
            </a:r>
            <a:r>
              <a:rPr sz="1425" spc="21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97" dirty="0">
                <a:solidFill>
                  <a:srgbClr val="010101"/>
                </a:solidFill>
                <a:latin typeface="Trebuchet MS"/>
                <a:cs typeface="Trebuchet MS"/>
              </a:rPr>
              <a:t>здравоохранения  </a:t>
            </a: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Кыргызской</a:t>
            </a:r>
            <a:r>
              <a:rPr sz="1425" spc="12" dirty="0">
                <a:solidFill>
                  <a:srgbClr val="010101"/>
                </a:solidFill>
                <a:latin typeface="Trebuchet MS"/>
                <a:cs typeface="Trebuchet MS"/>
              </a:rPr>
              <a:t> </a:t>
            </a:r>
            <a:r>
              <a:rPr sz="1425" spc="79" dirty="0">
                <a:solidFill>
                  <a:srgbClr val="010101"/>
                </a:solidFill>
                <a:latin typeface="Trebuchet MS"/>
                <a:cs typeface="Trebuchet MS"/>
              </a:rPr>
              <a:t>Республики</a:t>
            </a:r>
            <a:endParaRPr sz="1425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7588" y="778436"/>
            <a:ext cx="897586" cy="897586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" name="object 4"/>
          <p:cNvSpPr txBox="1"/>
          <p:nvPr/>
        </p:nvSpPr>
        <p:spPr>
          <a:xfrm>
            <a:off x="1810839" y="2027888"/>
            <a:ext cx="6667778" cy="3312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01" marR="3081">
              <a:lnSpc>
                <a:spcPct val="101400"/>
              </a:lnSpc>
            </a:pPr>
            <a:r>
              <a:rPr lang="ru-RU" sz="3600" dirty="0">
                <a:solidFill>
                  <a:srgbClr val="D333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Информация к реформированию службы общественного здравоохранения, </a:t>
            </a:r>
            <a:br>
              <a:rPr lang="ru-RU" sz="3600" dirty="0">
                <a:solidFill>
                  <a:srgbClr val="D33338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600" dirty="0">
                <a:solidFill>
                  <a:srgbClr val="D333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части службы СПИД</a:t>
            </a:r>
            <a:br>
              <a:rPr lang="ru-RU" sz="3600" dirty="0">
                <a:solidFill>
                  <a:srgbClr val="D33338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sz="36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3855" y="5183790"/>
            <a:ext cx="4057810" cy="566896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>
              <a:spcBef>
                <a:spcPts val="55"/>
              </a:spcBef>
            </a:pPr>
            <a:r>
              <a:rPr lang="ru-RU" sz="1819" spc="-27" dirty="0" smtClean="0">
                <a:solidFill>
                  <a:srgbClr val="1D1D1B"/>
                </a:solidFill>
                <a:latin typeface="Verdana"/>
                <a:cs typeface="Verdana"/>
              </a:rPr>
              <a:t>22 </a:t>
            </a:r>
            <a:r>
              <a:rPr lang="ru-RU" sz="1819" spc="-27" dirty="0" smtClean="0">
                <a:solidFill>
                  <a:srgbClr val="1D1D1B"/>
                </a:solidFill>
                <a:latin typeface="Verdana"/>
                <a:cs typeface="Verdana"/>
              </a:rPr>
              <a:t>января </a:t>
            </a:r>
            <a:r>
              <a:rPr sz="1819" spc="-24" dirty="0" smtClean="0">
                <a:solidFill>
                  <a:srgbClr val="1D1D1B"/>
                </a:solidFill>
                <a:latin typeface="Verdana"/>
                <a:cs typeface="Verdana"/>
              </a:rPr>
              <a:t>2020</a:t>
            </a:r>
            <a:r>
              <a:rPr sz="1819" spc="-397" dirty="0" smtClean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819" spc="36" dirty="0">
                <a:solidFill>
                  <a:srgbClr val="1D1D1B"/>
                </a:solidFill>
                <a:latin typeface="Verdana"/>
                <a:cs typeface="Verdana"/>
              </a:rPr>
              <a:t>года</a:t>
            </a:r>
            <a:endParaRPr sz="1819" dirty="0">
              <a:latin typeface="Verdana"/>
              <a:cs typeface="Verdana"/>
            </a:endParaRPr>
          </a:p>
          <a:p>
            <a:pPr marL="7701">
              <a:spcBef>
                <a:spcPts val="18"/>
              </a:spcBef>
            </a:pPr>
            <a:r>
              <a:rPr sz="1819" spc="-3" dirty="0">
                <a:solidFill>
                  <a:srgbClr val="1D1D1B"/>
                </a:solidFill>
                <a:latin typeface="Verdana"/>
                <a:cs typeface="Verdana"/>
              </a:rPr>
              <a:t>Зам.</a:t>
            </a:r>
            <a:r>
              <a:rPr sz="1819" spc="-124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819" spc="61" dirty="0" err="1" smtClean="0">
                <a:solidFill>
                  <a:srgbClr val="1D1D1B"/>
                </a:solidFill>
                <a:latin typeface="Verdana"/>
                <a:cs typeface="Verdana"/>
              </a:rPr>
              <a:t>директор</a:t>
            </a:r>
            <a:r>
              <a:rPr lang="ru-RU" sz="1819" spc="61" dirty="0" smtClean="0">
                <a:solidFill>
                  <a:srgbClr val="1D1D1B"/>
                </a:solidFill>
                <a:latin typeface="Verdana"/>
                <a:cs typeface="Verdana"/>
              </a:rPr>
              <a:t>а</a:t>
            </a:r>
            <a:r>
              <a:rPr sz="1819" spc="-124" dirty="0" smtClean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819" spc="49" dirty="0">
                <a:solidFill>
                  <a:srgbClr val="1D1D1B"/>
                </a:solidFill>
                <a:latin typeface="Verdana"/>
                <a:cs typeface="Verdana"/>
              </a:rPr>
              <a:t>Бекболотов</a:t>
            </a:r>
            <a:r>
              <a:rPr sz="1819" spc="-124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819" spc="-24" dirty="0">
                <a:solidFill>
                  <a:srgbClr val="1D1D1B"/>
                </a:solidFill>
                <a:latin typeface="Verdana"/>
                <a:cs typeface="Verdana"/>
              </a:rPr>
              <a:t>А.</a:t>
            </a:r>
            <a:r>
              <a:rPr sz="1819" spc="-124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819" spc="-24" dirty="0">
                <a:solidFill>
                  <a:srgbClr val="1D1D1B"/>
                </a:solidFill>
                <a:latin typeface="Verdana"/>
                <a:cs typeface="Verdana"/>
              </a:rPr>
              <a:t>А.</a:t>
            </a:r>
            <a:endParaRPr sz="1819" dirty="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887573" y="0"/>
            <a:ext cx="2304611" cy="6858000"/>
            <a:chOff x="16304634" y="0"/>
            <a:chExt cx="3800475" cy="11309350"/>
          </a:xfrm>
        </p:grpSpPr>
        <p:sp>
          <p:nvSpPr>
            <p:cNvPr id="7" name="object 7"/>
            <p:cNvSpPr/>
            <p:nvPr/>
          </p:nvSpPr>
          <p:spPr>
            <a:xfrm>
              <a:off x="17547057" y="2500559"/>
              <a:ext cx="2558415" cy="2553970"/>
            </a:xfrm>
            <a:custGeom>
              <a:avLst/>
              <a:gdLst/>
              <a:ahLst/>
              <a:cxnLst/>
              <a:rect l="l" t="t" r="r" b="b"/>
              <a:pathLst>
                <a:path w="2558415" h="2553970">
                  <a:moveTo>
                    <a:pt x="2557983" y="1248956"/>
                  </a:moveTo>
                  <a:lnTo>
                    <a:pt x="1305814" y="1248956"/>
                  </a:lnTo>
                  <a:lnTo>
                    <a:pt x="1305814" y="0"/>
                  </a:lnTo>
                  <a:lnTo>
                    <a:pt x="254" y="0"/>
                  </a:lnTo>
                  <a:lnTo>
                    <a:pt x="254" y="1248410"/>
                  </a:lnTo>
                  <a:lnTo>
                    <a:pt x="0" y="1248410"/>
                  </a:lnTo>
                  <a:lnTo>
                    <a:pt x="0" y="2499855"/>
                  </a:lnTo>
                  <a:lnTo>
                    <a:pt x="0" y="2553957"/>
                  </a:lnTo>
                  <a:lnTo>
                    <a:pt x="1305560" y="2553957"/>
                  </a:lnTo>
                  <a:lnTo>
                    <a:pt x="1305560" y="2499855"/>
                  </a:lnTo>
                  <a:lnTo>
                    <a:pt x="2557983" y="2499855"/>
                  </a:lnTo>
                  <a:lnTo>
                    <a:pt x="2557983" y="2498636"/>
                  </a:lnTo>
                  <a:lnTo>
                    <a:pt x="1308379" y="2498636"/>
                  </a:lnTo>
                  <a:lnTo>
                    <a:pt x="1308379" y="2383066"/>
                  </a:lnTo>
                  <a:lnTo>
                    <a:pt x="2501912" y="2383066"/>
                  </a:lnTo>
                  <a:lnTo>
                    <a:pt x="2501912" y="2498560"/>
                  </a:lnTo>
                  <a:lnTo>
                    <a:pt x="2557983" y="2498560"/>
                  </a:lnTo>
                  <a:lnTo>
                    <a:pt x="2557983" y="2383066"/>
                  </a:lnTo>
                  <a:lnTo>
                    <a:pt x="2557983" y="2382482"/>
                  </a:lnTo>
                  <a:lnTo>
                    <a:pt x="2557983" y="2308136"/>
                  </a:lnTo>
                  <a:lnTo>
                    <a:pt x="1308442" y="2308136"/>
                  </a:lnTo>
                  <a:lnTo>
                    <a:pt x="1308442" y="2203996"/>
                  </a:lnTo>
                  <a:lnTo>
                    <a:pt x="2501963" y="2203996"/>
                  </a:lnTo>
                  <a:lnTo>
                    <a:pt x="2501963" y="2307971"/>
                  </a:lnTo>
                  <a:lnTo>
                    <a:pt x="2557983" y="2307971"/>
                  </a:lnTo>
                  <a:lnTo>
                    <a:pt x="2557983" y="2203996"/>
                  </a:lnTo>
                  <a:lnTo>
                    <a:pt x="2557983" y="2203551"/>
                  </a:lnTo>
                  <a:lnTo>
                    <a:pt x="2557983" y="2129066"/>
                  </a:lnTo>
                  <a:lnTo>
                    <a:pt x="1308442" y="2129066"/>
                  </a:lnTo>
                  <a:lnTo>
                    <a:pt x="1308442" y="2024926"/>
                  </a:lnTo>
                  <a:lnTo>
                    <a:pt x="2501963" y="2024926"/>
                  </a:lnTo>
                  <a:lnTo>
                    <a:pt x="2501963" y="2129028"/>
                  </a:lnTo>
                  <a:lnTo>
                    <a:pt x="2557983" y="2129028"/>
                  </a:lnTo>
                  <a:lnTo>
                    <a:pt x="2557983" y="1487881"/>
                  </a:lnTo>
                  <a:lnTo>
                    <a:pt x="2501963" y="1487881"/>
                  </a:lnTo>
                  <a:lnTo>
                    <a:pt x="2501963" y="1666786"/>
                  </a:lnTo>
                  <a:lnTo>
                    <a:pt x="2501963" y="1770926"/>
                  </a:lnTo>
                  <a:lnTo>
                    <a:pt x="2501963" y="1845856"/>
                  </a:lnTo>
                  <a:lnTo>
                    <a:pt x="2501963" y="1949996"/>
                  </a:lnTo>
                  <a:lnTo>
                    <a:pt x="1308442" y="1949996"/>
                  </a:lnTo>
                  <a:lnTo>
                    <a:pt x="1308442" y="1845856"/>
                  </a:lnTo>
                  <a:lnTo>
                    <a:pt x="2501963" y="1845856"/>
                  </a:lnTo>
                  <a:lnTo>
                    <a:pt x="2501963" y="1770926"/>
                  </a:lnTo>
                  <a:lnTo>
                    <a:pt x="1308442" y="1770926"/>
                  </a:lnTo>
                  <a:lnTo>
                    <a:pt x="1308442" y="1666786"/>
                  </a:lnTo>
                  <a:lnTo>
                    <a:pt x="2501963" y="1666786"/>
                  </a:lnTo>
                  <a:lnTo>
                    <a:pt x="2501963" y="1487881"/>
                  </a:lnTo>
                  <a:lnTo>
                    <a:pt x="2501912" y="1591856"/>
                  </a:lnTo>
                  <a:lnTo>
                    <a:pt x="1308379" y="1591856"/>
                  </a:lnTo>
                  <a:lnTo>
                    <a:pt x="1308379" y="1487716"/>
                  </a:lnTo>
                  <a:lnTo>
                    <a:pt x="2557983" y="1487716"/>
                  </a:lnTo>
                  <a:lnTo>
                    <a:pt x="2557983" y="1413370"/>
                  </a:lnTo>
                  <a:lnTo>
                    <a:pt x="2557983" y="1412786"/>
                  </a:lnTo>
                  <a:lnTo>
                    <a:pt x="2557983" y="1303807"/>
                  </a:lnTo>
                  <a:lnTo>
                    <a:pt x="2501963" y="1303807"/>
                  </a:lnTo>
                  <a:lnTo>
                    <a:pt x="2501963" y="1412786"/>
                  </a:lnTo>
                  <a:lnTo>
                    <a:pt x="1308442" y="1412786"/>
                  </a:lnTo>
                  <a:lnTo>
                    <a:pt x="1308442" y="1303566"/>
                  </a:lnTo>
                  <a:lnTo>
                    <a:pt x="2557983" y="1303566"/>
                  </a:lnTo>
                  <a:lnTo>
                    <a:pt x="2557983" y="1248956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8799417" y="5000402"/>
              <a:ext cx="1306195" cy="2501265"/>
            </a:xfrm>
            <a:custGeom>
              <a:avLst/>
              <a:gdLst/>
              <a:ahLst/>
              <a:cxnLst/>
              <a:rect l="l" t="t" r="r" b="b"/>
              <a:pathLst>
                <a:path w="1306194" h="2501265">
                  <a:moveTo>
                    <a:pt x="1305572" y="1306423"/>
                  </a:moveTo>
                  <a:lnTo>
                    <a:pt x="1250226" y="1306423"/>
                  </a:lnTo>
                  <a:lnTo>
                    <a:pt x="1250226" y="2499423"/>
                  </a:lnTo>
                  <a:lnTo>
                    <a:pt x="1140688" y="2499423"/>
                  </a:lnTo>
                  <a:lnTo>
                    <a:pt x="1140688" y="1306893"/>
                  </a:lnTo>
                  <a:lnTo>
                    <a:pt x="1066152" y="1306893"/>
                  </a:lnTo>
                  <a:lnTo>
                    <a:pt x="1066152" y="2499423"/>
                  </a:lnTo>
                  <a:lnTo>
                    <a:pt x="961758" y="2499423"/>
                  </a:lnTo>
                  <a:lnTo>
                    <a:pt x="961758" y="1306893"/>
                  </a:lnTo>
                  <a:lnTo>
                    <a:pt x="887209" y="1306893"/>
                  </a:lnTo>
                  <a:lnTo>
                    <a:pt x="887209" y="2499423"/>
                  </a:lnTo>
                  <a:lnTo>
                    <a:pt x="782802" y="2499423"/>
                  </a:lnTo>
                  <a:lnTo>
                    <a:pt x="782802" y="1306423"/>
                  </a:lnTo>
                  <a:lnTo>
                    <a:pt x="708253" y="1306423"/>
                  </a:lnTo>
                  <a:lnTo>
                    <a:pt x="708253" y="2499423"/>
                  </a:lnTo>
                  <a:lnTo>
                    <a:pt x="603834" y="2499423"/>
                  </a:lnTo>
                  <a:lnTo>
                    <a:pt x="603834" y="1306423"/>
                  </a:lnTo>
                  <a:lnTo>
                    <a:pt x="529412" y="1306423"/>
                  </a:lnTo>
                  <a:lnTo>
                    <a:pt x="529412" y="2499423"/>
                  </a:lnTo>
                  <a:lnTo>
                    <a:pt x="425018" y="2499423"/>
                  </a:lnTo>
                  <a:lnTo>
                    <a:pt x="425018" y="1306423"/>
                  </a:lnTo>
                  <a:lnTo>
                    <a:pt x="350469" y="1306423"/>
                  </a:lnTo>
                  <a:lnTo>
                    <a:pt x="350469" y="2499423"/>
                  </a:lnTo>
                  <a:lnTo>
                    <a:pt x="246049" y="2499423"/>
                  </a:lnTo>
                  <a:lnTo>
                    <a:pt x="246049" y="1306893"/>
                  </a:lnTo>
                  <a:lnTo>
                    <a:pt x="171475" y="1306893"/>
                  </a:lnTo>
                  <a:lnTo>
                    <a:pt x="171475" y="2499423"/>
                  </a:lnTo>
                  <a:lnTo>
                    <a:pt x="55397" y="2499423"/>
                  </a:lnTo>
                  <a:lnTo>
                    <a:pt x="55397" y="1306893"/>
                  </a:lnTo>
                  <a:lnTo>
                    <a:pt x="0" y="1306893"/>
                  </a:lnTo>
                  <a:lnTo>
                    <a:pt x="0" y="2499423"/>
                  </a:lnTo>
                  <a:lnTo>
                    <a:pt x="0" y="2500693"/>
                  </a:lnTo>
                  <a:lnTo>
                    <a:pt x="1305572" y="2500693"/>
                  </a:lnTo>
                  <a:lnTo>
                    <a:pt x="1305572" y="2499957"/>
                  </a:lnTo>
                  <a:lnTo>
                    <a:pt x="1305572" y="2499423"/>
                  </a:lnTo>
                  <a:lnTo>
                    <a:pt x="1305572" y="1306423"/>
                  </a:lnTo>
                  <a:close/>
                </a:path>
                <a:path w="1306194" h="2501265">
                  <a:moveTo>
                    <a:pt x="1305572" y="0"/>
                  </a:moveTo>
                  <a:lnTo>
                    <a:pt x="0" y="0"/>
                  </a:lnTo>
                  <a:lnTo>
                    <a:pt x="0" y="1305560"/>
                  </a:lnTo>
                  <a:lnTo>
                    <a:pt x="1305572" y="1305560"/>
                  </a:lnTo>
                  <a:lnTo>
                    <a:pt x="130557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17546892" y="0"/>
              <a:ext cx="2558415" cy="6306820"/>
            </a:xfrm>
            <a:custGeom>
              <a:avLst/>
              <a:gdLst/>
              <a:ahLst/>
              <a:cxnLst/>
              <a:rect l="l" t="t" r="r" b="b"/>
              <a:pathLst>
                <a:path w="2558415" h="6306820">
                  <a:moveTo>
                    <a:pt x="937856" y="5653964"/>
                  </a:moveTo>
                  <a:lnTo>
                    <a:pt x="934123" y="5607786"/>
                  </a:lnTo>
                  <a:lnTo>
                    <a:pt x="923302" y="5563959"/>
                  </a:lnTo>
                  <a:lnTo>
                    <a:pt x="905992" y="5523065"/>
                  </a:lnTo>
                  <a:lnTo>
                    <a:pt x="882777" y="5485701"/>
                  </a:lnTo>
                  <a:lnTo>
                    <a:pt x="863333" y="5463044"/>
                  </a:lnTo>
                  <a:lnTo>
                    <a:pt x="863333" y="5653964"/>
                  </a:lnTo>
                  <a:lnTo>
                    <a:pt x="857770" y="5702198"/>
                  </a:lnTo>
                  <a:lnTo>
                    <a:pt x="841908" y="5746508"/>
                  </a:lnTo>
                  <a:lnTo>
                    <a:pt x="817016" y="5785612"/>
                  </a:lnTo>
                  <a:lnTo>
                    <a:pt x="784390" y="5818251"/>
                  </a:lnTo>
                  <a:lnTo>
                    <a:pt x="745286" y="5843130"/>
                  </a:lnTo>
                  <a:lnTo>
                    <a:pt x="700989" y="5858992"/>
                  </a:lnTo>
                  <a:lnTo>
                    <a:pt x="652754" y="5864568"/>
                  </a:lnTo>
                  <a:lnTo>
                    <a:pt x="604532" y="5858992"/>
                  </a:lnTo>
                  <a:lnTo>
                    <a:pt x="560222" y="5843130"/>
                  </a:lnTo>
                  <a:lnTo>
                    <a:pt x="521119" y="5818251"/>
                  </a:lnTo>
                  <a:lnTo>
                    <a:pt x="488492" y="5785612"/>
                  </a:lnTo>
                  <a:lnTo>
                    <a:pt x="463600" y="5746508"/>
                  </a:lnTo>
                  <a:lnTo>
                    <a:pt x="447738" y="5702198"/>
                  </a:lnTo>
                  <a:lnTo>
                    <a:pt x="442163" y="5653964"/>
                  </a:lnTo>
                  <a:lnTo>
                    <a:pt x="447738" y="5605742"/>
                  </a:lnTo>
                  <a:lnTo>
                    <a:pt x="463600" y="5561444"/>
                  </a:lnTo>
                  <a:lnTo>
                    <a:pt x="488492" y="5522341"/>
                  </a:lnTo>
                  <a:lnTo>
                    <a:pt x="521119" y="5489702"/>
                  </a:lnTo>
                  <a:lnTo>
                    <a:pt x="560222" y="5464822"/>
                  </a:lnTo>
                  <a:lnTo>
                    <a:pt x="604532" y="5448960"/>
                  </a:lnTo>
                  <a:lnTo>
                    <a:pt x="652754" y="5443385"/>
                  </a:lnTo>
                  <a:lnTo>
                    <a:pt x="700989" y="5448960"/>
                  </a:lnTo>
                  <a:lnTo>
                    <a:pt x="745286" y="5464822"/>
                  </a:lnTo>
                  <a:lnTo>
                    <a:pt x="784390" y="5489702"/>
                  </a:lnTo>
                  <a:lnTo>
                    <a:pt x="817016" y="5522341"/>
                  </a:lnTo>
                  <a:lnTo>
                    <a:pt x="841908" y="5561444"/>
                  </a:lnTo>
                  <a:lnTo>
                    <a:pt x="857770" y="5605742"/>
                  </a:lnTo>
                  <a:lnTo>
                    <a:pt x="863333" y="5653964"/>
                  </a:lnTo>
                  <a:lnTo>
                    <a:pt x="863333" y="5463044"/>
                  </a:lnTo>
                  <a:lnTo>
                    <a:pt x="821029" y="5423954"/>
                  </a:lnTo>
                  <a:lnTo>
                    <a:pt x="783666" y="5400751"/>
                  </a:lnTo>
                  <a:lnTo>
                    <a:pt x="742772" y="5383441"/>
                  </a:lnTo>
                  <a:lnTo>
                    <a:pt x="698944" y="5372620"/>
                  </a:lnTo>
                  <a:lnTo>
                    <a:pt x="652754" y="5368874"/>
                  </a:lnTo>
                  <a:lnTo>
                    <a:pt x="606577" y="5372620"/>
                  </a:lnTo>
                  <a:lnTo>
                    <a:pt x="562737" y="5383441"/>
                  </a:lnTo>
                  <a:lnTo>
                    <a:pt x="521843" y="5400751"/>
                  </a:lnTo>
                  <a:lnTo>
                    <a:pt x="484492" y="5423954"/>
                  </a:lnTo>
                  <a:lnTo>
                    <a:pt x="451256" y="5452478"/>
                  </a:lnTo>
                  <a:lnTo>
                    <a:pt x="422732" y="5485701"/>
                  </a:lnTo>
                  <a:lnTo>
                    <a:pt x="399516" y="5523065"/>
                  </a:lnTo>
                  <a:lnTo>
                    <a:pt x="382206" y="5563959"/>
                  </a:lnTo>
                  <a:lnTo>
                    <a:pt x="371386" y="5607786"/>
                  </a:lnTo>
                  <a:lnTo>
                    <a:pt x="367639" y="5653964"/>
                  </a:lnTo>
                  <a:lnTo>
                    <a:pt x="371386" y="5700153"/>
                  </a:lnTo>
                  <a:lnTo>
                    <a:pt x="382206" y="5743994"/>
                  </a:lnTo>
                  <a:lnTo>
                    <a:pt x="399516" y="5784888"/>
                  </a:lnTo>
                  <a:lnTo>
                    <a:pt x="422732" y="5822251"/>
                  </a:lnTo>
                  <a:lnTo>
                    <a:pt x="451256" y="5855487"/>
                  </a:lnTo>
                  <a:lnTo>
                    <a:pt x="484492" y="5883999"/>
                  </a:lnTo>
                  <a:lnTo>
                    <a:pt x="521843" y="5907214"/>
                  </a:lnTo>
                  <a:lnTo>
                    <a:pt x="562737" y="5924524"/>
                  </a:lnTo>
                  <a:lnTo>
                    <a:pt x="606577" y="5935357"/>
                  </a:lnTo>
                  <a:lnTo>
                    <a:pt x="652754" y="5939091"/>
                  </a:lnTo>
                  <a:lnTo>
                    <a:pt x="698944" y="5935357"/>
                  </a:lnTo>
                  <a:lnTo>
                    <a:pt x="742772" y="5924524"/>
                  </a:lnTo>
                  <a:lnTo>
                    <a:pt x="783666" y="5907214"/>
                  </a:lnTo>
                  <a:lnTo>
                    <a:pt x="821029" y="5883999"/>
                  </a:lnTo>
                  <a:lnTo>
                    <a:pt x="843673" y="5864568"/>
                  </a:lnTo>
                  <a:lnTo>
                    <a:pt x="854265" y="5855487"/>
                  </a:lnTo>
                  <a:lnTo>
                    <a:pt x="882777" y="5822251"/>
                  </a:lnTo>
                  <a:lnTo>
                    <a:pt x="905992" y="5784888"/>
                  </a:lnTo>
                  <a:lnTo>
                    <a:pt x="923302" y="5743994"/>
                  </a:lnTo>
                  <a:lnTo>
                    <a:pt x="934123" y="5700153"/>
                  </a:lnTo>
                  <a:lnTo>
                    <a:pt x="937856" y="5653964"/>
                  </a:lnTo>
                  <a:close/>
                </a:path>
                <a:path w="2558415" h="6306820">
                  <a:moveTo>
                    <a:pt x="1305560" y="5001209"/>
                  </a:moveTo>
                  <a:lnTo>
                    <a:pt x="1249540" y="5001209"/>
                  </a:lnTo>
                  <a:lnTo>
                    <a:pt x="1249540" y="5056606"/>
                  </a:lnTo>
                  <a:lnTo>
                    <a:pt x="1249540" y="5395087"/>
                  </a:lnTo>
                  <a:lnTo>
                    <a:pt x="1249540" y="5912878"/>
                  </a:lnTo>
                  <a:lnTo>
                    <a:pt x="1249540" y="6251359"/>
                  </a:lnTo>
                  <a:lnTo>
                    <a:pt x="910336" y="6251359"/>
                  </a:lnTo>
                  <a:lnTo>
                    <a:pt x="954709" y="6230112"/>
                  </a:lnTo>
                  <a:lnTo>
                    <a:pt x="954887" y="6230036"/>
                  </a:lnTo>
                  <a:lnTo>
                    <a:pt x="997483" y="6205499"/>
                  </a:lnTo>
                  <a:lnTo>
                    <a:pt x="1037983" y="6177927"/>
                  </a:lnTo>
                  <a:lnTo>
                    <a:pt x="1076223" y="6147460"/>
                  </a:lnTo>
                  <a:lnTo>
                    <a:pt x="1112062" y="6114275"/>
                  </a:lnTo>
                  <a:lnTo>
                    <a:pt x="1145324" y="6078499"/>
                  </a:lnTo>
                  <a:lnTo>
                    <a:pt x="1175854" y="6040323"/>
                  </a:lnTo>
                  <a:lnTo>
                    <a:pt x="1203515" y="5999886"/>
                  </a:lnTo>
                  <a:lnTo>
                    <a:pt x="1228191" y="5957240"/>
                  </a:lnTo>
                  <a:lnTo>
                    <a:pt x="1249540" y="5912878"/>
                  </a:lnTo>
                  <a:lnTo>
                    <a:pt x="1249540" y="5395087"/>
                  </a:lnTo>
                  <a:lnTo>
                    <a:pt x="1228902" y="5352237"/>
                  </a:lnTo>
                  <a:lnTo>
                    <a:pt x="1228902" y="5653976"/>
                  </a:lnTo>
                  <a:lnTo>
                    <a:pt x="1226985" y="5701157"/>
                  </a:lnTo>
                  <a:lnTo>
                    <a:pt x="1221346" y="5747309"/>
                  </a:lnTo>
                  <a:lnTo>
                    <a:pt x="1212126" y="5792267"/>
                  </a:lnTo>
                  <a:lnTo>
                    <a:pt x="1199476" y="5835878"/>
                  </a:lnTo>
                  <a:lnTo>
                    <a:pt x="1183551" y="5878017"/>
                  </a:lnTo>
                  <a:lnTo>
                    <a:pt x="1164501" y="5918517"/>
                  </a:lnTo>
                  <a:lnTo>
                    <a:pt x="1142377" y="5957367"/>
                  </a:lnTo>
                  <a:lnTo>
                    <a:pt x="1117600" y="5994019"/>
                  </a:lnTo>
                  <a:lnTo>
                    <a:pt x="1090053" y="6028715"/>
                  </a:lnTo>
                  <a:lnTo>
                    <a:pt x="1059967" y="6061176"/>
                  </a:lnTo>
                  <a:lnTo>
                    <a:pt x="1027506" y="6091263"/>
                  </a:lnTo>
                  <a:lnTo>
                    <a:pt x="992809" y="6118809"/>
                  </a:lnTo>
                  <a:lnTo>
                    <a:pt x="956030" y="6143676"/>
                  </a:lnTo>
                  <a:lnTo>
                    <a:pt x="917321" y="6165710"/>
                  </a:lnTo>
                  <a:lnTo>
                    <a:pt x="876820" y="6184773"/>
                  </a:lnTo>
                  <a:lnTo>
                    <a:pt x="834682" y="6200699"/>
                  </a:lnTo>
                  <a:lnTo>
                    <a:pt x="791070" y="6213348"/>
                  </a:lnTo>
                  <a:lnTo>
                    <a:pt x="746112" y="6222568"/>
                  </a:lnTo>
                  <a:lnTo>
                    <a:pt x="699960" y="6228207"/>
                  </a:lnTo>
                  <a:lnTo>
                    <a:pt x="652780" y="6230112"/>
                  </a:lnTo>
                  <a:lnTo>
                    <a:pt x="605599" y="6228207"/>
                  </a:lnTo>
                  <a:lnTo>
                    <a:pt x="559447" y="6222568"/>
                  </a:lnTo>
                  <a:lnTo>
                    <a:pt x="514489" y="6213348"/>
                  </a:lnTo>
                  <a:lnTo>
                    <a:pt x="470877" y="6200699"/>
                  </a:lnTo>
                  <a:lnTo>
                    <a:pt x="428739" y="6184773"/>
                  </a:lnTo>
                  <a:lnTo>
                    <a:pt x="395224" y="6168999"/>
                  </a:lnTo>
                  <a:lnTo>
                    <a:pt x="395224" y="6251359"/>
                  </a:lnTo>
                  <a:lnTo>
                    <a:pt x="56007" y="6251359"/>
                  </a:lnTo>
                  <a:lnTo>
                    <a:pt x="56007" y="5912866"/>
                  </a:lnTo>
                  <a:lnTo>
                    <a:pt x="77444" y="5957367"/>
                  </a:lnTo>
                  <a:lnTo>
                    <a:pt x="102069" y="5999899"/>
                  </a:lnTo>
                  <a:lnTo>
                    <a:pt x="129717" y="6040336"/>
                  </a:lnTo>
                  <a:lnTo>
                    <a:pt x="160261" y="6078512"/>
                  </a:lnTo>
                  <a:lnTo>
                    <a:pt x="193522" y="6114275"/>
                  </a:lnTo>
                  <a:lnTo>
                    <a:pt x="229362" y="6147473"/>
                  </a:lnTo>
                  <a:lnTo>
                    <a:pt x="267601" y="6177927"/>
                  </a:lnTo>
                  <a:lnTo>
                    <a:pt x="308102" y="6205512"/>
                  </a:lnTo>
                  <a:lnTo>
                    <a:pt x="350697" y="6230036"/>
                  </a:lnTo>
                  <a:lnTo>
                    <a:pt x="395224" y="6251359"/>
                  </a:lnTo>
                  <a:lnTo>
                    <a:pt x="395224" y="6168999"/>
                  </a:lnTo>
                  <a:lnTo>
                    <a:pt x="388239" y="6165710"/>
                  </a:lnTo>
                  <a:lnTo>
                    <a:pt x="349529" y="6143676"/>
                  </a:lnTo>
                  <a:lnTo>
                    <a:pt x="312750" y="6118809"/>
                  </a:lnTo>
                  <a:lnTo>
                    <a:pt x="278053" y="6091263"/>
                  </a:lnTo>
                  <a:lnTo>
                    <a:pt x="245592" y="6061176"/>
                  </a:lnTo>
                  <a:lnTo>
                    <a:pt x="215519" y="6028715"/>
                  </a:lnTo>
                  <a:lnTo>
                    <a:pt x="187972" y="5994019"/>
                  </a:lnTo>
                  <a:lnTo>
                    <a:pt x="163106" y="5957240"/>
                  </a:lnTo>
                  <a:lnTo>
                    <a:pt x="141071" y="5918517"/>
                  </a:lnTo>
                  <a:lnTo>
                    <a:pt x="122008" y="5878017"/>
                  </a:lnTo>
                  <a:lnTo>
                    <a:pt x="106083" y="5835878"/>
                  </a:lnTo>
                  <a:lnTo>
                    <a:pt x="93446" y="5792267"/>
                  </a:lnTo>
                  <a:lnTo>
                    <a:pt x="84226" y="5747309"/>
                  </a:lnTo>
                  <a:lnTo>
                    <a:pt x="78587" y="5701157"/>
                  </a:lnTo>
                  <a:lnTo>
                    <a:pt x="76669" y="5653976"/>
                  </a:lnTo>
                  <a:lnTo>
                    <a:pt x="78587" y="5606796"/>
                  </a:lnTo>
                  <a:lnTo>
                    <a:pt x="84226" y="5560657"/>
                  </a:lnTo>
                  <a:lnTo>
                    <a:pt x="93446" y="5515699"/>
                  </a:lnTo>
                  <a:lnTo>
                    <a:pt x="106083" y="5472074"/>
                  </a:lnTo>
                  <a:lnTo>
                    <a:pt x="122008" y="5429936"/>
                  </a:lnTo>
                  <a:lnTo>
                    <a:pt x="138404" y="5395112"/>
                  </a:lnTo>
                  <a:lnTo>
                    <a:pt x="163182" y="5350599"/>
                  </a:lnTo>
                  <a:lnTo>
                    <a:pt x="187972" y="5313946"/>
                  </a:lnTo>
                  <a:lnTo>
                    <a:pt x="215519" y="5279250"/>
                  </a:lnTo>
                  <a:lnTo>
                    <a:pt x="245592" y="5246789"/>
                  </a:lnTo>
                  <a:lnTo>
                    <a:pt x="278053" y="5216715"/>
                  </a:lnTo>
                  <a:lnTo>
                    <a:pt x="312750" y="5189169"/>
                  </a:lnTo>
                  <a:lnTo>
                    <a:pt x="349529" y="5164302"/>
                  </a:lnTo>
                  <a:lnTo>
                    <a:pt x="388239" y="5142255"/>
                  </a:lnTo>
                  <a:lnTo>
                    <a:pt x="428739" y="5123205"/>
                  </a:lnTo>
                  <a:lnTo>
                    <a:pt x="470877" y="5107279"/>
                  </a:lnTo>
                  <a:lnTo>
                    <a:pt x="514489" y="5094630"/>
                  </a:lnTo>
                  <a:lnTo>
                    <a:pt x="559447" y="5085410"/>
                  </a:lnTo>
                  <a:lnTo>
                    <a:pt x="605599" y="5079771"/>
                  </a:lnTo>
                  <a:lnTo>
                    <a:pt x="652780" y="5077866"/>
                  </a:lnTo>
                  <a:lnTo>
                    <a:pt x="699960" y="5079771"/>
                  </a:lnTo>
                  <a:lnTo>
                    <a:pt x="746112" y="5085410"/>
                  </a:lnTo>
                  <a:lnTo>
                    <a:pt x="791070" y="5094630"/>
                  </a:lnTo>
                  <a:lnTo>
                    <a:pt x="834682" y="5107279"/>
                  </a:lnTo>
                  <a:lnTo>
                    <a:pt x="876820" y="5123205"/>
                  </a:lnTo>
                  <a:lnTo>
                    <a:pt x="917321" y="5142255"/>
                  </a:lnTo>
                  <a:lnTo>
                    <a:pt x="956030" y="5164302"/>
                  </a:lnTo>
                  <a:lnTo>
                    <a:pt x="992809" y="5189169"/>
                  </a:lnTo>
                  <a:lnTo>
                    <a:pt x="1027506" y="5216715"/>
                  </a:lnTo>
                  <a:lnTo>
                    <a:pt x="1059967" y="5246789"/>
                  </a:lnTo>
                  <a:lnTo>
                    <a:pt x="1090053" y="5279250"/>
                  </a:lnTo>
                  <a:lnTo>
                    <a:pt x="1117600" y="5313946"/>
                  </a:lnTo>
                  <a:lnTo>
                    <a:pt x="1142466" y="5350726"/>
                  </a:lnTo>
                  <a:lnTo>
                    <a:pt x="1164501" y="5389448"/>
                  </a:lnTo>
                  <a:lnTo>
                    <a:pt x="1183551" y="5429936"/>
                  </a:lnTo>
                  <a:lnTo>
                    <a:pt x="1199476" y="5472074"/>
                  </a:lnTo>
                  <a:lnTo>
                    <a:pt x="1212126" y="5515699"/>
                  </a:lnTo>
                  <a:lnTo>
                    <a:pt x="1221346" y="5560657"/>
                  </a:lnTo>
                  <a:lnTo>
                    <a:pt x="1226985" y="5606796"/>
                  </a:lnTo>
                  <a:lnTo>
                    <a:pt x="1228902" y="5653976"/>
                  </a:lnTo>
                  <a:lnTo>
                    <a:pt x="1228902" y="5352237"/>
                  </a:lnTo>
                  <a:lnTo>
                    <a:pt x="1203502" y="5308066"/>
                  </a:lnTo>
                  <a:lnTo>
                    <a:pt x="1175842" y="5267630"/>
                  </a:lnTo>
                  <a:lnTo>
                    <a:pt x="1145298" y="5229453"/>
                  </a:lnTo>
                  <a:lnTo>
                    <a:pt x="1112037" y="5193690"/>
                  </a:lnTo>
                  <a:lnTo>
                    <a:pt x="1076210" y="5160492"/>
                  </a:lnTo>
                  <a:lnTo>
                    <a:pt x="1037958" y="5130038"/>
                  </a:lnTo>
                  <a:lnTo>
                    <a:pt x="997458" y="5102466"/>
                  </a:lnTo>
                  <a:lnTo>
                    <a:pt x="954722" y="5077866"/>
                  </a:lnTo>
                  <a:lnTo>
                    <a:pt x="910336" y="5056606"/>
                  </a:lnTo>
                  <a:lnTo>
                    <a:pt x="1249540" y="5056606"/>
                  </a:lnTo>
                  <a:lnTo>
                    <a:pt x="1249540" y="5001209"/>
                  </a:lnTo>
                  <a:lnTo>
                    <a:pt x="395249" y="5001209"/>
                  </a:lnTo>
                  <a:lnTo>
                    <a:pt x="395249" y="5056606"/>
                  </a:lnTo>
                  <a:lnTo>
                    <a:pt x="350710" y="5077930"/>
                  </a:lnTo>
                  <a:lnTo>
                    <a:pt x="308102" y="5102466"/>
                  </a:lnTo>
                  <a:lnTo>
                    <a:pt x="267601" y="5130038"/>
                  </a:lnTo>
                  <a:lnTo>
                    <a:pt x="229362" y="5160505"/>
                  </a:lnTo>
                  <a:lnTo>
                    <a:pt x="193522" y="5193703"/>
                  </a:lnTo>
                  <a:lnTo>
                    <a:pt x="160261" y="5229466"/>
                  </a:lnTo>
                  <a:lnTo>
                    <a:pt x="129717" y="5267642"/>
                  </a:lnTo>
                  <a:lnTo>
                    <a:pt x="102057" y="5308079"/>
                  </a:lnTo>
                  <a:lnTo>
                    <a:pt x="77381" y="5350726"/>
                  </a:lnTo>
                  <a:lnTo>
                    <a:pt x="56007" y="5395112"/>
                  </a:lnTo>
                  <a:lnTo>
                    <a:pt x="56007" y="5056606"/>
                  </a:lnTo>
                  <a:lnTo>
                    <a:pt x="395249" y="5056606"/>
                  </a:lnTo>
                  <a:lnTo>
                    <a:pt x="395249" y="5001209"/>
                  </a:lnTo>
                  <a:lnTo>
                    <a:pt x="0" y="5001209"/>
                  </a:lnTo>
                  <a:lnTo>
                    <a:pt x="0" y="6306769"/>
                  </a:lnTo>
                  <a:lnTo>
                    <a:pt x="1305560" y="6306769"/>
                  </a:lnTo>
                  <a:lnTo>
                    <a:pt x="1305560" y="6251359"/>
                  </a:lnTo>
                  <a:lnTo>
                    <a:pt x="1305560" y="5912878"/>
                  </a:lnTo>
                  <a:lnTo>
                    <a:pt x="1305560" y="5395087"/>
                  </a:lnTo>
                  <a:lnTo>
                    <a:pt x="1305560" y="5056606"/>
                  </a:lnTo>
                  <a:lnTo>
                    <a:pt x="1305560" y="5001209"/>
                  </a:lnTo>
                  <a:close/>
                </a:path>
                <a:path w="2558415" h="6306820">
                  <a:moveTo>
                    <a:pt x="2558148" y="1249908"/>
                  </a:moveTo>
                  <a:lnTo>
                    <a:pt x="1252588" y="1249908"/>
                  </a:lnTo>
                  <a:lnTo>
                    <a:pt x="1252588" y="2555468"/>
                  </a:lnTo>
                  <a:lnTo>
                    <a:pt x="2558148" y="2555468"/>
                  </a:lnTo>
                  <a:lnTo>
                    <a:pt x="2558148" y="1249908"/>
                  </a:lnTo>
                  <a:close/>
                </a:path>
                <a:path w="2558415" h="6306820">
                  <a:moveTo>
                    <a:pt x="2558148" y="0"/>
                  </a:moveTo>
                  <a:lnTo>
                    <a:pt x="1252588" y="0"/>
                  </a:lnTo>
                  <a:lnTo>
                    <a:pt x="1252588" y="54610"/>
                  </a:lnTo>
                  <a:lnTo>
                    <a:pt x="1252588" y="163830"/>
                  </a:lnTo>
                  <a:lnTo>
                    <a:pt x="1252588" y="1249680"/>
                  </a:lnTo>
                  <a:lnTo>
                    <a:pt x="1308544" y="1249680"/>
                  </a:lnTo>
                  <a:lnTo>
                    <a:pt x="1308544" y="1134110"/>
                  </a:lnTo>
                  <a:lnTo>
                    <a:pt x="2502077" y="1134110"/>
                  </a:lnTo>
                  <a:lnTo>
                    <a:pt x="2502077" y="1249667"/>
                  </a:lnTo>
                  <a:lnTo>
                    <a:pt x="2558148" y="1249667"/>
                  </a:lnTo>
                  <a:lnTo>
                    <a:pt x="2558148" y="1134110"/>
                  </a:lnTo>
                  <a:lnTo>
                    <a:pt x="2558148" y="1133576"/>
                  </a:lnTo>
                  <a:lnTo>
                    <a:pt x="2558148" y="1059180"/>
                  </a:lnTo>
                  <a:lnTo>
                    <a:pt x="1308595" y="1059180"/>
                  </a:lnTo>
                  <a:lnTo>
                    <a:pt x="1308595" y="955040"/>
                  </a:lnTo>
                  <a:lnTo>
                    <a:pt x="2502128" y="955040"/>
                  </a:lnTo>
                  <a:lnTo>
                    <a:pt x="2502128" y="1059065"/>
                  </a:lnTo>
                  <a:lnTo>
                    <a:pt x="2558148" y="1059065"/>
                  </a:lnTo>
                  <a:lnTo>
                    <a:pt x="2558148" y="417855"/>
                  </a:lnTo>
                  <a:lnTo>
                    <a:pt x="2502128" y="417855"/>
                  </a:lnTo>
                  <a:lnTo>
                    <a:pt x="2502128" y="880110"/>
                  </a:lnTo>
                  <a:lnTo>
                    <a:pt x="1308595" y="880110"/>
                  </a:lnTo>
                  <a:lnTo>
                    <a:pt x="1308595" y="775970"/>
                  </a:lnTo>
                  <a:lnTo>
                    <a:pt x="2502128" y="775970"/>
                  </a:lnTo>
                  <a:lnTo>
                    <a:pt x="2502128" y="701040"/>
                  </a:lnTo>
                  <a:lnTo>
                    <a:pt x="1308595" y="701040"/>
                  </a:lnTo>
                  <a:lnTo>
                    <a:pt x="1308595" y="596900"/>
                  </a:lnTo>
                  <a:lnTo>
                    <a:pt x="2502128" y="596900"/>
                  </a:lnTo>
                  <a:lnTo>
                    <a:pt x="2502128" y="521970"/>
                  </a:lnTo>
                  <a:lnTo>
                    <a:pt x="1308595" y="521970"/>
                  </a:lnTo>
                  <a:lnTo>
                    <a:pt x="1308595" y="417830"/>
                  </a:lnTo>
                  <a:lnTo>
                    <a:pt x="2558148" y="417830"/>
                  </a:lnTo>
                  <a:lnTo>
                    <a:pt x="2558148" y="343408"/>
                  </a:lnTo>
                  <a:lnTo>
                    <a:pt x="2558148" y="342900"/>
                  </a:lnTo>
                  <a:lnTo>
                    <a:pt x="2558148" y="239014"/>
                  </a:lnTo>
                  <a:lnTo>
                    <a:pt x="2502077" y="239014"/>
                  </a:lnTo>
                  <a:lnTo>
                    <a:pt x="2502077" y="342900"/>
                  </a:lnTo>
                  <a:lnTo>
                    <a:pt x="1308544" y="342900"/>
                  </a:lnTo>
                  <a:lnTo>
                    <a:pt x="1308544" y="238760"/>
                  </a:lnTo>
                  <a:lnTo>
                    <a:pt x="2558148" y="238760"/>
                  </a:lnTo>
                  <a:lnTo>
                    <a:pt x="2558148" y="164465"/>
                  </a:lnTo>
                  <a:lnTo>
                    <a:pt x="2558148" y="163830"/>
                  </a:lnTo>
                  <a:lnTo>
                    <a:pt x="2558148" y="54914"/>
                  </a:lnTo>
                  <a:lnTo>
                    <a:pt x="2502128" y="54914"/>
                  </a:lnTo>
                  <a:lnTo>
                    <a:pt x="2502128" y="163830"/>
                  </a:lnTo>
                  <a:lnTo>
                    <a:pt x="1308595" y="163830"/>
                  </a:lnTo>
                  <a:lnTo>
                    <a:pt x="1308595" y="54610"/>
                  </a:lnTo>
                  <a:lnTo>
                    <a:pt x="2558148" y="54610"/>
                  </a:lnTo>
                  <a:lnTo>
                    <a:pt x="2558148" y="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7547057" y="7555706"/>
              <a:ext cx="2558415" cy="3752850"/>
            </a:xfrm>
            <a:custGeom>
              <a:avLst/>
              <a:gdLst/>
              <a:ahLst/>
              <a:cxnLst/>
              <a:rect l="l" t="t" r="r" b="b"/>
              <a:pathLst>
                <a:path w="2558415" h="3752850">
                  <a:moveTo>
                    <a:pt x="2190318" y="3099612"/>
                  </a:moveTo>
                  <a:lnTo>
                    <a:pt x="2186571" y="3053435"/>
                  </a:lnTo>
                  <a:lnTo>
                    <a:pt x="2175751" y="3009595"/>
                  </a:lnTo>
                  <a:lnTo>
                    <a:pt x="2158441" y="2968714"/>
                  </a:lnTo>
                  <a:lnTo>
                    <a:pt x="2135238" y="2931350"/>
                  </a:lnTo>
                  <a:lnTo>
                    <a:pt x="2115794" y="2908706"/>
                  </a:lnTo>
                  <a:lnTo>
                    <a:pt x="2115794" y="3099612"/>
                  </a:lnTo>
                  <a:lnTo>
                    <a:pt x="2110219" y="3147847"/>
                  </a:lnTo>
                  <a:lnTo>
                    <a:pt x="2094357" y="3192145"/>
                  </a:lnTo>
                  <a:lnTo>
                    <a:pt x="2069477" y="3231261"/>
                  </a:lnTo>
                  <a:lnTo>
                    <a:pt x="2036851" y="3263887"/>
                  </a:lnTo>
                  <a:lnTo>
                    <a:pt x="1997748" y="3288779"/>
                  </a:lnTo>
                  <a:lnTo>
                    <a:pt x="1953450" y="3304641"/>
                  </a:lnTo>
                  <a:lnTo>
                    <a:pt x="1905228" y="3310217"/>
                  </a:lnTo>
                  <a:lnTo>
                    <a:pt x="1856994" y="3304641"/>
                  </a:lnTo>
                  <a:lnTo>
                    <a:pt x="1812696" y="3288779"/>
                  </a:lnTo>
                  <a:lnTo>
                    <a:pt x="1773580" y="3263887"/>
                  </a:lnTo>
                  <a:lnTo>
                    <a:pt x="1740954" y="3231261"/>
                  </a:lnTo>
                  <a:lnTo>
                    <a:pt x="1716062" y="3192145"/>
                  </a:lnTo>
                  <a:lnTo>
                    <a:pt x="1700199" y="3147847"/>
                  </a:lnTo>
                  <a:lnTo>
                    <a:pt x="1694624" y="3099612"/>
                  </a:lnTo>
                  <a:lnTo>
                    <a:pt x="1700199" y="3051391"/>
                  </a:lnTo>
                  <a:lnTo>
                    <a:pt x="1716062" y="3007080"/>
                  </a:lnTo>
                  <a:lnTo>
                    <a:pt x="1740954" y="2967977"/>
                  </a:lnTo>
                  <a:lnTo>
                    <a:pt x="1773580" y="2935351"/>
                  </a:lnTo>
                  <a:lnTo>
                    <a:pt x="1812696" y="2910471"/>
                  </a:lnTo>
                  <a:lnTo>
                    <a:pt x="1856994" y="2894609"/>
                  </a:lnTo>
                  <a:lnTo>
                    <a:pt x="1905228" y="2889034"/>
                  </a:lnTo>
                  <a:lnTo>
                    <a:pt x="1953450" y="2894609"/>
                  </a:lnTo>
                  <a:lnTo>
                    <a:pt x="1997748" y="2910471"/>
                  </a:lnTo>
                  <a:lnTo>
                    <a:pt x="2036851" y="2935351"/>
                  </a:lnTo>
                  <a:lnTo>
                    <a:pt x="2069477" y="2967977"/>
                  </a:lnTo>
                  <a:lnTo>
                    <a:pt x="2094357" y="3007080"/>
                  </a:lnTo>
                  <a:lnTo>
                    <a:pt x="2110219" y="3051391"/>
                  </a:lnTo>
                  <a:lnTo>
                    <a:pt x="2115794" y="3099612"/>
                  </a:lnTo>
                  <a:lnTo>
                    <a:pt x="2115794" y="2908706"/>
                  </a:lnTo>
                  <a:lnTo>
                    <a:pt x="2073490" y="2869603"/>
                  </a:lnTo>
                  <a:lnTo>
                    <a:pt x="2036127" y="2846387"/>
                  </a:lnTo>
                  <a:lnTo>
                    <a:pt x="1995233" y="2829077"/>
                  </a:lnTo>
                  <a:lnTo>
                    <a:pt x="1951405" y="2818257"/>
                  </a:lnTo>
                  <a:lnTo>
                    <a:pt x="1905228" y="2814523"/>
                  </a:lnTo>
                  <a:lnTo>
                    <a:pt x="1859038" y="2818257"/>
                  </a:lnTo>
                  <a:lnTo>
                    <a:pt x="1815198" y="2829077"/>
                  </a:lnTo>
                  <a:lnTo>
                    <a:pt x="1774317" y="2846387"/>
                  </a:lnTo>
                  <a:lnTo>
                    <a:pt x="1736953" y="2869603"/>
                  </a:lnTo>
                  <a:lnTo>
                    <a:pt x="1703717" y="2898114"/>
                  </a:lnTo>
                  <a:lnTo>
                    <a:pt x="1675193" y="2931350"/>
                  </a:lnTo>
                  <a:lnTo>
                    <a:pt x="1651977" y="2968714"/>
                  </a:lnTo>
                  <a:lnTo>
                    <a:pt x="1634667" y="3009595"/>
                  </a:lnTo>
                  <a:lnTo>
                    <a:pt x="1623847" y="3053435"/>
                  </a:lnTo>
                  <a:lnTo>
                    <a:pt x="1620113" y="3099612"/>
                  </a:lnTo>
                  <a:lnTo>
                    <a:pt x="1623847" y="3145802"/>
                  </a:lnTo>
                  <a:lnTo>
                    <a:pt x="1634667" y="3189643"/>
                  </a:lnTo>
                  <a:lnTo>
                    <a:pt x="1651977" y="3230537"/>
                  </a:lnTo>
                  <a:lnTo>
                    <a:pt x="1675193" y="3267887"/>
                  </a:lnTo>
                  <a:lnTo>
                    <a:pt x="1703717" y="3301136"/>
                  </a:lnTo>
                  <a:lnTo>
                    <a:pt x="1736953" y="3329648"/>
                  </a:lnTo>
                  <a:lnTo>
                    <a:pt x="1774317" y="3352863"/>
                  </a:lnTo>
                  <a:lnTo>
                    <a:pt x="1815198" y="3370173"/>
                  </a:lnTo>
                  <a:lnTo>
                    <a:pt x="1859038" y="3380994"/>
                  </a:lnTo>
                  <a:lnTo>
                    <a:pt x="1905228" y="3384740"/>
                  </a:lnTo>
                  <a:lnTo>
                    <a:pt x="1951405" y="3380994"/>
                  </a:lnTo>
                  <a:lnTo>
                    <a:pt x="1995233" y="3370173"/>
                  </a:lnTo>
                  <a:lnTo>
                    <a:pt x="2036127" y="3352863"/>
                  </a:lnTo>
                  <a:lnTo>
                    <a:pt x="2073490" y="3329648"/>
                  </a:lnTo>
                  <a:lnTo>
                    <a:pt x="2106714" y="3301136"/>
                  </a:lnTo>
                  <a:lnTo>
                    <a:pt x="2135238" y="3267887"/>
                  </a:lnTo>
                  <a:lnTo>
                    <a:pt x="2158441" y="3230537"/>
                  </a:lnTo>
                  <a:lnTo>
                    <a:pt x="2175751" y="3189643"/>
                  </a:lnTo>
                  <a:lnTo>
                    <a:pt x="2186571" y="3145802"/>
                  </a:lnTo>
                  <a:lnTo>
                    <a:pt x="2190318" y="3099612"/>
                  </a:lnTo>
                  <a:close/>
                </a:path>
                <a:path w="2558415" h="3752850">
                  <a:moveTo>
                    <a:pt x="2557932" y="1250950"/>
                  </a:moveTo>
                  <a:lnTo>
                    <a:pt x="2501912" y="1250950"/>
                  </a:lnTo>
                  <a:lnTo>
                    <a:pt x="2501912" y="2502243"/>
                  </a:lnTo>
                  <a:lnTo>
                    <a:pt x="2501912" y="2840723"/>
                  </a:lnTo>
                  <a:lnTo>
                    <a:pt x="2501912" y="3358515"/>
                  </a:lnTo>
                  <a:lnTo>
                    <a:pt x="2501912" y="3696995"/>
                  </a:lnTo>
                  <a:lnTo>
                    <a:pt x="2162708" y="3696995"/>
                  </a:lnTo>
                  <a:lnTo>
                    <a:pt x="2207069" y="3675748"/>
                  </a:lnTo>
                  <a:lnTo>
                    <a:pt x="2207247" y="3675672"/>
                  </a:lnTo>
                  <a:lnTo>
                    <a:pt x="2249843" y="3651135"/>
                  </a:lnTo>
                  <a:lnTo>
                    <a:pt x="2290343" y="3623564"/>
                  </a:lnTo>
                  <a:lnTo>
                    <a:pt x="2328583" y="3593096"/>
                  </a:lnTo>
                  <a:lnTo>
                    <a:pt x="2364422" y="3559911"/>
                  </a:lnTo>
                  <a:lnTo>
                    <a:pt x="2397683" y="3524148"/>
                  </a:lnTo>
                  <a:lnTo>
                    <a:pt x="2428227" y="3485959"/>
                  </a:lnTo>
                  <a:lnTo>
                    <a:pt x="2455875" y="3445522"/>
                  </a:lnTo>
                  <a:lnTo>
                    <a:pt x="2480551" y="3402876"/>
                  </a:lnTo>
                  <a:lnTo>
                    <a:pt x="2501912" y="3358515"/>
                  </a:lnTo>
                  <a:lnTo>
                    <a:pt x="2501912" y="2840723"/>
                  </a:lnTo>
                  <a:lnTo>
                    <a:pt x="2481262" y="2797848"/>
                  </a:lnTo>
                  <a:lnTo>
                    <a:pt x="2481262" y="3099612"/>
                  </a:lnTo>
                  <a:lnTo>
                    <a:pt x="2479344" y="3146793"/>
                  </a:lnTo>
                  <a:lnTo>
                    <a:pt x="2473706" y="3192945"/>
                  </a:lnTo>
                  <a:lnTo>
                    <a:pt x="2464485" y="3237903"/>
                  </a:lnTo>
                  <a:lnTo>
                    <a:pt x="2451836" y="3281515"/>
                  </a:lnTo>
                  <a:lnTo>
                    <a:pt x="2435910" y="3323653"/>
                  </a:lnTo>
                  <a:lnTo>
                    <a:pt x="2416860" y="3364153"/>
                  </a:lnTo>
                  <a:lnTo>
                    <a:pt x="2394737" y="3403003"/>
                  </a:lnTo>
                  <a:lnTo>
                    <a:pt x="2369959" y="3439655"/>
                  </a:lnTo>
                  <a:lnTo>
                    <a:pt x="2342413" y="3474351"/>
                  </a:lnTo>
                  <a:lnTo>
                    <a:pt x="2312339" y="3506813"/>
                  </a:lnTo>
                  <a:lnTo>
                    <a:pt x="2279866" y="3536899"/>
                  </a:lnTo>
                  <a:lnTo>
                    <a:pt x="2245182" y="3564445"/>
                  </a:lnTo>
                  <a:lnTo>
                    <a:pt x="2208403" y="3589312"/>
                  </a:lnTo>
                  <a:lnTo>
                    <a:pt x="2169680" y="3611346"/>
                  </a:lnTo>
                  <a:lnTo>
                    <a:pt x="2129193" y="3630409"/>
                  </a:lnTo>
                  <a:lnTo>
                    <a:pt x="2087054" y="3646335"/>
                  </a:lnTo>
                  <a:lnTo>
                    <a:pt x="2043430" y="3658984"/>
                  </a:lnTo>
                  <a:lnTo>
                    <a:pt x="1998472" y="3668204"/>
                  </a:lnTo>
                  <a:lnTo>
                    <a:pt x="1952332" y="3673843"/>
                  </a:lnTo>
                  <a:lnTo>
                    <a:pt x="1905152" y="3675748"/>
                  </a:lnTo>
                  <a:lnTo>
                    <a:pt x="1857971" y="3673843"/>
                  </a:lnTo>
                  <a:lnTo>
                    <a:pt x="1811820" y="3668204"/>
                  </a:lnTo>
                  <a:lnTo>
                    <a:pt x="1766862" y="3658984"/>
                  </a:lnTo>
                  <a:lnTo>
                    <a:pt x="1723237" y="3646335"/>
                  </a:lnTo>
                  <a:lnTo>
                    <a:pt x="1681111" y="3630409"/>
                  </a:lnTo>
                  <a:lnTo>
                    <a:pt x="1647583" y="3614636"/>
                  </a:lnTo>
                  <a:lnTo>
                    <a:pt x="1647583" y="3696995"/>
                  </a:lnTo>
                  <a:lnTo>
                    <a:pt x="1308379" y="3696995"/>
                  </a:lnTo>
                  <a:lnTo>
                    <a:pt x="1308379" y="3358502"/>
                  </a:lnTo>
                  <a:lnTo>
                    <a:pt x="1329804" y="3403003"/>
                  </a:lnTo>
                  <a:lnTo>
                    <a:pt x="1354429" y="3445535"/>
                  </a:lnTo>
                  <a:lnTo>
                    <a:pt x="1382090" y="3485985"/>
                  </a:lnTo>
                  <a:lnTo>
                    <a:pt x="1412621" y="3524161"/>
                  </a:lnTo>
                  <a:lnTo>
                    <a:pt x="1445895" y="3559924"/>
                  </a:lnTo>
                  <a:lnTo>
                    <a:pt x="1481721" y="3593109"/>
                  </a:lnTo>
                  <a:lnTo>
                    <a:pt x="1519974" y="3623576"/>
                  </a:lnTo>
                  <a:lnTo>
                    <a:pt x="1560461" y="3651148"/>
                  </a:lnTo>
                  <a:lnTo>
                    <a:pt x="1603057" y="3675672"/>
                  </a:lnTo>
                  <a:lnTo>
                    <a:pt x="1647583" y="3696995"/>
                  </a:lnTo>
                  <a:lnTo>
                    <a:pt x="1647583" y="3614636"/>
                  </a:lnTo>
                  <a:lnTo>
                    <a:pt x="1640611" y="3611346"/>
                  </a:lnTo>
                  <a:lnTo>
                    <a:pt x="1601901" y="3589312"/>
                  </a:lnTo>
                  <a:lnTo>
                    <a:pt x="1565122" y="3564445"/>
                  </a:lnTo>
                  <a:lnTo>
                    <a:pt x="1530426" y="3536899"/>
                  </a:lnTo>
                  <a:lnTo>
                    <a:pt x="1497965" y="3506813"/>
                  </a:lnTo>
                  <a:lnTo>
                    <a:pt x="1467878" y="3474351"/>
                  </a:lnTo>
                  <a:lnTo>
                    <a:pt x="1440332" y="3439655"/>
                  </a:lnTo>
                  <a:lnTo>
                    <a:pt x="1415465" y="3402876"/>
                  </a:lnTo>
                  <a:lnTo>
                    <a:pt x="1393431" y="3364153"/>
                  </a:lnTo>
                  <a:lnTo>
                    <a:pt x="1374381" y="3323653"/>
                  </a:lnTo>
                  <a:lnTo>
                    <a:pt x="1358455" y="3281515"/>
                  </a:lnTo>
                  <a:lnTo>
                    <a:pt x="1345806" y="3237903"/>
                  </a:lnTo>
                  <a:lnTo>
                    <a:pt x="1336586" y="3192945"/>
                  </a:lnTo>
                  <a:lnTo>
                    <a:pt x="1330947" y="3146793"/>
                  </a:lnTo>
                  <a:lnTo>
                    <a:pt x="1329029" y="3099612"/>
                  </a:lnTo>
                  <a:lnTo>
                    <a:pt x="1330947" y="3052432"/>
                  </a:lnTo>
                  <a:lnTo>
                    <a:pt x="1336586" y="3006293"/>
                  </a:lnTo>
                  <a:lnTo>
                    <a:pt x="1345806" y="2961335"/>
                  </a:lnTo>
                  <a:lnTo>
                    <a:pt x="1358455" y="2917710"/>
                  </a:lnTo>
                  <a:lnTo>
                    <a:pt x="1374381" y="2875572"/>
                  </a:lnTo>
                  <a:lnTo>
                    <a:pt x="1390764" y="2840748"/>
                  </a:lnTo>
                  <a:lnTo>
                    <a:pt x="1415554" y="2796235"/>
                  </a:lnTo>
                  <a:lnTo>
                    <a:pt x="1440332" y="2759583"/>
                  </a:lnTo>
                  <a:lnTo>
                    <a:pt x="1467878" y="2724899"/>
                  </a:lnTo>
                  <a:lnTo>
                    <a:pt x="1497965" y="2692438"/>
                  </a:lnTo>
                  <a:lnTo>
                    <a:pt x="1530426" y="2662351"/>
                  </a:lnTo>
                  <a:lnTo>
                    <a:pt x="1565122" y="2634805"/>
                  </a:lnTo>
                  <a:lnTo>
                    <a:pt x="1601901" y="2609939"/>
                  </a:lnTo>
                  <a:lnTo>
                    <a:pt x="1640611" y="2587904"/>
                  </a:lnTo>
                  <a:lnTo>
                    <a:pt x="1681111" y="2568854"/>
                  </a:lnTo>
                  <a:lnTo>
                    <a:pt x="1723237" y="2552928"/>
                  </a:lnTo>
                  <a:lnTo>
                    <a:pt x="1766862" y="2540279"/>
                  </a:lnTo>
                  <a:lnTo>
                    <a:pt x="1811820" y="2531059"/>
                  </a:lnTo>
                  <a:lnTo>
                    <a:pt x="1857971" y="2525420"/>
                  </a:lnTo>
                  <a:lnTo>
                    <a:pt x="1905152" y="2523502"/>
                  </a:lnTo>
                  <a:lnTo>
                    <a:pt x="1952332" y="2525420"/>
                  </a:lnTo>
                  <a:lnTo>
                    <a:pt x="1998472" y="2531059"/>
                  </a:lnTo>
                  <a:lnTo>
                    <a:pt x="2043430" y="2540279"/>
                  </a:lnTo>
                  <a:lnTo>
                    <a:pt x="2087054" y="2552928"/>
                  </a:lnTo>
                  <a:lnTo>
                    <a:pt x="2129193" y="2568854"/>
                  </a:lnTo>
                  <a:lnTo>
                    <a:pt x="2169680" y="2587904"/>
                  </a:lnTo>
                  <a:lnTo>
                    <a:pt x="2208403" y="2609939"/>
                  </a:lnTo>
                  <a:lnTo>
                    <a:pt x="2245182" y="2634805"/>
                  </a:lnTo>
                  <a:lnTo>
                    <a:pt x="2279866" y="2662351"/>
                  </a:lnTo>
                  <a:lnTo>
                    <a:pt x="2312339" y="2692438"/>
                  </a:lnTo>
                  <a:lnTo>
                    <a:pt x="2342413" y="2724899"/>
                  </a:lnTo>
                  <a:lnTo>
                    <a:pt x="2369959" y="2759583"/>
                  </a:lnTo>
                  <a:lnTo>
                    <a:pt x="2394826" y="2796362"/>
                  </a:lnTo>
                  <a:lnTo>
                    <a:pt x="2416860" y="2835084"/>
                  </a:lnTo>
                  <a:lnTo>
                    <a:pt x="2435910" y="2875572"/>
                  </a:lnTo>
                  <a:lnTo>
                    <a:pt x="2451836" y="2917710"/>
                  </a:lnTo>
                  <a:lnTo>
                    <a:pt x="2464485" y="2961335"/>
                  </a:lnTo>
                  <a:lnTo>
                    <a:pt x="2473706" y="3006293"/>
                  </a:lnTo>
                  <a:lnTo>
                    <a:pt x="2479344" y="3052432"/>
                  </a:lnTo>
                  <a:lnTo>
                    <a:pt x="2481262" y="3099612"/>
                  </a:lnTo>
                  <a:lnTo>
                    <a:pt x="2481262" y="2797848"/>
                  </a:lnTo>
                  <a:lnTo>
                    <a:pt x="2455862" y="2753703"/>
                  </a:lnTo>
                  <a:lnTo>
                    <a:pt x="2428202" y="2713266"/>
                  </a:lnTo>
                  <a:lnTo>
                    <a:pt x="2397671" y="2675090"/>
                  </a:lnTo>
                  <a:lnTo>
                    <a:pt x="2364409" y="2639326"/>
                  </a:lnTo>
                  <a:lnTo>
                    <a:pt x="2328570" y="2606141"/>
                  </a:lnTo>
                  <a:lnTo>
                    <a:pt x="2290330" y="2575674"/>
                  </a:lnTo>
                  <a:lnTo>
                    <a:pt x="2249830" y="2548102"/>
                  </a:lnTo>
                  <a:lnTo>
                    <a:pt x="2207095" y="2523502"/>
                  </a:lnTo>
                  <a:lnTo>
                    <a:pt x="2162695" y="2502243"/>
                  </a:lnTo>
                  <a:lnTo>
                    <a:pt x="2501912" y="2502243"/>
                  </a:lnTo>
                  <a:lnTo>
                    <a:pt x="2501912" y="1250950"/>
                  </a:lnTo>
                  <a:lnTo>
                    <a:pt x="1647609" y="1250950"/>
                  </a:lnTo>
                  <a:lnTo>
                    <a:pt x="1647609" y="2502243"/>
                  </a:lnTo>
                  <a:lnTo>
                    <a:pt x="1603070" y="2523566"/>
                  </a:lnTo>
                  <a:lnTo>
                    <a:pt x="1560461" y="2548102"/>
                  </a:lnTo>
                  <a:lnTo>
                    <a:pt x="1519961" y="2575674"/>
                  </a:lnTo>
                  <a:lnTo>
                    <a:pt x="1481721" y="2606141"/>
                  </a:lnTo>
                  <a:lnTo>
                    <a:pt x="1445882" y="2639326"/>
                  </a:lnTo>
                  <a:lnTo>
                    <a:pt x="1412621" y="2675102"/>
                  </a:lnTo>
                  <a:lnTo>
                    <a:pt x="1382077" y="2713278"/>
                  </a:lnTo>
                  <a:lnTo>
                    <a:pt x="1354416" y="2753715"/>
                  </a:lnTo>
                  <a:lnTo>
                    <a:pt x="1329740" y="2796362"/>
                  </a:lnTo>
                  <a:lnTo>
                    <a:pt x="1308379" y="2840748"/>
                  </a:lnTo>
                  <a:lnTo>
                    <a:pt x="1308379" y="2502243"/>
                  </a:lnTo>
                  <a:lnTo>
                    <a:pt x="1647609" y="2502243"/>
                  </a:lnTo>
                  <a:lnTo>
                    <a:pt x="1647609" y="1250950"/>
                  </a:lnTo>
                  <a:lnTo>
                    <a:pt x="1308315" y="1250950"/>
                  </a:lnTo>
                  <a:lnTo>
                    <a:pt x="1308315" y="1250721"/>
                  </a:lnTo>
                  <a:lnTo>
                    <a:pt x="1308315" y="1194714"/>
                  </a:lnTo>
                  <a:lnTo>
                    <a:pt x="1252918" y="1194714"/>
                  </a:lnTo>
                  <a:lnTo>
                    <a:pt x="1252918" y="1250721"/>
                  </a:lnTo>
                  <a:lnTo>
                    <a:pt x="1252918" y="1250950"/>
                  </a:lnTo>
                  <a:lnTo>
                    <a:pt x="1252359" y="1250950"/>
                  </a:lnTo>
                  <a:lnTo>
                    <a:pt x="1252359" y="2391041"/>
                  </a:lnTo>
                  <a:lnTo>
                    <a:pt x="1249553" y="2388247"/>
                  </a:lnTo>
                  <a:lnTo>
                    <a:pt x="1249553" y="2520873"/>
                  </a:lnTo>
                  <a:lnTo>
                    <a:pt x="1249553" y="3678377"/>
                  </a:lnTo>
                  <a:lnTo>
                    <a:pt x="1201089" y="3674707"/>
                  </a:lnTo>
                  <a:lnTo>
                    <a:pt x="1153807" y="3667137"/>
                  </a:lnTo>
                  <a:lnTo>
                    <a:pt x="1107884" y="3655822"/>
                  </a:lnTo>
                  <a:lnTo>
                    <a:pt x="1063447" y="3640925"/>
                  </a:lnTo>
                  <a:lnTo>
                    <a:pt x="1020699" y="3622624"/>
                  </a:lnTo>
                  <a:lnTo>
                    <a:pt x="1004176" y="3613924"/>
                  </a:lnTo>
                  <a:lnTo>
                    <a:pt x="1004176" y="3696995"/>
                  </a:lnTo>
                  <a:lnTo>
                    <a:pt x="301396" y="3696995"/>
                  </a:lnTo>
                  <a:lnTo>
                    <a:pt x="339331" y="3678377"/>
                  </a:lnTo>
                  <a:lnTo>
                    <a:pt x="345033" y="3675570"/>
                  </a:lnTo>
                  <a:lnTo>
                    <a:pt x="386778" y="3651072"/>
                  </a:lnTo>
                  <a:lnTo>
                    <a:pt x="426478" y="3623653"/>
                  </a:lnTo>
                  <a:lnTo>
                    <a:pt x="463981" y="3593465"/>
                  </a:lnTo>
                  <a:lnTo>
                    <a:pt x="499160" y="3560635"/>
                  </a:lnTo>
                  <a:lnTo>
                    <a:pt x="531850" y="3525342"/>
                  </a:lnTo>
                  <a:lnTo>
                    <a:pt x="561898" y="3487712"/>
                  </a:lnTo>
                  <a:lnTo>
                    <a:pt x="589165" y="3447897"/>
                  </a:lnTo>
                  <a:lnTo>
                    <a:pt x="613498" y="3406051"/>
                  </a:lnTo>
                  <a:lnTo>
                    <a:pt x="634758" y="3362325"/>
                  </a:lnTo>
                  <a:lnTo>
                    <a:pt x="652780" y="3316859"/>
                  </a:lnTo>
                  <a:lnTo>
                    <a:pt x="670801" y="3362325"/>
                  </a:lnTo>
                  <a:lnTo>
                    <a:pt x="692061" y="3406051"/>
                  </a:lnTo>
                  <a:lnTo>
                    <a:pt x="716394" y="3447897"/>
                  </a:lnTo>
                  <a:lnTo>
                    <a:pt x="743661" y="3487712"/>
                  </a:lnTo>
                  <a:lnTo>
                    <a:pt x="773722" y="3525342"/>
                  </a:lnTo>
                  <a:lnTo>
                    <a:pt x="806411" y="3560635"/>
                  </a:lnTo>
                  <a:lnTo>
                    <a:pt x="841578" y="3593465"/>
                  </a:lnTo>
                  <a:lnTo>
                    <a:pt x="879094" y="3623653"/>
                  </a:lnTo>
                  <a:lnTo>
                    <a:pt x="918794" y="3651072"/>
                  </a:lnTo>
                  <a:lnTo>
                    <a:pt x="960539" y="3675570"/>
                  </a:lnTo>
                  <a:lnTo>
                    <a:pt x="1004176" y="3696995"/>
                  </a:lnTo>
                  <a:lnTo>
                    <a:pt x="1004176" y="3613924"/>
                  </a:lnTo>
                  <a:lnTo>
                    <a:pt x="979792" y="3601059"/>
                  </a:lnTo>
                  <a:lnTo>
                    <a:pt x="940879" y="3576409"/>
                  </a:lnTo>
                  <a:lnTo>
                    <a:pt x="904125" y="3548837"/>
                  </a:lnTo>
                  <a:lnTo>
                    <a:pt x="869721" y="3518509"/>
                  </a:lnTo>
                  <a:lnTo>
                    <a:pt x="837793" y="3485578"/>
                  </a:lnTo>
                  <a:lnTo>
                    <a:pt x="808545" y="3450221"/>
                  </a:lnTo>
                  <a:lnTo>
                    <a:pt x="782116" y="3412604"/>
                  </a:lnTo>
                  <a:lnTo>
                    <a:pt x="758672" y="3372878"/>
                  </a:lnTo>
                  <a:lnTo>
                    <a:pt x="738390" y="3331222"/>
                  </a:lnTo>
                  <a:lnTo>
                    <a:pt x="721423" y="3287788"/>
                  </a:lnTo>
                  <a:lnTo>
                    <a:pt x="707936" y="3242754"/>
                  </a:lnTo>
                  <a:lnTo>
                    <a:pt x="698106" y="3196259"/>
                  </a:lnTo>
                  <a:lnTo>
                    <a:pt x="692073" y="3148495"/>
                  </a:lnTo>
                  <a:lnTo>
                    <a:pt x="690041" y="3099612"/>
                  </a:lnTo>
                  <a:lnTo>
                    <a:pt x="692086" y="3050730"/>
                  </a:lnTo>
                  <a:lnTo>
                    <a:pt x="698106" y="3002965"/>
                  </a:lnTo>
                  <a:lnTo>
                    <a:pt x="707936" y="2956483"/>
                  </a:lnTo>
                  <a:lnTo>
                    <a:pt x="721423" y="2911437"/>
                  </a:lnTo>
                  <a:lnTo>
                    <a:pt x="732777" y="2882379"/>
                  </a:lnTo>
                  <a:lnTo>
                    <a:pt x="738390" y="2868003"/>
                  </a:lnTo>
                  <a:lnTo>
                    <a:pt x="758672" y="2826347"/>
                  </a:lnTo>
                  <a:lnTo>
                    <a:pt x="782116" y="2786621"/>
                  </a:lnTo>
                  <a:lnTo>
                    <a:pt x="808545" y="2749004"/>
                  </a:lnTo>
                  <a:lnTo>
                    <a:pt x="837806" y="2713647"/>
                  </a:lnTo>
                  <a:lnTo>
                    <a:pt x="869721" y="2680728"/>
                  </a:lnTo>
                  <a:lnTo>
                    <a:pt x="904138" y="2650401"/>
                  </a:lnTo>
                  <a:lnTo>
                    <a:pt x="940879" y="2622829"/>
                  </a:lnTo>
                  <a:lnTo>
                    <a:pt x="979792" y="2598191"/>
                  </a:lnTo>
                  <a:lnTo>
                    <a:pt x="1020699" y="2576626"/>
                  </a:lnTo>
                  <a:lnTo>
                    <a:pt x="1063459" y="2558313"/>
                  </a:lnTo>
                  <a:lnTo>
                    <a:pt x="1107884" y="2543429"/>
                  </a:lnTo>
                  <a:lnTo>
                    <a:pt x="1153820" y="2532113"/>
                  </a:lnTo>
                  <a:lnTo>
                    <a:pt x="1201089" y="2524544"/>
                  </a:lnTo>
                  <a:lnTo>
                    <a:pt x="1249553" y="2520873"/>
                  </a:lnTo>
                  <a:lnTo>
                    <a:pt x="1249553" y="2388247"/>
                  </a:lnTo>
                  <a:lnTo>
                    <a:pt x="1200200" y="2338946"/>
                  </a:lnTo>
                  <a:lnTo>
                    <a:pt x="1200200" y="2444242"/>
                  </a:lnTo>
                  <a:lnTo>
                    <a:pt x="1004176" y="2444242"/>
                  </a:lnTo>
                  <a:lnTo>
                    <a:pt x="1004176" y="2502243"/>
                  </a:lnTo>
                  <a:lnTo>
                    <a:pt x="960539" y="2523667"/>
                  </a:lnTo>
                  <a:lnTo>
                    <a:pt x="918794" y="2548166"/>
                  </a:lnTo>
                  <a:lnTo>
                    <a:pt x="879094" y="2575585"/>
                  </a:lnTo>
                  <a:lnTo>
                    <a:pt x="841578" y="2605773"/>
                  </a:lnTo>
                  <a:lnTo>
                    <a:pt x="806411" y="2638602"/>
                  </a:lnTo>
                  <a:lnTo>
                    <a:pt x="773722" y="2673896"/>
                  </a:lnTo>
                  <a:lnTo>
                    <a:pt x="743661" y="2711526"/>
                  </a:lnTo>
                  <a:lnTo>
                    <a:pt x="716394" y="2751340"/>
                  </a:lnTo>
                  <a:lnTo>
                    <a:pt x="692061" y="2793174"/>
                  </a:lnTo>
                  <a:lnTo>
                    <a:pt x="670801" y="2836913"/>
                  </a:lnTo>
                  <a:lnTo>
                    <a:pt x="652780" y="2882379"/>
                  </a:lnTo>
                  <a:lnTo>
                    <a:pt x="634758" y="2836913"/>
                  </a:lnTo>
                  <a:lnTo>
                    <a:pt x="615518" y="2797340"/>
                  </a:lnTo>
                  <a:lnTo>
                    <a:pt x="615518" y="3099612"/>
                  </a:lnTo>
                  <a:lnTo>
                    <a:pt x="613473" y="3148495"/>
                  </a:lnTo>
                  <a:lnTo>
                    <a:pt x="607453" y="3196259"/>
                  </a:lnTo>
                  <a:lnTo>
                    <a:pt x="597611" y="3242754"/>
                  </a:lnTo>
                  <a:lnTo>
                    <a:pt x="584136" y="3287801"/>
                  </a:lnTo>
                  <a:lnTo>
                    <a:pt x="567169" y="3331235"/>
                  </a:lnTo>
                  <a:lnTo>
                    <a:pt x="546887" y="3372891"/>
                  </a:lnTo>
                  <a:lnTo>
                    <a:pt x="523443" y="3412617"/>
                  </a:lnTo>
                  <a:lnTo>
                    <a:pt x="497014" y="3450234"/>
                  </a:lnTo>
                  <a:lnTo>
                    <a:pt x="467753" y="3485591"/>
                  </a:lnTo>
                  <a:lnTo>
                    <a:pt x="435838" y="3518509"/>
                  </a:lnTo>
                  <a:lnTo>
                    <a:pt x="401421" y="3548850"/>
                  </a:lnTo>
                  <a:lnTo>
                    <a:pt x="364680" y="3576421"/>
                  </a:lnTo>
                  <a:lnTo>
                    <a:pt x="325767" y="3601059"/>
                  </a:lnTo>
                  <a:lnTo>
                    <a:pt x="284861" y="3622624"/>
                  </a:lnTo>
                  <a:lnTo>
                    <a:pt x="242112" y="3640937"/>
                  </a:lnTo>
                  <a:lnTo>
                    <a:pt x="197688" y="3655822"/>
                  </a:lnTo>
                  <a:lnTo>
                    <a:pt x="151752" y="3667137"/>
                  </a:lnTo>
                  <a:lnTo>
                    <a:pt x="104470" y="3674707"/>
                  </a:lnTo>
                  <a:lnTo>
                    <a:pt x="56019" y="3678377"/>
                  </a:lnTo>
                  <a:lnTo>
                    <a:pt x="56019" y="2520873"/>
                  </a:lnTo>
                  <a:lnTo>
                    <a:pt x="104470" y="2524544"/>
                  </a:lnTo>
                  <a:lnTo>
                    <a:pt x="151752" y="2532113"/>
                  </a:lnTo>
                  <a:lnTo>
                    <a:pt x="197688" y="2543429"/>
                  </a:lnTo>
                  <a:lnTo>
                    <a:pt x="242112" y="2558313"/>
                  </a:lnTo>
                  <a:lnTo>
                    <a:pt x="284861" y="2576626"/>
                  </a:lnTo>
                  <a:lnTo>
                    <a:pt x="325780" y="2598191"/>
                  </a:lnTo>
                  <a:lnTo>
                    <a:pt x="364693" y="2622829"/>
                  </a:lnTo>
                  <a:lnTo>
                    <a:pt x="401434" y="2650401"/>
                  </a:lnTo>
                  <a:lnTo>
                    <a:pt x="435838" y="2680728"/>
                  </a:lnTo>
                  <a:lnTo>
                    <a:pt x="467753" y="2713659"/>
                  </a:lnTo>
                  <a:lnTo>
                    <a:pt x="497014" y="2749016"/>
                  </a:lnTo>
                  <a:lnTo>
                    <a:pt x="523443" y="2786634"/>
                  </a:lnTo>
                  <a:lnTo>
                    <a:pt x="546887" y="2826347"/>
                  </a:lnTo>
                  <a:lnTo>
                    <a:pt x="567169" y="2868003"/>
                  </a:lnTo>
                  <a:lnTo>
                    <a:pt x="584136" y="2911437"/>
                  </a:lnTo>
                  <a:lnTo>
                    <a:pt x="597611" y="2956483"/>
                  </a:lnTo>
                  <a:lnTo>
                    <a:pt x="607453" y="3002965"/>
                  </a:lnTo>
                  <a:lnTo>
                    <a:pt x="613473" y="3050730"/>
                  </a:lnTo>
                  <a:lnTo>
                    <a:pt x="615518" y="3099612"/>
                  </a:lnTo>
                  <a:lnTo>
                    <a:pt x="615518" y="2797340"/>
                  </a:lnTo>
                  <a:lnTo>
                    <a:pt x="589165" y="2751340"/>
                  </a:lnTo>
                  <a:lnTo>
                    <a:pt x="561898" y="2711526"/>
                  </a:lnTo>
                  <a:lnTo>
                    <a:pt x="531850" y="2673896"/>
                  </a:lnTo>
                  <a:lnTo>
                    <a:pt x="499160" y="2638602"/>
                  </a:lnTo>
                  <a:lnTo>
                    <a:pt x="463981" y="2605773"/>
                  </a:lnTo>
                  <a:lnTo>
                    <a:pt x="426478" y="2575585"/>
                  </a:lnTo>
                  <a:lnTo>
                    <a:pt x="386778" y="2548166"/>
                  </a:lnTo>
                  <a:lnTo>
                    <a:pt x="345033" y="2523667"/>
                  </a:lnTo>
                  <a:lnTo>
                    <a:pt x="301396" y="2502243"/>
                  </a:lnTo>
                  <a:lnTo>
                    <a:pt x="1004176" y="2502243"/>
                  </a:lnTo>
                  <a:lnTo>
                    <a:pt x="1004176" y="2444242"/>
                  </a:lnTo>
                  <a:lnTo>
                    <a:pt x="58166" y="2444242"/>
                  </a:lnTo>
                  <a:lnTo>
                    <a:pt x="58166" y="1303375"/>
                  </a:lnTo>
                  <a:lnTo>
                    <a:pt x="1200200" y="2444242"/>
                  </a:lnTo>
                  <a:lnTo>
                    <a:pt x="1200200" y="2338946"/>
                  </a:lnTo>
                  <a:lnTo>
                    <a:pt x="163588" y="1303375"/>
                  </a:lnTo>
                  <a:lnTo>
                    <a:pt x="110871" y="1250721"/>
                  </a:lnTo>
                  <a:lnTo>
                    <a:pt x="1252918" y="1250721"/>
                  </a:lnTo>
                  <a:lnTo>
                    <a:pt x="1252918" y="1194714"/>
                  </a:lnTo>
                  <a:lnTo>
                    <a:pt x="2768" y="1194714"/>
                  </a:lnTo>
                  <a:lnTo>
                    <a:pt x="2768" y="2446845"/>
                  </a:lnTo>
                  <a:lnTo>
                    <a:pt x="0" y="2446845"/>
                  </a:lnTo>
                  <a:lnTo>
                    <a:pt x="0" y="3752405"/>
                  </a:lnTo>
                  <a:lnTo>
                    <a:pt x="1252359" y="3752405"/>
                  </a:lnTo>
                  <a:lnTo>
                    <a:pt x="1305560" y="3752405"/>
                  </a:lnTo>
                  <a:lnTo>
                    <a:pt x="2557932" y="3752405"/>
                  </a:lnTo>
                  <a:lnTo>
                    <a:pt x="2557932" y="3696995"/>
                  </a:lnTo>
                  <a:lnTo>
                    <a:pt x="2557932" y="3358515"/>
                  </a:lnTo>
                  <a:lnTo>
                    <a:pt x="2557932" y="2840723"/>
                  </a:lnTo>
                  <a:lnTo>
                    <a:pt x="2557932" y="2502243"/>
                  </a:lnTo>
                  <a:lnTo>
                    <a:pt x="2557932" y="2500985"/>
                  </a:lnTo>
                  <a:lnTo>
                    <a:pt x="2557932" y="2446845"/>
                  </a:lnTo>
                  <a:lnTo>
                    <a:pt x="2557932" y="1250950"/>
                  </a:lnTo>
                  <a:close/>
                </a:path>
                <a:path w="2558415" h="3752850">
                  <a:moveTo>
                    <a:pt x="2557932" y="0"/>
                  </a:moveTo>
                  <a:lnTo>
                    <a:pt x="1252359" y="0"/>
                  </a:lnTo>
                  <a:lnTo>
                    <a:pt x="1252359" y="495"/>
                  </a:lnTo>
                  <a:lnTo>
                    <a:pt x="1252359" y="1270"/>
                  </a:lnTo>
                  <a:lnTo>
                    <a:pt x="2557932" y="1270"/>
                  </a:lnTo>
                  <a:lnTo>
                    <a:pt x="2557932" y="495"/>
                  </a:lnTo>
                  <a:lnTo>
                    <a:pt x="255793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1" name="object 11"/>
            <p:cNvSpPr/>
            <p:nvPr/>
          </p:nvSpPr>
          <p:spPr>
            <a:xfrm>
              <a:off x="17547146" y="0"/>
              <a:ext cx="2558415" cy="8807450"/>
            </a:xfrm>
            <a:custGeom>
              <a:avLst/>
              <a:gdLst/>
              <a:ahLst/>
              <a:cxnLst/>
              <a:rect l="l" t="t" r="r" b="b"/>
              <a:pathLst>
                <a:path w="2558415" h="8807450">
                  <a:moveTo>
                    <a:pt x="1305636" y="7501344"/>
                  </a:moveTo>
                  <a:lnTo>
                    <a:pt x="1250073" y="7501344"/>
                  </a:lnTo>
                  <a:lnTo>
                    <a:pt x="1250073" y="7556906"/>
                  </a:lnTo>
                  <a:lnTo>
                    <a:pt x="1250073" y="7675448"/>
                  </a:lnTo>
                  <a:lnTo>
                    <a:pt x="1250073" y="7938668"/>
                  </a:lnTo>
                  <a:lnTo>
                    <a:pt x="1250073" y="8751418"/>
                  </a:lnTo>
                  <a:lnTo>
                    <a:pt x="676173" y="8751418"/>
                  </a:lnTo>
                  <a:lnTo>
                    <a:pt x="666864" y="8696579"/>
                  </a:lnTo>
                  <a:lnTo>
                    <a:pt x="660882" y="8657717"/>
                  </a:lnTo>
                  <a:lnTo>
                    <a:pt x="654469" y="8612429"/>
                  </a:lnTo>
                  <a:lnTo>
                    <a:pt x="647966" y="8561578"/>
                  </a:lnTo>
                  <a:lnTo>
                    <a:pt x="641731" y="8506041"/>
                  </a:lnTo>
                  <a:lnTo>
                    <a:pt x="636104" y="8446719"/>
                  </a:lnTo>
                  <a:lnTo>
                    <a:pt x="631431" y="8384489"/>
                  </a:lnTo>
                  <a:lnTo>
                    <a:pt x="628065" y="8320240"/>
                  </a:lnTo>
                  <a:lnTo>
                    <a:pt x="626338" y="8254835"/>
                  </a:lnTo>
                  <a:lnTo>
                    <a:pt x="677697" y="8252828"/>
                  </a:lnTo>
                  <a:lnTo>
                    <a:pt x="728319" y="8249310"/>
                  </a:lnTo>
                  <a:lnTo>
                    <a:pt x="777798" y="8244141"/>
                  </a:lnTo>
                  <a:lnTo>
                    <a:pt x="825754" y="8237169"/>
                  </a:lnTo>
                  <a:lnTo>
                    <a:pt x="871766" y="8228241"/>
                  </a:lnTo>
                  <a:lnTo>
                    <a:pt x="915466" y="8217205"/>
                  </a:lnTo>
                  <a:lnTo>
                    <a:pt x="956437" y="8203908"/>
                  </a:lnTo>
                  <a:lnTo>
                    <a:pt x="1008202" y="8182305"/>
                  </a:lnTo>
                  <a:lnTo>
                    <a:pt x="1015847" y="8178254"/>
                  </a:lnTo>
                  <a:lnTo>
                    <a:pt x="1056081" y="8156956"/>
                  </a:lnTo>
                  <a:lnTo>
                    <a:pt x="1099883" y="8128076"/>
                  </a:lnTo>
                  <a:lnTo>
                    <a:pt x="1139380" y="8095894"/>
                  </a:lnTo>
                  <a:lnTo>
                    <a:pt x="1174356" y="8060639"/>
                  </a:lnTo>
                  <a:lnTo>
                    <a:pt x="1204607" y="8022526"/>
                  </a:lnTo>
                  <a:lnTo>
                    <a:pt x="1229918" y="7981797"/>
                  </a:lnTo>
                  <a:lnTo>
                    <a:pt x="1250073" y="7938668"/>
                  </a:lnTo>
                  <a:lnTo>
                    <a:pt x="1250073" y="7675448"/>
                  </a:lnTo>
                  <a:lnTo>
                    <a:pt x="1239926" y="7655547"/>
                  </a:lnTo>
                  <a:lnTo>
                    <a:pt x="1228229" y="7636865"/>
                  </a:lnTo>
                  <a:lnTo>
                    <a:pt x="1215009" y="7619492"/>
                  </a:lnTo>
                  <a:lnTo>
                    <a:pt x="1201394" y="7604798"/>
                  </a:lnTo>
                  <a:lnTo>
                    <a:pt x="1200404" y="7603718"/>
                  </a:lnTo>
                  <a:lnTo>
                    <a:pt x="1200404" y="7802181"/>
                  </a:lnTo>
                  <a:lnTo>
                    <a:pt x="1200010" y="7816748"/>
                  </a:lnTo>
                  <a:lnTo>
                    <a:pt x="1194015" y="7861325"/>
                  </a:lnTo>
                  <a:lnTo>
                    <a:pt x="1181087" y="7905331"/>
                  </a:lnTo>
                  <a:lnTo>
                    <a:pt x="1161846" y="7947025"/>
                  </a:lnTo>
                  <a:lnTo>
                    <a:pt x="1136599" y="7986115"/>
                  </a:lnTo>
                  <a:lnTo>
                    <a:pt x="1105611" y="8022310"/>
                  </a:lnTo>
                  <a:lnTo>
                    <a:pt x="1069187" y="8055318"/>
                  </a:lnTo>
                  <a:lnTo>
                    <a:pt x="1027607" y="8084833"/>
                  </a:lnTo>
                  <a:lnTo>
                    <a:pt x="981163" y="8110550"/>
                  </a:lnTo>
                  <a:lnTo>
                    <a:pt x="930148" y="8132191"/>
                  </a:lnTo>
                  <a:lnTo>
                    <a:pt x="886637" y="8145970"/>
                  </a:lnTo>
                  <a:lnTo>
                    <a:pt x="839533" y="8157032"/>
                  </a:lnTo>
                  <a:lnTo>
                    <a:pt x="789432" y="8165579"/>
                  </a:lnTo>
                  <a:lnTo>
                    <a:pt x="736892" y="8171828"/>
                  </a:lnTo>
                  <a:lnTo>
                    <a:pt x="682510" y="8175993"/>
                  </a:lnTo>
                  <a:lnTo>
                    <a:pt x="626859" y="8178254"/>
                  </a:lnTo>
                  <a:lnTo>
                    <a:pt x="629259" y="8123161"/>
                  </a:lnTo>
                  <a:lnTo>
                    <a:pt x="633590" y="8069148"/>
                  </a:lnTo>
                  <a:lnTo>
                    <a:pt x="640054" y="8016773"/>
                  </a:lnTo>
                  <a:lnTo>
                    <a:pt x="648893" y="7966557"/>
                  </a:lnTo>
                  <a:lnTo>
                    <a:pt x="660298" y="7919059"/>
                  </a:lnTo>
                  <a:lnTo>
                    <a:pt x="674471" y="7874813"/>
                  </a:lnTo>
                  <a:lnTo>
                    <a:pt x="696023" y="7824025"/>
                  </a:lnTo>
                  <a:lnTo>
                    <a:pt x="721461" y="7777772"/>
                  </a:lnTo>
                  <a:lnTo>
                    <a:pt x="750506" y="7736332"/>
                  </a:lnTo>
                  <a:lnTo>
                    <a:pt x="782853" y="7699984"/>
                  </a:lnTo>
                  <a:lnTo>
                    <a:pt x="818235" y="7669022"/>
                  </a:lnTo>
                  <a:lnTo>
                    <a:pt x="856348" y="7643736"/>
                  </a:lnTo>
                  <a:lnTo>
                    <a:pt x="896899" y="7624407"/>
                  </a:lnTo>
                  <a:lnTo>
                    <a:pt x="939609" y="7611338"/>
                  </a:lnTo>
                  <a:lnTo>
                    <a:pt x="987234" y="7604798"/>
                  </a:lnTo>
                  <a:lnTo>
                    <a:pt x="1033259" y="7606538"/>
                  </a:lnTo>
                  <a:lnTo>
                    <a:pt x="1076198" y="7616253"/>
                  </a:lnTo>
                  <a:lnTo>
                    <a:pt x="1114552" y="7633576"/>
                  </a:lnTo>
                  <a:lnTo>
                    <a:pt x="1146860" y="7658201"/>
                  </a:lnTo>
                  <a:lnTo>
                    <a:pt x="1186649" y="7721270"/>
                  </a:lnTo>
                  <a:lnTo>
                    <a:pt x="1196911" y="7760094"/>
                  </a:lnTo>
                  <a:lnTo>
                    <a:pt x="1200404" y="7802181"/>
                  </a:lnTo>
                  <a:lnTo>
                    <a:pt x="1200404" y="7603718"/>
                  </a:lnTo>
                  <a:lnTo>
                    <a:pt x="1168514" y="7577595"/>
                  </a:lnTo>
                  <a:lnTo>
                    <a:pt x="1132344" y="7556906"/>
                  </a:lnTo>
                  <a:lnTo>
                    <a:pt x="1250073" y="7556906"/>
                  </a:lnTo>
                  <a:lnTo>
                    <a:pt x="1250073" y="7501344"/>
                  </a:lnTo>
                  <a:lnTo>
                    <a:pt x="860094" y="7501344"/>
                  </a:lnTo>
                  <a:lnTo>
                    <a:pt x="860094" y="7556906"/>
                  </a:lnTo>
                  <a:lnTo>
                    <a:pt x="818565" y="7577315"/>
                  </a:lnTo>
                  <a:lnTo>
                    <a:pt x="779284" y="7602715"/>
                  </a:lnTo>
                  <a:lnTo>
                    <a:pt x="742467" y="7632916"/>
                  </a:lnTo>
                  <a:lnTo>
                    <a:pt x="708317" y="7667676"/>
                  </a:lnTo>
                  <a:lnTo>
                    <a:pt x="677062" y="7706817"/>
                  </a:lnTo>
                  <a:lnTo>
                    <a:pt x="648906" y="7750124"/>
                  </a:lnTo>
                  <a:lnTo>
                    <a:pt x="624078" y="7797393"/>
                  </a:lnTo>
                  <a:lnTo>
                    <a:pt x="602792" y="7848409"/>
                  </a:lnTo>
                  <a:lnTo>
                    <a:pt x="598474" y="7861592"/>
                  </a:lnTo>
                  <a:lnTo>
                    <a:pt x="598474" y="8751418"/>
                  </a:lnTo>
                  <a:lnTo>
                    <a:pt x="55562" y="8751418"/>
                  </a:lnTo>
                  <a:lnTo>
                    <a:pt x="55562" y="8209610"/>
                  </a:lnTo>
                  <a:lnTo>
                    <a:pt x="117030" y="8219186"/>
                  </a:lnTo>
                  <a:lnTo>
                    <a:pt x="157276" y="8224850"/>
                  </a:lnTo>
                  <a:lnTo>
                    <a:pt x="202920" y="8230730"/>
                  </a:lnTo>
                  <a:lnTo>
                    <a:pt x="253238" y="8236559"/>
                  </a:lnTo>
                  <a:lnTo>
                    <a:pt x="307492" y="8242071"/>
                  </a:lnTo>
                  <a:lnTo>
                    <a:pt x="364985" y="8246973"/>
                  </a:lnTo>
                  <a:lnTo>
                    <a:pt x="424980" y="8251012"/>
                  </a:lnTo>
                  <a:lnTo>
                    <a:pt x="486778" y="8253895"/>
                  </a:lnTo>
                  <a:lnTo>
                    <a:pt x="549643" y="8255355"/>
                  </a:lnTo>
                  <a:lnTo>
                    <a:pt x="551167" y="8318703"/>
                  </a:lnTo>
                  <a:lnTo>
                    <a:pt x="554215" y="8380895"/>
                  </a:lnTo>
                  <a:lnTo>
                    <a:pt x="558507" y="8441195"/>
                  </a:lnTo>
                  <a:lnTo>
                    <a:pt x="563727" y="8498929"/>
                  </a:lnTo>
                  <a:lnTo>
                    <a:pt x="569607" y="8553374"/>
                  </a:lnTo>
                  <a:lnTo>
                    <a:pt x="575843" y="8603818"/>
                  </a:lnTo>
                  <a:lnTo>
                    <a:pt x="582142" y="8649551"/>
                  </a:lnTo>
                  <a:lnTo>
                    <a:pt x="588213" y="8689861"/>
                  </a:lnTo>
                  <a:lnTo>
                    <a:pt x="598474" y="8751418"/>
                  </a:lnTo>
                  <a:lnTo>
                    <a:pt x="598474" y="7861592"/>
                  </a:lnTo>
                  <a:lnTo>
                    <a:pt x="577773" y="7934185"/>
                  </a:lnTo>
                  <a:lnTo>
                    <a:pt x="568579" y="7980388"/>
                  </a:lnTo>
                  <a:lnTo>
                    <a:pt x="561365" y="8028305"/>
                  </a:lnTo>
                  <a:lnTo>
                    <a:pt x="556006" y="8077581"/>
                  </a:lnTo>
                  <a:lnTo>
                    <a:pt x="552335" y="8128076"/>
                  </a:lnTo>
                  <a:lnTo>
                    <a:pt x="550240" y="8178711"/>
                  </a:lnTo>
                  <a:lnTo>
                    <a:pt x="485521" y="8177060"/>
                  </a:lnTo>
                  <a:lnTo>
                    <a:pt x="421830" y="8173898"/>
                  </a:lnTo>
                  <a:lnTo>
                    <a:pt x="360045" y="8169529"/>
                  </a:lnTo>
                  <a:lnTo>
                    <a:pt x="301078" y="8164271"/>
                  </a:lnTo>
                  <a:lnTo>
                    <a:pt x="245783" y="8158454"/>
                  </a:lnTo>
                  <a:lnTo>
                    <a:pt x="195059" y="8152397"/>
                  </a:lnTo>
                  <a:lnTo>
                    <a:pt x="149796" y="8146415"/>
                  </a:lnTo>
                  <a:lnTo>
                    <a:pt x="110858" y="8140814"/>
                  </a:lnTo>
                  <a:lnTo>
                    <a:pt x="55562" y="8132077"/>
                  </a:lnTo>
                  <a:lnTo>
                    <a:pt x="55562" y="7556906"/>
                  </a:lnTo>
                  <a:lnTo>
                    <a:pt x="860094" y="7556906"/>
                  </a:lnTo>
                  <a:lnTo>
                    <a:pt x="860094" y="7501344"/>
                  </a:lnTo>
                  <a:lnTo>
                    <a:pt x="0" y="7501344"/>
                  </a:lnTo>
                  <a:lnTo>
                    <a:pt x="0" y="8806980"/>
                  </a:lnTo>
                  <a:lnTo>
                    <a:pt x="1305636" y="8806980"/>
                  </a:lnTo>
                  <a:lnTo>
                    <a:pt x="1305636" y="8751418"/>
                  </a:lnTo>
                  <a:lnTo>
                    <a:pt x="1305636" y="7938668"/>
                  </a:lnTo>
                  <a:lnTo>
                    <a:pt x="1305636" y="7675448"/>
                  </a:lnTo>
                  <a:lnTo>
                    <a:pt x="1305636" y="7556906"/>
                  </a:lnTo>
                  <a:lnTo>
                    <a:pt x="1305636" y="7501344"/>
                  </a:lnTo>
                  <a:close/>
                </a:path>
                <a:path w="2558415" h="8807450">
                  <a:moveTo>
                    <a:pt x="2557843" y="2499080"/>
                  </a:moveTo>
                  <a:lnTo>
                    <a:pt x="2501823" y="2499080"/>
                  </a:lnTo>
                  <a:lnTo>
                    <a:pt x="2501823" y="2554465"/>
                  </a:lnTo>
                  <a:lnTo>
                    <a:pt x="2501823" y="2607195"/>
                  </a:lnTo>
                  <a:lnTo>
                    <a:pt x="2501823" y="3749230"/>
                  </a:lnTo>
                  <a:lnTo>
                    <a:pt x="1360957" y="3749230"/>
                  </a:lnTo>
                  <a:lnTo>
                    <a:pt x="1413624" y="3696525"/>
                  </a:lnTo>
                  <a:lnTo>
                    <a:pt x="2501823" y="2607195"/>
                  </a:lnTo>
                  <a:lnTo>
                    <a:pt x="2501823" y="2554465"/>
                  </a:lnTo>
                  <a:lnTo>
                    <a:pt x="2449157" y="2554478"/>
                  </a:lnTo>
                  <a:lnTo>
                    <a:pt x="1308303" y="3696525"/>
                  </a:lnTo>
                  <a:lnTo>
                    <a:pt x="1308303" y="2554465"/>
                  </a:lnTo>
                  <a:lnTo>
                    <a:pt x="2501823" y="2554465"/>
                  </a:lnTo>
                  <a:lnTo>
                    <a:pt x="2501823" y="2499080"/>
                  </a:lnTo>
                  <a:lnTo>
                    <a:pt x="1305636" y="2499080"/>
                  </a:lnTo>
                  <a:lnTo>
                    <a:pt x="1305636" y="1686534"/>
                  </a:lnTo>
                  <a:lnTo>
                    <a:pt x="1305636" y="1423314"/>
                  </a:lnTo>
                  <a:lnTo>
                    <a:pt x="1305636" y="1305560"/>
                  </a:lnTo>
                  <a:lnTo>
                    <a:pt x="1305674" y="1249680"/>
                  </a:lnTo>
                  <a:lnTo>
                    <a:pt x="1305636" y="1249210"/>
                  </a:lnTo>
                  <a:lnTo>
                    <a:pt x="1250073" y="1249210"/>
                  </a:lnTo>
                  <a:lnTo>
                    <a:pt x="1250073" y="1305560"/>
                  </a:lnTo>
                  <a:lnTo>
                    <a:pt x="1250073" y="1423314"/>
                  </a:lnTo>
                  <a:lnTo>
                    <a:pt x="1250073" y="1686534"/>
                  </a:lnTo>
                  <a:lnTo>
                    <a:pt x="1250073" y="2499283"/>
                  </a:lnTo>
                  <a:lnTo>
                    <a:pt x="676173" y="2499283"/>
                  </a:lnTo>
                  <a:lnTo>
                    <a:pt x="666864" y="2444445"/>
                  </a:lnTo>
                  <a:lnTo>
                    <a:pt x="660882" y="2405583"/>
                  </a:lnTo>
                  <a:lnTo>
                    <a:pt x="654469" y="2360295"/>
                  </a:lnTo>
                  <a:lnTo>
                    <a:pt x="647966" y="2309444"/>
                  </a:lnTo>
                  <a:lnTo>
                    <a:pt x="641731" y="2253907"/>
                  </a:lnTo>
                  <a:lnTo>
                    <a:pt x="636104" y="2194585"/>
                  </a:lnTo>
                  <a:lnTo>
                    <a:pt x="631431" y="2132355"/>
                  </a:lnTo>
                  <a:lnTo>
                    <a:pt x="628065" y="2068106"/>
                  </a:lnTo>
                  <a:lnTo>
                    <a:pt x="626338" y="2002701"/>
                  </a:lnTo>
                  <a:lnTo>
                    <a:pt x="677697" y="2000694"/>
                  </a:lnTo>
                  <a:lnTo>
                    <a:pt x="728319" y="1997176"/>
                  </a:lnTo>
                  <a:lnTo>
                    <a:pt x="777798" y="1992007"/>
                  </a:lnTo>
                  <a:lnTo>
                    <a:pt x="825754" y="1985035"/>
                  </a:lnTo>
                  <a:lnTo>
                    <a:pt x="871766" y="1976107"/>
                  </a:lnTo>
                  <a:lnTo>
                    <a:pt x="915466" y="1965071"/>
                  </a:lnTo>
                  <a:lnTo>
                    <a:pt x="956437" y="1951774"/>
                  </a:lnTo>
                  <a:lnTo>
                    <a:pt x="1008202" y="1930171"/>
                  </a:lnTo>
                  <a:lnTo>
                    <a:pt x="1015834" y="1926132"/>
                  </a:lnTo>
                  <a:lnTo>
                    <a:pt x="1056081" y="1904822"/>
                  </a:lnTo>
                  <a:lnTo>
                    <a:pt x="1099883" y="1875942"/>
                  </a:lnTo>
                  <a:lnTo>
                    <a:pt x="1139380" y="1843760"/>
                  </a:lnTo>
                  <a:lnTo>
                    <a:pt x="1174356" y="1808505"/>
                  </a:lnTo>
                  <a:lnTo>
                    <a:pt x="1204607" y="1770392"/>
                  </a:lnTo>
                  <a:lnTo>
                    <a:pt x="1229918" y="1729663"/>
                  </a:lnTo>
                  <a:lnTo>
                    <a:pt x="1250073" y="1686534"/>
                  </a:lnTo>
                  <a:lnTo>
                    <a:pt x="1250073" y="1423314"/>
                  </a:lnTo>
                  <a:lnTo>
                    <a:pt x="1239926" y="1403426"/>
                  </a:lnTo>
                  <a:lnTo>
                    <a:pt x="1228229" y="1384731"/>
                  </a:lnTo>
                  <a:lnTo>
                    <a:pt x="1215009" y="1367370"/>
                  </a:lnTo>
                  <a:lnTo>
                    <a:pt x="1201394" y="1352664"/>
                  </a:lnTo>
                  <a:lnTo>
                    <a:pt x="1200404" y="1351584"/>
                  </a:lnTo>
                  <a:lnTo>
                    <a:pt x="1200404" y="1550047"/>
                  </a:lnTo>
                  <a:lnTo>
                    <a:pt x="1200010" y="1564614"/>
                  </a:lnTo>
                  <a:lnTo>
                    <a:pt x="1194015" y="1609204"/>
                  </a:lnTo>
                  <a:lnTo>
                    <a:pt x="1181087" y="1653197"/>
                  </a:lnTo>
                  <a:lnTo>
                    <a:pt x="1161846" y="1694891"/>
                  </a:lnTo>
                  <a:lnTo>
                    <a:pt x="1136599" y="1733994"/>
                  </a:lnTo>
                  <a:lnTo>
                    <a:pt x="1105611" y="1770189"/>
                  </a:lnTo>
                  <a:lnTo>
                    <a:pt x="1069187" y="1803184"/>
                  </a:lnTo>
                  <a:lnTo>
                    <a:pt x="1027607" y="1832698"/>
                  </a:lnTo>
                  <a:lnTo>
                    <a:pt x="981163" y="1858416"/>
                  </a:lnTo>
                  <a:lnTo>
                    <a:pt x="930148" y="1880057"/>
                  </a:lnTo>
                  <a:lnTo>
                    <a:pt x="886637" y="1893836"/>
                  </a:lnTo>
                  <a:lnTo>
                    <a:pt x="839533" y="1904898"/>
                  </a:lnTo>
                  <a:lnTo>
                    <a:pt x="789432" y="1913445"/>
                  </a:lnTo>
                  <a:lnTo>
                    <a:pt x="736892" y="1919706"/>
                  </a:lnTo>
                  <a:lnTo>
                    <a:pt x="682510" y="1923859"/>
                  </a:lnTo>
                  <a:lnTo>
                    <a:pt x="626859" y="1926132"/>
                  </a:lnTo>
                  <a:lnTo>
                    <a:pt x="629259" y="1871027"/>
                  </a:lnTo>
                  <a:lnTo>
                    <a:pt x="633590" y="1817014"/>
                  </a:lnTo>
                  <a:lnTo>
                    <a:pt x="640054" y="1764639"/>
                  </a:lnTo>
                  <a:lnTo>
                    <a:pt x="648893" y="1714423"/>
                  </a:lnTo>
                  <a:lnTo>
                    <a:pt x="660298" y="1666925"/>
                  </a:lnTo>
                  <a:lnTo>
                    <a:pt x="674471" y="1622679"/>
                  </a:lnTo>
                  <a:lnTo>
                    <a:pt x="696023" y="1571904"/>
                  </a:lnTo>
                  <a:lnTo>
                    <a:pt x="721461" y="1525638"/>
                  </a:lnTo>
                  <a:lnTo>
                    <a:pt x="750506" y="1484198"/>
                  </a:lnTo>
                  <a:lnTo>
                    <a:pt x="782853" y="1447850"/>
                  </a:lnTo>
                  <a:lnTo>
                    <a:pt x="818235" y="1416888"/>
                  </a:lnTo>
                  <a:lnTo>
                    <a:pt x="856348" y="1391602"/>
                  </a:lnTo>
                  <a:lnTo>
                    <a:pt x="896899" y="1372273"/>
                  </a:lnTo>
                  <a:lnTo>
                    <a:pt x="939609" y="1359204"/>
                  </a:lnTo>
                  <a:lnTo>
                    <a:pt x="987234" y="1352664"/>
                  </a:lnTo>
                  <a:lnTo>
                    <a:pt x="1033259" y="1354416"/>
                  </a:lnTo>
                  <a:lnTo>
                    <a:pt x="1076198" y="1364119"/>
                  </a:lnTo>
                  <a:lnTo>
                    <a:pt x="1114552" y="1381455"/>
                  </a:lnTo>
                  <a:lnTo>
                    <a:pt x="1146860" y="1406067"/>
                  </a:lnTo>
                  <a:lnTo>
                    <a:pt x="1186649" y="1469136"/>
                  </a:lnTo>
                  <a:lnTo>
                    <a:pt x="1196911" y="1507959"/>
                  </a:lnTo>
                  <a:lnTo>
                    <a:pt x="1200404" y="1550047"/>
                  </a:lnTo>
                  <a:lnTo>
                    <a:pt x="1200404" y="1351584"/>
                  </a:lnTo>
                  <a:lnTo>
                    <a:pt x="1168514" y="1325473"/>
                  </a:lnTo>
                  <a:lnTo>
                    <a:pt x="1133843" y="1305560"/>
                  </a:lnTo>
                  <a:lnTo>
                    <a:pt x="1250073" y="1305560"/>
                  </a:lnTo>
                  <a:lnTo>
                    <a:pt x="1250073" y="1249210"/>
                  </a:lnTo>
                  <a:lnTo>
                    <a:pt x="1134211" y="1249210"/>
                  </a:lnTo>
                  <a:lnTo>
                    <a:pt x="1134211" y="55880"/>
                  </a:lnTo>
                  <a:lnTo>
                    <a:pt x="1250289" y="55880"/>
                  </a:lnTo>
                  <a:lnTo>
                    <a:pt x="1250289" y="1249133"/>
                  </a:lnTo>
                  <a:lnTo>
                    <a:pt x="1305674" y="1249133"/>
                  </a:lnTo>
                  <a:lnTo>
                    <a:pt x="1305674" y="55880"/>
                  </a:lnTo>
                  <a:lnTo>
                    <a:pt x="1305674" y="55613"/>
                  </a:lnTo>
                  <a:lnTo>
                    <a:pt x="1305674" y="0"/>
                  </a:lnTo>
                  <a:lnTo>
                    <a:pt x="1059738" y="0"/>
                  </a:lnTo>
                  <a:lnTo>
                    <a:pt x="1059738" y="55880"/>
                  </a:lnTo>
                  <a:lnTo>
                    <a:pt x="1059738" y="1249210"/>
                  </a:lnTo>
                  <a:lnTo>
                    <a:pt x="858481" y="1249210"/>
                  </a:lnTo>
                  <a:lnTo>
                    <a:pt x="858481" y="1305560"/>
                  </a:lnTo>
                  <a:lnTo>
                    <a:pt x="818565" y="1325181"/>
                  </a:lnTo>
                  <a:lnTo>
                    <a:pt x="779284" y="1350581"/>
                  </a:lnTo>
                  <a:lnTo>
                    <a:pt x="742467" y="1380769"/>
                  </a:lnTo>
                  <a:lnTo>
                    <a:pt x="708317" y="1415542"/>
                  </a:lnTo>
                  <a:lnTo>
                    <a:pt x="677062" y="1454683"/>
                  </a:lnTo>
                  <a:lnTo>
                    <a:pt x="648906" y="1497990"/>
                  </a:lnTo>
                  <a:lnTo>
                    <a:pt x="624078" y="1545259"/>
                  </a:lnTo>
                  <a:lnTo>
                    <a:pt x="602792" y="1596275"/>
                  </a:lnTo>
                  <a:lnTo>
                    <a:pt x="598474" y="1609458"/>
                  </a:lnTo>
                  <a:lnTo>
                    <a:pt x="598474" y="2499283"/>
                  </a:lnTo>
                  <a:lnTo>
                    <a:pt x="55562" y="2499283"/>
                  </a:lnTo>
                  <a:lnTo>
                    <a:pt x="55562" y="1957476"/>
                  </a:lnTo>
                  <a:lnTo>
                    <a:pt x="117030" y="1967052"/>
                  </a:lnTo>
                  <a:lnTo>
                    <a:pt x="157276" y="1972716"/>
                  </a:lnTo>
                  <a:lnTo>
                    <a:pt x="202920" y="1978596"/>
                  </a:lnTo>
                  <a:lnTo>
                    <a:pt x="253238" y="1984425"/>
                  </a:lnTo>
                  <a:lnTo>
                    <a:pt x="307492" y="1989937"/>
                  </a:lnTo>
                  <a:lnTo>
                    <a:pt x="364985" y="1994839"/>
                  </a:lnTo>
                  <a:lnTo>
                    <a:pt x="424980" y="1998878"/>
                  </a:lnTo>
                  <a:lnTo>
                    <a:pt x="486778" y="2001761"/>
                  </a:lnTo>
                  <a:lnTo>
                    <a:pt x="549643" y="2003221"/>
                  </a:lnTo>
                  <a:lnTo>
                    <a:pt x="551167" y="2066569"/>
                  </a:lnTo>
                  <a:lnTo>
                    <a:pt x="554215" y="2128748"/>
                  </a:lnTo>
                  <a:lnTo>
                    <a:pt x="558507" y="2189061"/>
                  </a:lnTo>
                  <a:lnTo>
                    <a:pt x="563727" y="2246795"/>
                  </a:lnTo>
                  <a:lnTo>
                    <a:pt x="569607" y="2301240"/>
                  </a:lnTo>
                  <a:lnTo>
                    <a:pt x="575843" y="2351684"/>
                  </a:lnTo>
                  <a:lnTo>
                    <a:pt x="582142" y="2397417"/>
                  </a:lnTo>
                  <a:lnTo>
                    <a:pt x="588213" y="2437727"/>
                  </a:lnTo>
                  <a:lnTo>
                    <a:pt x="598474" y="2499283"/>
                  </a:lnTo>
                  <a:lnTo>
                    <a:pt x="598474" y="1609458"/>
                  </a:lnTo>
                  <a:lnTo>
                    <a:pt x="577773" y="1682051"/>
                  </a:lnTo>
                  <a:lnTo>
                    <a:pt x="568579" y="1728254"/>
                  </a:lnTo>
                  <a:lnTo>
                    <a:pt x="561365" y="1776171"/>
                  </a:lnTo>
                  <a:lnTo>
                    <a:pt x="556006" y="1825447"/>
                  </a:lnTo>
                  <a:lnTo>
                    <a:pt x="552335" y="1875942"/>
                  </a:lnTo>
                  <a:lnTo>
                    <a:pt x="550240" y="1926577"/>
                  </a:lnTo>
                  <a:lnTo>
                    <a:pt x="485521" y="1924926"/>
                  </a:lnTo>
                  <a:lnTo>
                    <a:pt x="421830" y="1921764"/>
                  </a:lnTo>
                  <a:lnTo>
                    <a:pt x="360045" y="1917395"/>
                  </a:lnTo>
                  <a:lnTo>
                    <a:pt x="301078" y="1912150"/>
                  </a:lnTo>
                  <a:lnTo>
                    <a:pt x="245783" y="1906333"/>
                  </a:lnTo>
                  <a:lnTo>
                    <a:pt x="195059" y="1900275"/>
                  </a:lnTo>
                  <a:lnTo>
                    <a:pt x="149796" y="1894281"/>
                  </a:lnTo>
                  <a:lnTo>
                    <a:pt x="110858" y="1888693"/>
                  </a:lnTo>
                  <a:lnTo>
                    <a:pt x="55562" y="1879942"/>
                  </a:lnTo>
                  <a:lnTo>
                    <a:pt x="55562" y="1305560"/>
                  </a:lnTo>
                  <a:lnTo>
                    <a:pt x="858481" y="1305560"/>
                  </a:lnTo>
                  <a:lnTo>
                    <a:pt x="858481" y="1249210"/>
                  </a:lnTo>
                  <a:lnTo>
                    <a:pt x="418477" y="1249210"/>
                  </a:lnTo>
                  <a:lnTo>
                    <a:pt x="418477" y="55880"/>
                  </a:lnTo>
                  <a:lnTo>
                    <a:pt x="522871" y="55880"/>
                  </a:lnTo>
                  <a:lnTo>
                    <a:pt x="522871" y="1249083"/>
                  </a:lnTo>
                  <a:lnTo>
                    <a:pt x="597433" y="1249083"/>
                  </a:lnTo>
                  <a:lnTo>
                    <a:pt x="597433" y="55880"/>
                  </a:lnTo>
                  <a:lnTo>
                    <a:pt x="701840" y="55880"/>
                  </a:lnTo>
                  <a:lnTo>
                    <a:pt x="701840" y="1249083"/>
                  </a:lnTo>
                  <a:lnTo>
                    <a:pt x="776376" y="1249083"/>
                  </a:lnTo>
                  <a:lnTo>
                    <a:pt x="776376" y="55880"/>
                  </a:lnTo>
                  <a:lnTo>
                    <a:pt x="880770" y="55880"/>
                  </a:lnTo>
                  <a:lnTo>
                    <a:pt x="880770" y="1249083"/>
                  </a:lnTo>
                  <a:lnTo>
                    <a:pt x="955319" y="1249083"/>
                  </a:lnTo>
                  <a:lnTo>
                    <a:pt x="955319" y="55880"/>
                  </a:lnTo>
                  <a:lnTo>
                    <a:pt x="1059738" y="55880"/>
                  </a:lnTo>
                  <a:lnTo>
                    <a:pt x="1059738" y="0"/>
                  </a:lnTo>
                  <a:lnTo>
                    <a:pt x="344030" y="0"/>
                  </a:lnTo>
                  <a:lnTo>
                    <a:pt x="344030" y="55880"/>
                  </a:lnTo>
                  <a:lnTo>
                    <a:pt x="344030" y="1249210"/>
                  </a:lnTo>
                  <a:lnTo>
                    <a:pt x="239636" y="1249210"/>
                  </a:lnTo>
                  <a:lnTo>
                    <a:pt x="239636" y="55880"/>
                  </a:lnTo>
                  <a:lnTo>
                    <a:pt x="344030" y="55880"/>
                  </a:lnTo>
                  <a:lnTo>
                    <a:pt x="344030" y="0"/>
                  </a:lnTo>
                  <a:lnTo>
                    <a:pt x="127" y="0"/>
                  </a:lnTo>
                  <a:lnTo>
                    <a:pt x="127" y="55880"/>
                  </a:lnTo>
                  <a:lnTo>
                    <a:pt x="165100" y="55880"/>
                  </a:lnTo>
                  <a:lnTo>
                    <a:pt x="165100" y="1249210"/>
                  </a:lnTo>
                  <a:lnTo>
                    <a:pt x="0" y="1249210"/>
                  </a:lnTo>
                  <a:lnTo>
                    <a:pt x="0" y="2554833"/>
                  </a:lnTo>
                  <a:lnTo>
                    <a:pt x="1252283" y="2554833"/>
                  </a:lnTo>
                  <a:lnTo>
                    <a:pt x="1252283" y="3804628"/>
                  </a:lnTo>
                  <a:lnTo>
                    <a:pt x="2557843" y="3804628"/>
                  </a:lnTo>
                  <a:lnTo>
                    <a:pt x="2557843" y="3749230"/>
                  </a:lnTo>
                  <a:lnTo>
                    <a:pt x="2557843" y="2607195"/>
                  </a:lnTo>
                  <a:lnTo>
                    <a:pt x="2557843" y="2554478"/>
                  </a:lnTo>
                  <a:lnTo>
                    <a:pt x="2557843" y="2499080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2" name="object 12"/>
            <p:cNvSpPr/>
            <p:nvPr/>
          </p:nvSpPr>
          <p:spPr>
            <a:xfrm>
              <a:off x="17547318" y="6247108"/>
              <a:ext cx="1305560" cy="1305560"/>
            </a:xfrm>
            <a:custGeom>
              <a:avLst/>
              <a:gdLst/>
              <a:ahLst/>
              <a:cxnLst/>
              <a:rect l="l" t="t" r="r" b="b"/>
              <a:pathLst>
                <a:path w="1305559" h="1305559">
                  <a:moveTo>
                    <a:pt x="1305562" y="0"/>
                  </a:moveTo>
                  <a:lnTo>
                    <a:pt x="0" y="0"/>
                  </a:lnTo>
                  <a:lnTo>
                    <a:pt x="0" y="1305551"/>
                  </a:lnTo>
                  <a:lnTo>
                    <a:pt x="1305562" y="1305551"/>
                  </a:lnTo>
                  <a:lnTo>
                    <a:pt x="130556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6304628" y="1249114"/>
              <a:ext cx="3800475" cy="7559040"/>
            </a:xfrm>
            <a:custGeom>
              <a:avLst/>
              <a:gdLst/>
              <a:ahLst/>
              <a:cxnLst/>
              <a:rect l="l" t="t" r="r" b="b"/>
              <a:pathLst>
                <a:path w="3800475" h="7559040">
                  <a:moveTo>
                    <a:pt x="937869" y="6905815"/>
                  </a:moveTo>
                  <a:lnTo>
                    <a:pt x="934123" y="6859625"/>
                  </a:lnTo>
                  <a:lnTo>
                    <a:pt x="923302" y="6815798"/>
                  </a:lnTo>
                  <a:lnTo>
                    <a:pt x="905992" y="6774904"/>
                  </a:lnTo>
                  <a:lnTo>
                    <a:pt x="882789" y="6737540"/>
                  </a:lnTo>
                  <a:lnTo>
                    <a:pt x="863358" y="6714909"/>
                  </a:lnTo>
                  <a:lnTo>
                    <a:pt x="863358" y="6905815"/>
                  </a:lnTo>
                  <a:lnTo>
                    <a:pt x="857783" y="6954050"/>
                  </a:lnTo>
                  <a:lnTo>
                    <a:pt x="841921" y="6998348"/>
                  </a:lnTo>
                  <a:lnTo>
                    <a:pt x="817029" y="7037451"/>
                  </a:lnTo>
                  <a:lnTo>
                    <a:pt x="784390" y="7070077"/>
                  </a:lnTo>
                  <a:lnTo>
                    <a:pt x="745286" y="7094956"/>
                  </a:lnTo>
                  <a:lnTo>
                    <a:pt x="700989" y="7110819"/>
                  </a:lnTo>
                  <a:lnTo>
                    <a:pt x="652754" y="7116394"/>
                  </a:lnTo>
                  <a:lnTo>
                    <a:pt x="604532" y="7110819"/>
                  </a:lnTo>
                  <a:lnTo>
                    <a:pt x="560222" y="7094956"/>
                  </a:lnTo>
                  <a:lnTo>
                    <a:pt x="521119" y="7070077"/>
                  </a:lnTo>
                  <a:lnTo>
                    <a:pt x="488492" y="7037451"/>
                  </a:lnTo>
                  <a:lnTo>
                    <a:pt x="463613" y="6998348"/>
                  </a:lnTo>
                  <a:lnTo>
                    <a:pt x="447751" y="6954050"/>
                  </a:lnTo>
                  <a:lnTo>
                    <a:pt x="442175" y="6905815"/>
                  </a:lnTo>
                  <a:lnTo>
                    <a:pt x="447751" y="6857581"/>
                  </a:lnTo>
                  <a:lnTo>
                    <a:pt x="463613" y="6813283"/>
                  </a:lnTo>
                  <a:lnTo>
                    <a:pt x="488492" y="6774180"/>
                  </a:lnTo>
                  <a:lnTo>
                    <a:pt x="521119" y="6741541"/>
                  </a:lnTo>
                  <a:lnTo>
                    <a:pt x="560222" y="6716649"/>
                  </a:lnTo>
                  <a:lnTo>
                    <a:pt x="604532" y="6700787"/>
                  </a:lnTo>
                  <a:lnTo>
                    <a:pt x="652754" y="6695211"/>
                  </a:lnTo>
                  <a:lnTo>
                    <a:pt x="700989" y="6700787"/>
                  </a:lnTo>
                  <a:lnTo>
                    <a:pt x="745286" y="6716649"/>
                  </a:lnTo>
                  <a:lnTo>
                    <a:pt x="784390" y="6741541"/>
                  </a:lnTo>
                  <a:lnTo>
                    <a:pt x="817029" y="6774180"/>
                  </a:lnTo>
                  <a:lnTo>
                    <a:pt x="841921" y="6813283"/>
                  </a:lnTo>
                  <a:lnTo>
                    <a:pt x="857783" y="6857581"/>
                  </a:lnTo>
                  <a:lnTo>
                    <a:pt x="863358" y="6905815"/>
                  </a:lnTo>
                  <a:lnTo>
                    <a:pt x="863358" y="6714909"/>
                  </a:lnTo>
                  <a:lnTo>
                    <a:pt x="821029" y="6675780"/>
                  </a:lnTo>
                  <a:lnTo>
                    <a:pt x="783666" y="6652565"/>
                  </a:lnTo>
                  <a:lnTo>
                    <a:pt x="742772" y="6635255"/>
                  </a:lnTo>
                  <a:lnTo>
                    <a:pt x="698944" y="6624434"/>
                  </a:lnTo>
                  <a:lnTo>
                    <a:pt x="652754" y="6620688"/>
                  </a:lnTo>
                  <a:lnTo>
                    <a:pt x="606564" y="6624434"/>
                  </a:lnTo>
                  <a:lnTo>
                    <a:pt x="562737" y="6635255"/>
                  </a:lnTo>
                  <a:lnTo>
                    <a:pt x="521843" y="6652565"/>
                  </a:lnTo>
                  <a:lnTo>
                    <a:pt x="484479" y="6675780"/>
                  </a:lnTo>
                  <a:lnTo>
                    <a:pt x="451256" y="6704304"/>
                  </a:lnTo>
                  <a:lnTo>
                    <a:pt x="422732" y="6737540"/>
                  </a:lnTo>
                  <a:lnTo>
                    <a:pt x="399516" y="6774904"/>
                  </a:lnTo>
                  <a:lnTo>
                    <a:pt x="382206" y="6815798"/>
                  </a:lnTo>
                  <a:lnTo>
                    <a:pt x="371386" y="6859625"/>
                  </a:lnTo>
                  <a:lnTo>
                    <a:pt x="367652" y="6905815"/>
                  </a:lnTo>
                  <a:lnTo>
                    <a:pt x="371386" y="6951993"/>
                  </a:lnTo>
                  <a:lnTo>
                    <a:pt x="382206" y="6995833"/>
                  </a:lnTo>
                  <a:lnTo>
                    <a:pt x="399516" y="7036714"/>
                  </a:lnTo>
                  <a:lnTo>
                    <a:pt x="422732" y="7074078"/>
                  </a:lnTo>
                  <a:lnTo>
                    <a:pt x="451256" y="7107314"/>
                  </a:lnTo>
                  <a:lnTo>
                    <a:pt x="484479" y="7135825"/>
                  </a:lnTo>
                  <a:lnTo>
                    <a:pt x="521843" y="7159041"/>
                  </a:lnTo>
                  <a:lnTo>
                    <a:pt x="562737" y="7176351"/>
                  </a:lnTo>
                  <a:lnTo>
                    <a:pt x="606564" y="7187171"/>
                  </a:lnTo>
                  <a:lnTo>
                    <a:pt x="652754" y="7190905"/>
                  </a:lnTo>
                  <a:lnTo>
                    <a:pt x="698944" y="7187171"/>
                  </a:lnTo>
                  <a:lnTo>
                    <a:pt x="742772" y="7176351"/>
                  </a:lnTo>
                  <a:lnTo>
                    <a:pt x="783666" y="7159041"/>
                  </a:lnTo>
                  <a:lnTo>
                    <a:pt x="821029" y="7135825"/>
                  </a:lnTo>
                  <a:lnTo>
                    <a:pt x="843673" y="7116394"/>
                  </a:lnTo>
                  <a:lnTo>
                    <a:pt x="854265" y="7107314"/>
                  </a:lnTo>
                  <a:lnTo>
                    <a:pt x="882789" y="7074078"/>
                  </a:lnTo>
                  <a:lnTo>
                    <a:pt x="905992" y="7036714"/>
                  </a:lnTo>
                  <a:lnTo>
                    <a:pt x="923302" y="6995833"/>
                  </a:lnTo>
                  <a:lnTo>
                    <a:pt x="934123" y="6951993"/>
                  </a:lnTo>
                  <a:lnTo>
                    <a:pt x="937869" y="6905815"/>
                  </a:lnTo>
                  <a:close/>
                </a:path>
                <a:path w="3800475" h="7559040">
                  <a:moveTo>
                    <a:pt x="938288" y="652780"/>
                  </a:moveTo>
                  <a:lnTo>
                    <a:pt x="934542" y="606602"/>
                  </a:lnTo>
                  <a:lnTo>
                    <a:pt x="923721" y="562762"/>
                  </a:lnTo>
                  <a:lnTo>
                    <a:pt x="906411" y="521868"/>
                  </a:lnTo>
                  <a:lnTo>
                    <a:pt x="883208" y="484517"/>
                  </a:lnTo>
                  <a:lnTo>
                    <a:pt x="863777" y="461886"/>
                  </a:lnTo>
                  <a:lnTo>
                    <a:pt x="863777" y="652780"/>
                  </a:lnTo>
                  <a:lnTo>
                    <a:pt x="858202" y="701014"/>
                  </a:lnTo>
                  <a:lnTo>
                    <a:pt x="842340" y="745312"/>
                  </a:lnTo>
                  <a:lnTo>
                    <a:pt x="817448" y="784415"/>
                  </a:lnTo>
                  <a:lnTo>
                    <a:pt x="784809" y="817041"/>
                  </a:lnTo>
                  <a:lnTo>
                    <a:pt x="745705" y="841933"/>
                  </a:lnTo>
                  <a:lnTo>
                    <a:pt x="701408" y="857796"/>
                  </a:lnTo>
                  <a:lnTo>
                    <a:pt x="653173" y="863358"/>
                  </a:lnTo>
                  <a:lnTo>
                    <a:pt x="604951" y="857796"/>
                  </a:lnTo>
                  <a:lnTo>
                    <a:pt x="560641" y="841933"/>
                  </a:lnTo>
                  <a:lnTo>
                    <a:pt x="521538" y="817041"/>
                  </a:lnTo>
                  <a:lnTo>
                    <a:pt x="488911" y="784415"/>
                  </a:lnTo>
                  <a:lnTo>
                    <a:pt x="464032" y="745312"/>
                  </a:lnTo>
                  <a:lnTo>
                    <a:pt x="448170" y="701014"/>
                  </a:lnTo>
                  <a:lnTo>
                    <a:pt x="442595" y="652780"/>
                  </a:lnTo>
                  <a:lnTo>
                    <a:pt x="448170" y="604558"/>
                  </a:lnTo>
                  <a:lnTo>
                    <a:pt x="464032" y="560247"/>
                  </a:lnTo>
                  <a:lnTo>
                    <a:pt x="488911" y="521144"/>
                  </a:lnTo>
                  <a:lnTo>
                    <a:pt x="521538" y="488518"/>
                  </a:lnTo>
                  <a:lnTo>
                    <a:pt x="560641" y="463626"/>
                  </a:lnTo>
                  <a:lnTo>
                    <a:pt x="604951" y="447763"/>
                  </a:lnTo>
                  <a:lnTo>
                    <a:pt x="653173" y="442188"/>
                  </a:lnTo>
                  <a:lnTo>
                    <a:pt x="701408" y="447763"/>
                  </a:lnTo>
                  <a:lnTo>
                    <a:pt x="745705" y="463626"/>
                  </a:lnTo>
                  <a:lnTo>
                    <a:pt x="784809" y="488518"/>
                  </a:lnTo>
                  <a:lnTo>
                    <a:pt x="817448" y="521144"/>
                  </a:lnTo>
                  <a:lnTo>
                    <a:pt x="842340" y="560247"/>
                  </a:lnTo>
                  <a:lnTo>
                    <a:pt x="858202" y="604558"/>
                  </a:lnTo>
                  <a:lnTo>
                    <a:pt x="863777" y="652780"/>
                  </a:lnTo>
                  <a:lnTo>
                    <a:pt x="863777" y="461886"/>
                  </a:lnTo>
                  <a:lnTo>
                    <a:pt x="821448" y="422757"/>
                  </a:lnTo>
                  <a:lnTo>
                    <a:pt x="784085" y="399542"/>
                  </a:lnTo>
                  <a:lnTo>
                    <a:pt x="743191" y="382231"/>
                  </a:lnTo>
                  <a:lnTo>
                    <a:pt x="699363" y="371411"/>
                  </a:lnTo>
                  <a:lnTo>
                    <a:pt x="653173" y="367665"/>
                  </a:lnTo>
                  <a:lnTo>
                    <a:pt x="606983" y="371411"/>
                  </a:lnTo>
                  <a:lnTo>
                    <a:pt x="563156" y="382231"/>
                  </a:lnTo>
                  <a:lnTo>
                    <a:pt x="522262" y="399542"/>
                  </a:lnTo>
                  <a:lnTo>
                    <a:pt x="484911" y="422757"/>
                  </a:lnTo>
                  <a:lnTo>
                    <a:pt x="451675" y="451281"/>
                  </a:lnTo>
                  <a:lnTo>
                    <a:pt x="423164" y="484517"/>
                  </a:lnTo>
                  <a:lnTo>
                    <a:pt x="399948" y="521868"/>
                  </a:lnTo>
                  <a:lnTo>
                    <a:pt x="382638" y="562762"/>
                  </a:lnTo>
                  <a:lnTo>
                    <a:pt x="371817" y="606602"/>
                  </a:lnTo>
                  <a:lnTo>
                    <a:pt x="368084" y="652780"/>
                  </a:lnTo>
                  <a:lnTo>
                    <a:pt x="371817" y="698969"/>
                  </a:lnTo>
                  <a:lnTo>
                    <a:pt x="382638" y="742797"/>
                  </a:lnTo>
                  <a:lnTo>
                    <a:pt x="399948" y="783691"/>
                  </a:lnTo>
                  <a:lnTo>
                    <a:pt x="423164" y="821055"/>
                  </a:lnTo>
                  <a:lnTo>
                    <a:pt x="451675" y="854290"/>
                  </a:lnTo>
                  <a:lnTo>
                    <a:pt x="484911" y="882802"/>
                  </a:lnTo>
                  <a:lnTo>
                    <a:pt x="522262" y="906018"/>
                  </a:lnTo>
                  <a:lnTo>
                    <a:pt x="563156" y="923328"/>
                  </a:lnTo>
                  <a:lnTo>
                    <a:pt x="606983" y="934148"/>
                  </a:lnTo>
                  <a:lnTo>
                    <a:pt x="653173" y="937882"/>
                  </a:lnTo>
                  <a:lnTo>
                    <a:pt x="699363" y="934148"/>
                  </a:lnTo>
                  <a:lnTo>
                    <a:pt x="743191" y="923328"/>
                  </a:lnTo>
                  <a:lnTo>
                    <a:pt x="784085" y="906018"/>
                  </a:lnTo>
                  <a:lnTo>
                    <a:pt x="821448" y="882802"/>
                  </a:lnTo>
                  <a:lnTo>
                    <a:pt x="844105" y="863358"/>
                  </a:lnTo>
                  <a:lnTo>
                    <a:pt x="854684" y="854290"/>
                  </a:lnTo>
                  <a:lnTo>
                    <a:pt x="883208" y="821055"/>
                  </a:lnTo>
                  <a:lnTo>
                    <a:pt x="906411" y="783691"/>
                  </a:lnTo>
                  <a:lnTo>
                    <a:pt x="923721" y="742797"/>
                  </a:lnTo>
                  <a:lnTo>
                    <a:pt x="934542" y="698969"/>
                  </a:lnTo>
                  <a:lnTo>
                    <a:pt x="938288" y="652780"/>
                  </a:lnTo>
                  <a:close/>
                </a:path>
                <a:path w="3800475" h="7559040">
                  <a:moveTo>
                    <a:pt x="1305560" y="5240223"/>
                  </a:moveTo>
                  <a:lnTo>
                    <a:pt x="1249553" y="5240223"/>
                  </a:lnTo>
                  <a:lnTo>
                    <a:pt x="1249553" y="5344642"/>
                  </a:lnTo>
                  <a:lnTo>
                    <a:pt x="1305560" y="5344642"/>
                  </a:lnTo>
                  <a:lnTo>
                    <a:pt x="1305560" y="5240223"/>
                  </a:lnTo>
                  <a:close/>
                </a:path>
                <a:path w="3800475" h="7559040">
                  <a:moveTo>
                    <a:pt x="1305928" y="0"/>
                  </a:moveTo>
                  <a:lnTo>
                    <a:pt x="1250226" y="0"/>
                  </a:lnTo>
                  <a:lnTo>
                    <a:pt x="1250226" y="2556992"/>
                  </a:lnTo>
                  <a:lnTo>
                    <a:pt x="1250226" y="3741191"/>
                  </a:lnTo>
                  <a:lnTo>
                    <a:pt x="1250124" y="3807472"/>
                  </a:lnTo>
                  <a:lnTo>
                    <a:pt x="1250124" y="3926014"/>
                  </a:lnTo>
                  <a:lnTo>
                    <a:pt x="1250124" y="4189234"/>
                  </a:lnTo>
                  <a:lnTo>
                    <a:pt x="1250124" y="4994681"/>
                  </a:lnTo>
                  <a:lnTo>
                    <a:pt x="674928" y="4994681"/>
                  </a:lnTo>
                  <a:lnTo>
                    <a:pt x="666915" y="4947145"/>
                  </a:lnTo>
                  <a:lnTo>
                    <a:pt x="660920" y="4908283"/>
                  </a:lnTo>
                  <a:lnTo>
                    <a:pt x="654507" y="4862995"/>
                  </a:lnTo>
                  <a:lnTo>
                    <a:pt x="648004" y="4812144"/>
                  </a:lnTo>
                  <a:lnTo>
                    <a:pt x="641769" y="4756607"/>
                  </a:lnTo>
                  <a:lnTo>
                    <a:pt x="636143" y="4697285"/>
                  </a:lnTo>
                  <a:lnTo>
                    <a:pt x="631469" y="4635055"/>
                  </a:lnTo>
                  <a:lnTo>
                    <a:pt x="628091" y="4570806"/>
                  </a:lnTo>
                  <a:lnTo>
                    <a:pt x="626364" y="4505401"/>
                  </a:lnTo>
                  <a:lnTo>
                    <a:pt x="677735" y="4503394"/>
                  </a:lnTo>
                  <a:lnTo>
                    <a:pt x="728357" y="4499876"/>
                  </a:lnTo>
                  <a:lnTo>
                    <a:pt x="777836" y="4494708"/>
                  </a:lnTo>
                  <a:lnTo>
                    <a:pt x="825792" y="4487735"/>
                  </a:lnTo>
                  <a:lnTo>
                    <a:pt x="871804" y="4478807"/>
                  </a:lnTo>
                  <a:lnTo>
                    <a:pt x="915504" y="4467771"/>
                  </a:lnTo>
                  <a:lnTo>
                    <a:pt x="956487" y="4454474"/>
                  </a:lnTo>
                  <a:lnTo>
                    <a:pt x="1008240" y="4432871"/>
                  </a:lnTo>
                  <a:lnTo>
                    <a:pt x="1015885" y="4428833"/>
                  </a:lnTo>
                  <a:lnTo>
                    <a:pt x="1056132" y="4407522"/>
                  </a:lnTo>
                  <a:lnTo>
                    <a:pt x="1099921" y="4378642"/>
                  </a:lnTo>
                  <a:lnTo>
                    <a:pt x="1139418" y="4346460"/>
                  </a:lnTo>
                  <a:lnTo>
                    <a:pt x="1174407" y="4311205"/>
                  </a:lnTo>
                  <a:lnTo>
                    <a:pt x="1204658" y="4273093"/>
                  </a:lnTo>
                  <a:lnTo>
                    <a:pt x="1229969" y="4232364"/>
                  </a:lnTo>
                  <a:lnTo>
                    <a:pt x="1250124" y="4189234"/>
                  </a:lnTo>
                  <a:lnTo>
                    <a:pt x="1250124" y="3926014"/>
                  </a:lnTo>
                  <a:lnTo>
                    <a:pt x="1228267" y="3887432"/>
                  </a:lnTo>
                  <a:lnTo>
                    <a:pt x="1201445" y="3855364"/>
                  </a:lnTo>
                  <a:lnTo>
                    <a:pt x="1200442" y="3854285"/>
                  </a:lnTo>
                  <a:lnTo>
                    <a:pt x="1200442" y="4052747"/>
                  </a:lnTo>
                  <a:lnTo>
                    <a:pt x="1200048" y="4067314"/>
                  </a:lnTo>
                  <a:lnTo>
                    <a:pt x="1194054" y="4111904"/>
                  </a:lnTo>
                  <a:lnTo>
                    <a:pt x="1181125" y="4155897"/>
                  </a:lnTo>
                  <a:lnTo>
                    <a:pt x="1161897" y="4197591"/>
                  </a:lnTo>
                  <a:lnTo>
                    <a:pt x="1136637" y="4236694"/>
                  </a:lnTo>
                  <a:lnTo>
                    <a:pt x="1105649" y="4272889"/>
                  </a:lnTo>
                  <a:lnTo>
                    <a:pt x="1069225" y="4305884"/>
                  </a:lnTo>
                  <a:lnTo>
                    <a:pt x="1027645" y="4335399"/>
                  </a:lnTo>
                  <a:lnTo>
                    <a:pt x="981202" y="4361116"/>
                  </a:lnTo>
                  <a:lnTo>
                    <a:pt x="930186" y="4382757"/>
                  </a:lnTo>
                  <a:lnTo>
                    <a:pt x="886675" y="4396537"/>
                  </a:lnTo>
                  <a:lnTo>
                    <a:pt x="839584" y="4407598"/>
                  </a:lnTo>
                  <a:lnTo>
                    <a:pt x="789470" y="4416158"/>
                  </a:lnTo>
                  <a:lnTo>
                    <a:pt x="736930" y="4422406"/>
                  </a:lnTo>
                  <a:lnTo>
                    <a:pt x="682548" y="4426559"/>
                  </a:lnTo>
                  <a:lnTo>
                    <a:pt x="626897" y="4428833"/>
                  </a:lnTo>
                  <a:lnTo>
                    <a:pt x="629297" y="4373727"/>
                  </a:lnTo>
                  <a:lnTo>
                    <a:pt x="633628" y="4319714"/>
                  </a:lnTo>
                  <a:lnTo>
                    <a:pt x="640105" y="4267339"/>
                  </a:lnTo>
                  <a:lnTo>
                    <a:pt x="648931" y="4217124"/>
                  </a:lnTo>
                  <a:lnTo>
                    <a:pt x="660336" y="4169626"/>
                  </a:lnTo>
                  <a:lnTo>
                    <a:pt x="674509" y="4125379"/>
                  </a:lnTo>
                  <a:lnTo>
                    <a:pt x="696061" y="4074604"/>
                  </a:lnTo>
                  <a:lnTo>
                    <a:pt x="721499" y="4028338"/>
                  </a:lnTo>
                  <a:lnTo>
                    <a:pt x="750544" y="3986898"/>
                  </a:lnTo>
                  <a:lnTo>
                    <a:pt x="782904" y="3950551"/>
                  </a:lnTo>
                  <a:lnTo>
                    <a:pt x="818273" y="3919588"/>
                  </a:lnTo>
                  <a:lnTo>
                    <a:pt x="856386" y="3894302"/>
                  </a:lnTo>
                  <a:lnTo>
                    <a:pt x="896937" y="3874973"/>
                  </a:lnTo>
                  <a:lnTo>
                    <a:pt x="939634" y="3861905"/>
                  </a:lnTo>
                  <a:lnTo>
                    <a:pt x="987272" y="3855364"/>
                  </a:lnTo>
                  <a:lnTo>
                    <a:pt x="1033297" y="3857117"/>
                  </a:lnTo>
                  <a:lnTo>
                    <a:pt x="1076236" y="3866819"/>
                  </a:lnTo>
                  <a:lnTo>
                    <a:pt x="1114602" y="3884155"/>
                  </a:lnTo>
                  <a:lnTo>
                    <a:pt x="1146898" y="3908768"/>
                  </a:lnTo>
                  <a:lnTo>
                    <a:pt x="1186688" y="3971836"/>
                  </a:lnTo>
                  <a:lnTo>
                    <a:pt x="1196962" y="4010660"/>
                  </a:lnTo>
                  <a:lnTo>
                    <a:pt x="1200442" y="4052747"/>
                  </a:lnTo>
                  <a:lnTo>
                    <a:pt x="1200442" y="3854285"/>
                  </a:lnTo>
                  <a:lnTo>
                    <a:pt x="1168552" y="3828173"/>
                  </a:lnTo>
                  <a:lnTo>
                    <a:pt x="1132382" y="3807472"/>
                  </a:lnTo>
                  <a:lnTo>
                    <a:pt x="1250124" y="3807472"/>
                  </a:lnTo>
                  <a:lnTo>
                    <a:pt x="1250124" y="3741191"/>
                  </a:lnTo>
                  <a:lnTo>
                    <a:pt x="1140663" y="3741191"/>
                  </a:lnTo>
                  <a:lnTo>
                    <a:pt x="1140663" y="2556992"/>
                  </a:lnTo>
                  <a:lnTo>
                    <a:pt x="1250226" y="2556992"/>
                  </a:lnTo>
                  <a:lnTo>
                    <a:pt x="1250226" y="0"/>
                  </a:lnTo>
                  <a:lnTo>
                    <a:pt x="1249921" y="0"/>
                  </a:lnTo>
                  <a:lnTo>
                    <a:pt x="1249921" y="55410"/>
                  </a:lnTo>
                  <a:lnTo>
                    <a:pt x="1249921" y="393915"/>
                  </a:lnTo>
                  <a:lnTo>
                    <a:pt x="1249921" y="911669"/>
                  </a:lnTo>
                  <a:lnTo>
                    <a:pt x="1249921" y="1250162"/>
                  </a:lnTo>
                  <a:lnTo>
                    <a:pt x="1066152" y="1250162"/>
                  </a:lnTo>
                  <a:lnTo>
                    <a:pt x="1066152" y="2556992"/>
                  </a:lnTo>
                  <a:lnTo>
                    <a:pt x="1066152" y="3741191"/>
                  </a:lnTo>
                  <a:lnTo>
                    <a:pt x="961745" y="3741191"/>
                  </a:lnTo>
                  <a:lnTo>
                    <a:pt x="961745" y="2556992"/>
                  </a:lnTo>
                  <a:lnTo>
                    <a:pt x="1066152" y="2556992"/>
                  </a:lnTo>
                  <a:lnTo>
                    <a:pt x="1066152" y="1250162"/>
                  </a:lnTo>
                  <a:lnTo>
                    <a:pt x="910678" y="1250162"/>
                  </a:lnTo>
                  <a:lnTo>
                    <a:pt x="955065" y="1228915"/>
                  </a:lnTo>
                  <a:lnTo>
                    <a:pt x="955230" y="1228839"/>
                  </a:lnTo>
                  <a:lnTo>
                    <a:pt x="997826" y="1204302"/>
                  </a:lnTo>
                  <a:lnTo>
                    <a:pt x="1038326" y="1176731"/>
                  </a:lnTo>
                  <a:lnTo>
                    <a:pt x="1076579" y="1146263"/>
                  </a:lnTo>
                  <a:lnTo>
                    <a:pt x="1112405" y="1113078"/>
                  </a:lnTo>
                  <a:lnTo>
                    <a:pt x="1145679" y="1077302"/>
                  </a:lnTo>
                  <a:lnTo>
                    <a:pt x="1176223" y="1039126"/>
                  </a:lnTo>
                  <a:lnTo>
                    <a:pt x="1203871" y="998689"/>
                  </a:lnTo>
                  <a:lnTo>
                    <a:pt x="1228547" y="956043"/>
                  </a:lnTo>
                  <a:lnTo>
                    <a:pt x="1249921" y="911669"/>
                  </a:lnTo>
                  <a:lnTo>
                    <a:pt x="1249921" y="393915"/>
                  </a:lnTo>
                  <a:lnTo>
                    <a:pt x="1229258" y="351015"/>
                  </a:lnTo>
                  <a:lnTo>
                    <a:pt x="1229258" y="652792"/>
                  </a:lnTo>
                  <a:lnTo>
                    <a:pt x="1227353" y="699973"/>
                  </a:lnTo>
                  <a:lnTo>
                    <a:pt x="1221701" y="746112"/>
                  </a:lnTo>
                  <a:lnTo>
                    <a:pt x="1212494" y="791070"/>
                  </a:lnTo>
                  <a:lnTo>
                    <a:pt x="1199845" y="834694"/>
                  </a:lnTo>
                  <a:lnTo>
                    <a:pt x="1183919" y="876833"/>
                  </a:lnTo>
                  <a:lnTo>
                    <a:pt x="1164856" y="917333"/>
                  </a:lnTo>
                  <a:lnTo>
                    <a:pt x="1142746" y="956170"/>
                  </a:lnTo>
                  <a:lnTo>
                    <a:pt x="1117955" y="992822"/>
                  </a:lnTo>
                  <a:lnTo>
                    <a:pt x="1090409" y="1027518"/>
                  </a:lnTo>
                  <a:lnTo>
                    <a:pt x="1060335" y="1059980"/>
                  </a:lnTo>
                  <a:lnTo>
                    <a:pt x="1027861" y="1090053"/>
                  </a:lnTo>
                  <a:lnTo>
                    <a:pt x="993178" y="1117612"/>
                  </a:lnTo>
                  <a:lnTo>
                    <a:pt x="956398" y="1142479"/>
                  </a:lnTo>
                  <a:lnTo>
                    <a:pt x="917676" y="1164513"/>
                  </a:lnTo>
                  <a:lnTo>
                    <a:pt x="887196" y="1178852"/>
                  </a:lnTo>
                  <a:lnTo>
                    <a:pt x="887196" y="2556992"/>
                  </a:lnTo>
                  <a:lnTo>
                    <a:pt x="887196" y="3741191"/>
                  </a:lnTo>
                  <a:lnTo>
                    <a:pt x="860132" y="3741191"/>
                  </a:lnTo>
                  <a:lnTo>
                    <a:pt x="860132" y="3807472"/>
                  </a:lnTo>
                  <a:lnTo>
                    <a:pt x="818603" y="3827881"/>
                  </a:lnTo>
                  <a:lnTo>
                    <a:pt x="779322" y="3853281"/>
                  </a:lnTo>
                  <a:lnTo>
                    <a:pt x="742505" y="3883469"/>
                  </a:lnTo>
                  <a:lnTo>
                    <a:pt x="708355" y="3918242"/>
                  </a:lnTo>
                  <a:lnTo>
                    <a:pt x="677100" y="3957383"/>
                  </a:lnTo>
                  <a:lnTo>
                    <a:pt x="648957" y="4000690"/>
                  </a:lnTo>
                  <a:lnTo>
                    <a:pt x="624128" y="4047960"/>
                  </a:lnTo>
                  <a:lnTo>
                    <a:pt x="602830" y="4098975"/>
                  </a:lnTo>
                  <a:lnTo>
                    <a:pt x="597242" y="4116032"/>
                  </a:lnTo>
                  <a:lnTo>
                    <a:pt x="597242" y="4994681"/>
                  </a:lnTo>
                  <a:lnTo>
                    <a:pt x="55600" y="4994681"/>
                  </a:lnTo>
                  <a:lnTo>
                    <a:pt x="55600" y="4460176"/>
                  </a:lnTo>
                  <a:lnTo>
                    <a:pt x="117068" y="4469752"/>
                  </a:lnTo>
                  <a:lnTo>
                    <a:pt x="157314" y="4475416"/>
                  </a:lnTo>
                  <a:lnTo>
                    <a:pt x="202958" y="4481296"/>
                  </a:lnTo>
                  <a:lnTo>
                    <a:pt x="253276" y="4487126"/>
                  </a:lnTo>
                  <a:lnTo>
                    <a:pt x="307530" y="4492637"/>
                  </a:lnTo>
                  <a:lnTo>
                    <a:pt x="365023" y="4497540"/>
                  </a:lnTo>
                  <a:lnTo>
                    <a:pt x="425030" y="4501566"/>
                  </a:lnTo>
                  <a:lnTo>
                    <a:pt x="486816" y="4504461"/>
                  </a:lnTo>
                  <a:lnTo>
                    <a:pt x="549681" y="4505922"/>
                  </a:lnTo>
                  <a:lnTo>
                    <a:pt x="551205" y="4569269"/>
                  </a:lnTo>
                  <a:lnTo>
                    <a:pt x="554253" y="4631448"/>
                  </a:lnTo>
                  <a:lnTo>
                    <a:pt x="558546" y="4691761"/>
                  </a:lnTo>
                  <a:lnTo>
                    <a:pt x="563765" y="4749495"/>
                  </a:lnTo>
                  <a:lnTo>
                    <a:pt x="569645" y="4803940"/>
                  </a:lnTo>
                  <a:lnTo>
                    <a:pt x="575881" y="4854372"/>
                  </a:lnTo>
                  <a:lnTo>
                    <a:pt x="582180" y="4900117"/>
                  </a:lnTo>
                  <a:lnTo>
                    <a:pt x="588251" y="4940427"/>
                  </a:lnTo>
                  <a:lnTo>
                    <a:pt x="597242" y="4994681"/>
                  </a:lnTo>
                  <a:lnTo>
                    <a:pt x="597242" y="4116032"/>
                  </a:lnTo>
                  <a:lnTo>
                    <a:pt x="577824" y="4184751"/>
                  </a:lnTo>
                  <a:lnTo>
                    <a:pt x="568617" y="4230954"/>
                  </a:lnTo>
                  <a:lnTo>
                    <a:pt x="561416" y="4278871"/>
                  </a:lnTo>
                  <a:lnTo>
                    <a:pt x="556056" y="4328147"/>
                  </a:lnTo>
                  <a:lnTo>
                    <a:pt x="552386" y="4378642"/>
                  </a:lnTo>
                  <a:lnTo>
                    <a:pt x="550278" y="4429277"/>
                  </a:lnTo>
                  <a:lnTo>
                    <a:pt x="485559" y="4427626"/>
                  </a:lnTo>
                  <a:lnTo>
                    <a:pt x="421868" y="4424464"/>
                  </a:lnTo>
                  <a:lnTo>
                    <a:pt x="360083" y="4420095"/>
                  </a:lnTo>
                  <a:lnTo>
                    <a:pt x="301117" y="4414837"/>
                  </a:lnTo>
                  <a:lnTo>
                    <a:pt x="245821" y="4409033"/>
                  </a:lnTo>
                  <a:lnTo>
                    <a:pt x="195097" y="4402975"/>
                  </a:lnTo>
                  <a:lnTo>
                    <a:pt x="149834" y="4396981"/>
                  </a:lnTo>
                  <a:lnTo>
                    <a:pt x="110909" y="4391393"/>
                  </a:lnTo>
                  <a:lnTo>
                    <a:pt x="55600" y="4382643"/>
                  </a:lnTo>
                  <a:lnTo>
                    <a:pt x="55600" y="3807472"/>
                  </a:lnTo>
                  <a:lnTo>
                    <a:pt x="860132" y="3807472"/>
                  </a:lnTo>
                  <a:lnTo>
                    <a:pt x="860132" y="3741191"/>
                  </a:lnTo>
                  <a:lnTo>
                    <a:pt x="782802" y="3741191"/>
                  </a:lnTo>
                  <a:lnTo>
                    <a:pt x="782802" y="2556992"/>
                  </a:lnTo>
                  <a:lnTo>
                    <a:pt x="887196" y="2556992"/>
                  </a:lnTo>
                  <a:lnTo>
                    <a:pt x="887196" y="1178852"/>
                  </a:lnTo>
                  <a:lnTo>
                    <a:pt x="835050" y="1199489"/>
                  </a:lnTo>
                  <a:lnTo>
                    <a:pt x="791425" y="1212138"/>
                  </a:lnTo>
                  <a:lnTo>
                    <a:pt x="746467" y="1221359"/>
                  </a:lnTo>
                  <a:lnTo>
                    <a:pt x="708253" y="1226032"/>
                  </a:lnTo>
                  <a:lnTo>
                    <a:pt x="708253" y="2556992"/>
                  </a:lnTo>
                  <a:lnTo>
                    <a:pt x="708253" y="3741191"/>
                  </a:lnTo>
                  <a:lnTo>
                    <a:pt x="603834" y="3741191"/>
                  </a:lnTo>
                  <a:lnTo>
                    <a:pt x="603834" y="2556992"/>
                  </a:lnTo>
                  <a:lnTo>
                    <a:pt x="708253" y="2556992"/>
                  </a:lnTo>
                  <a:lnTo>
                    <a:pt x="708253" y="1226032"/>
                  </a:lnTo>
                  <a:lnTo>
                    <a:pt x="700328" y="1226997"/>
                  </a:lnTo>
                  <a:lnTo>
                    <a:pt x="653148" y="1228915"/>
                  </a:lnTo>
                  <a:lnTo>
                    <a:pt x="605955" y="1226997"/>
                  </a:lnTo>
                  <a:lnTo>
                    <a:pt x="559816" y="1221359"/>
                  </a:lnTo>
                  <a:lnTo>
                    <a:pt x="529297" y="1215110"/>
                  </a:lnTo>
                  <a:lnTo>
                    <a:pt x="529297" y="2556992"/>
                  </a:lnTo>
                  <a:lnTo>
                    <a:pt x="529297" y="3741191"/>
                  </a:lnTo>
                  <a:lnTo>
                    <a:pt x="424903" y="3741191"/>
                  </a:lnTo>
                  <a:lnTo>
                    <a:pt x="424903" y="2556992"/>
                  </a:lnTo>
                  <a:lnTo>
                    <a:pt x="529297" y="2556992"/>
                  </a:lnTo>
                  <a:lnTo>
                    <a:pt x="529297" y="1215110"/>
                  </a:lnTo>
                  <a:lnTo>
                    <a:pt x="514858" y="1212138"/>
                  </a:lnTo>
                  <a:lnTo>
                    <a:pt x="471233" y="1199489"/>
                  </a:lnTo>
                  <a:lnTo>
                    <a:pt x="429107" y="1183563"/>
                  </a:lnTo>
                  <a:lnTo>
                    <a:pt x="395605" y="1167815"/>
                  </a:lnTo>
                  <a:lnTo>
                    <a:pt x="395605" y="1250162"/>
                  </a:lnTo>
                  <a:lnTo>
                    <a:pt x="350456" y="1250162"/>
                  </a:lnTo>
                  <a:lnTo>
                    <a:pt x="350456" y="2556992"/>
                  </a:lnTo>
                  <a:lnTo>
                    <a:pt x="350456" y="3741191"/>
                  </a:lnTo>
                  <a:lnTo>
                    <a:pt x="246049" y="3741191"/>
                  </a:lnTo>
                  <a:lnTo>
                    <a:pt x="246049" y="2556992"/>
                  </a:lnTo>
                  <a:lnTo>
                    <a:pt x="350456" y="2556992"/>
                  </a:lnTo>
                  <a:lnTo>
                    <a:pt x="350456" y="1250162"/>
                  </a:lnTo>
                  <a:lnTo>
                    <a:pt x="171488" y="1250162"/>
                  </a:lnTo>
                  <a:lnTo>
                    <a:pt x="171488" y="2556992"/>
                  </a:lnTo>
                  <a:lnTo>
                    <a:pt x="171488" y="3741191"/>
                  </a:lnTo>
                  <a:lnTo>
                    <a:pt x="55397" y="3741191"/>
                  </a:lnTo>
                  <a:lnTo>
                    <a:pt x="55397" y="2556992"/>
                  </a:lnTo>
                  <a:lnTo>
                    <a:pt x="171488" y="2556992"/>
                  </a:lnTo>
                  <a:lnTo>
                    <a:pt x="171488" y="1250162"/>
                  </a:lnTo>
                  <a:lnTo>
                    <a:pt x="56388" y="1250162"/>
                  </a:lnTo>
                  <a:lnTo>
                    <a:pt x="56388" y="911682"/>
                  </a:lnTo>
                  <a:lnTo>
                    <a:pt x="77812" y="956170"/>
                  </a:lnTo>
                  <a:lnTo>
                    <a:pt x="102425" y="998702"/>
                  </a:lnTo>
                  <a:lnTo>
                    <a:pt x="130086" y="1039139"/>
                  </a:lnTo>
                  <a:lnTo>
                    <a:pt x="160629" y="1077315"/>
                  </a:lnTo>
                  <a:lnTo>
                    <a:pt x="193890" y="1113078"/>
                  </a:lnTo>
                  <a:lnTo>
                    <a:pt x="229717" y="1146276"/>
                  </a:lnTo>
                  <a:lnTo>
                    <a:pt x="267970" y="1176731"/>
                  </a:lnTo>
                  <a:lnTo>
                    <a:pt x="308470" y="1204315"/>
                  </a:lnTo>
                  <a:lnTo>
                    <a:pt x="351066" y="1228839"/>
                  </a:lnTo>
                  <a:lnTo>
                    <a:pt x="395605" y="1250162"/>
                  </a:lnTo>
                  <a:lnTo>
                    <a:pt x="395605" y="1167815"/>
                  </a:lnTo>
                  <a:lnTo>
                    <a:pt x="388607" y="1164513"/>
                  </a:lnTo>
                  <a:lnTo>
                    <a:pt x="349897" y="1142479"/>
                  </a:lnTo>
                  <a:lnTo>
                    <a:pt x="313118" y="1117612"/>
                  </a:lnTo>
                  <a:lnTo>
                    <a:pt x="278422" y="1090053"/>
                  </a:lnTo>
                  <a:lnTo>
                    <a:pt x="245960" y="1059980"/>
                  </a:lnTo>
                  <a:lnTo>
                    <a:pt x="215874" y="1027518"/>
                  </a:lnTo>
                  <a:lnTo>
                    <a:pt x="188328" y="992822"/>
                  </a:lnTo>
                  <a:lnTo>
                    <a:pt x="163461" y="956043"/>
                  </a:lnTo>
                  <a:lnTo>
                    <a:pt x="141427" y="917333"/>
                  </a:lnTo>
                  <a:lnTo>
                    <a:pt x="138772" y="911682"/>
                  </a:lnTo>
                  <a:lnTo>
                    <a:pt x="122377" y="876833"/>
                  </a:lnTo>
                  <a:lnTo>
                    <a:pt x="106451" y="834694"/>
                  </a:lnTo>
                  <a:lnTo>
                    <a:pt x="93802" y="791070"/>
                  </a:lnTo>
                  <a:lnTo>
                    <a:pt x="84582" y="746112"/>
                  </a:lnTo>
                  <a:lnTo>
                    <a:pt x="78943" y="699973"/>
                  </a:lnTo>
                  <a:lnTo>
                    <a:pt x="77038" y="652792"/>
                  </a:lnTo>
                  <a:lnTo>
                    <a:pt x="78943" y="605612"/>
                  </a:lnTo>
                  <a:lnTo>
                    <a:pt x="84582" y="559460"/>
                  </a:lnTo>
                  <a:lnTo>
                    <a:pt x="93802" y="514502"/>
                  </a:lnTo>
                  <a:lnTo>
                    <a:pt x="106451" y="470890"/>
                  </a:lnTo>
                  <a:lnTo>
                    <a:pt x="122377" y="428752"/>
                  </a:lnTo>
                  <a:lnTo>
                    <a:pt x="138785" y="393890"/>
                  </a:lnTo>
                  <a:lnTo>
                    <a:pt x="141427" y="388251"/>
                  </a:lnTo>
                  <a:lnTo>
                    <a:pt x="163550" y="349402"/>
                  </a:lnTo>
                  <a:lnTo>
                    <a:pt x="188328" y="312750"/>
                  </a:lnTo>
                  <a:lnTo>
                    <a:pt x="215874" y="278053"/>
                  </a:lnTo>
                  <a:lnTo>
                    <a:pt x="245960" y="245592"/>
                  </a:lnTo>
                  <a:lnTo>
                    <a:pt x="278422" y="215506"/>
                  </a:lnTo>
                  <a:lnTo>
                    <a:pt x="313118" y="187960"/>
                  </a:lnTo>
                  <a:lnTo>
                    <a:pt x="349897" y="163093"/>
                  </a:lnTo>
                  <a:lnTo>
                    <a:pt x="388607" y="141058"/>
                  </a:lnTo>
                  <a:lnTo>
                    <a:pt x="429107" y="121996"/>
                  </a:lnTo>
                  <a:lnTo>
                    <a:pt x="471233" y="106070"/>
                  </a:lnTo>
                  <a:lnTo>
                    <a:pt x="514858" y="93421"/>
                  </a:lnTo>
                  <a:lnTo>
                    <a:pt x="559816" y="84201"/>
                  </a:lnTo>
                  <a:lnTo>
                    <a:pt x="605955" y="78562"/>
                  </a:lnTo>
                  <a:lnTo>
                    <a:pt x="653148" y="76657"/>
                  </a:lnTo>
                  <a:lnTo>
                    <a:pt x="700328" y="78562"/>
                  </a:lnTo>
                  <a:lnTo>
                    <a:pt x="746467" y="84201"/>
                  </a:lnTo>
                  <a:lnTo>
                    <a:pt x="791425" y="93421"/>
                  </a:lnTo>
                  <a:lnTo>
                    <a:pt x="835050" y="106070"/>
                  </a:lnTo>
                  <a:lnTo>
                    <a:pt x="877176" y="121996"/>
                  </a:lnTo>
                  <a:lnTo>
                    <a:pt x="917676" y="141058"/>
                  </a:lnTo>
                  <a:lnTo>
                    <a:pt x="956398" y="163093"/>
                  </a:lnTo>
                  <a:lnTo>
                    <a:pt x="993178" y="187960"/>
                  </a:lnTo>
                  <a:lnTo>
                    <a:pt x="1027861" y="215506"/>
                  </a:lnTo>
                  <a:lnTo>
                    <a:pt x="1060335" y="245592"/>
                  </a:lnTo>
                  <a:lnTo>
                    <a:pt x="1090409" y="278053"/>
                  </a:lnTo>
                  <a:lnTo>
                    <a:pt x="1117955" y="312750"/>
                  </a:lnTo>
                  <a:lnTo>
                    <a:pt x="1142822" y="349529"/>
                  </a:lnTo>
                  <a:lnTo>
                    <a:pt x="1164856" y="388251"/>
                  </a:lnTo>
                  <a:lnTo>
                    <a:pt x="1183919" y="428752"/>
                  </a:lnTo>
                  <a:lnTo>
                    <a:pt x="1199845" y="470890"/>
                  </a:lnTo>
                  <a:lnTo>
                    <a:pt x="1212494" y="514502"/>
                  </a:lnTo>
                  <a:lnTo>
                    <a:pt x="1221701" y="559460"/>
                  </a:lnTo>
                  <a:lnTo>
                    <a:pt x="1227353" y="605612"/>
                  </a:lnTo>
                  <a:lnTo>
                    <a:pt x="1229258" y="652792"/>
                  </a:lnTo>
                  <a:lnTo>
                    <a:pt x="1229258" y="351015"/>
                  </a:lnTo>
                  <a:lnTo>
                    <a:pt x="1203871" y="306870"/>
                  </a:lnTo>
                  <a:lnTo>
                    <a:pt x="1176210" y="266433"/>
                  </a:lnTo>
                  <a:lnTo>
                    <a:pt x="1145667" y="228257"/>
                  </a:lnTo>
                  <a:lnTo>
                    <a:pt x="1112405" y="192493"/>
                  </a:lnTo>
                  <a:lnTo>
                    <a:pt x="1076566" y="159296"/>
                  </a:lnTo>
                  <a:lnTo>
                    <a:pt x="1038326" y="128841"/>
                  </a:lnTo>
                  <a:lnTo>
                    <a:pt x="997826" y="101257"/>
                  </a:lnTo>
                  <a:lnTo>
                    <a:pt x="955230" y="76733"/>
                  </a:lnTo>
                  <a:lnTo>
                    <a:pt x="955065" y="76657"/>
                  </a:lnTo>
                  <a:lnTo>
                    <a:pt x="910704" y="55410"/>
                  </a:lnTo>
                  <a:lnTo>
                    <a:pt x="1249921" y="55410"/>
                  </a:lnTo>
                  <a:lnTo>
                    <a:pt x="1249921" y="0"/>
                  </a:lnTo>
                  <a:lnTo>
                    <a:pt x="395592" y="0"/>
                  </a:lnTo>
                  <a:lnTo>
                    <a:pt x="395592" y="55410"/>
                  </a:lnTo>
                  <a:lnTo>
                    <a:pt x="351053" y="76733"/>
                  </a:lnTo>
                  <a:lnTo>
                    <a:pt x="308444" y="101269"/>
                  </a:lnTo>
                  <a:lnTo>
                    <a:pt x="267957" y="128841"/>
                  </a:lnTo>
                  <a:lnTo>
                    <a:pt x="229704" y="159308"/>
                  </a:lnTo>
                  <a:lnTo>
                    <a:pt x="193878" y="192493"/>
                  </a:lnTo>
                  <a:lnTo>
                    <a:pt x="160604" y="228269"/>
                  </a:lnTo>
                  <a:lnTo>
                    <a:pt x="130073" y="266446"/>
                  </a:lnTo>
                  <a:lnTo>
                    <a:pt x="102412" y="306882"/>
                  </a:lnTo>
                  <a:lnTo>
                    <a:pt x="77749" y="349529"/>
                  </a:lnTo>
                  <a:lnTo>
                    <a:pt x="56388" y="393890"/>
                  </a:lnTo>
                  <a:lnTo>
                    <a:pt x="56388" y="55410"/>
                  </a:lnTo>
                  <a:lnTo>
                    <a:pt x="395592" y="55410"/>
                  </a:lnTo>
                  <a:lnTo>
                    <a:pt x="395592" y="0"/>
                  </a:lnTo>
                  <a:lnTo>
                    <a:pt x="368" y="0"/>
                  </a:lnTo>
                  <a:lnTo>
                    <a:pt x="368" y="1251445"/>
                  </a:lnTo>
                  <a:lnTo>
                    <a:pt x="317" y="2547391"/>
                  </a:lnTo>
                  <a:lnTo>
                    <a:pt x="0" y="2547391"/>
                  </a:lnTo>
                  <a:lnTo>
                    <a:pt x="0" y="3741191"/>
                  </a:lnTo>
                  <a:lnTo>
                    <a:pt x="0" y="3797071"/>
                  </a:lnTo>
                  <a:lnTo>
                    <a:pt x="38" y="4994681"/>
                  </a:lnTo>
                  <a:lnTo>
                    <a:pt x="0" y="5049291"/>
                  </a:lnTo>
                  <a:lnTo>
                    <a:pt x="0" y="5166131"/>
                  </a:lnTo>
                  <a:lnTo>
                    <a:pt x="0" y="6300241"/>
                  </a:lnTo>
                  <a:lnTo>
                    <a:pt x="50" y="7558570"/>
                  </a:lnTo>
                  <a:lnTo>
                    <a:pt x="1305610" y="7558570"/>
                  </a:lnTo>
                  <a:lnTo>
                    <a:pt x="1305610" y="7503185"/>
                  </a:lnTo>
                  <a:lnTo>
                    <a:pt x="1305610" y="7164679"/>
                  </a:lnTo>
                  <a:lnTo>
                    <a:pt x="1305610" y="6646926"/>
                  </a:lnTo>
                  <a:lnTo>
                    <a:pt x="1305610" y="6308420"/>
                  </a:lnTo>
                  <a:lnTo>
                    <a:pt x="1305610" y="6253023"/>
                  </a:lnTo>
                  <a:lnTo>
                    <a:pt x="1305560" y="6253023"/>
                  </a:lnTo>
                  <a:lnTo>
                    <a:pt x="1305560" y="5598071"/>
                  </a:lnTo>
                  <a:lnTo>
                    <a:pt x="1249603" y="5598071"/>
                  </a:lnTo>
                  <a:lnTo>
                    <a:pt x="1249603" y="6308420"/>
                  </a:lnTo>
                  <a:lnTo>
                    <a:pt x="1249603" y="6646926"/>
                  </a:lnTo>
                  <a:lnTo>
                    <a:pt x="1249603" y="7164679"/>
                  </a:lnTo>
                  <a:lnTo>
                    <a:pt x="1249603" y="7503185"/>
                  </a:lnTo>
                  <a:lnTo>
                    <a:pt x="910374" y="7503185"/>
                  </a:lnTo>
                  <a:lnTo>
                    <a:pt x="954760" y="7481925"/>
                  </a:lnTo>
                  <a:lnTo>
                    <a:pt x="997508" y="7457326"/>
                  </a:lnTo>
                  <a:lnTo>
                    <a:pt x="1038009" y="7429741"/>
                  </a:lnTo>
                  <a:lnTo>
                    <a:pt x="1076261" y="7399287"/>
                  </a:lnTo>
                  <a:lnTo>
                    <a:pt x="1112088" y="7366089"/>
                  </a:lnTo>
                  <a:lnTo>
                    <a:pt x="1145362" y="7330326"/>
                  </a:lnTo>
                  <a:lnTo>
                    <a:pt x="1175893" y="7292149"/>
                  </a:lnTo>
                  <a:lnTo>
                    <a:pt x="1203553" y="7251700"/>
                  </a:lnTo>
                  <a:lnTo>
                    <a:pt x="1228229" y="7209053"/>
                  </a:lnTo>
                  <a:lnTo>
                    <a:pt x="1249603" y="7164679"/>
                  </a:lnTo>
                  <a:lnTo>
                    <a:pt x="1249603" y="6646926"/>
                  </a:lnTo>
                  <a:lnTo>
                    <a:pt x="1228940" y="6604038"/>
                  </a:lnTo>
                  <a:lnTo>
                    <a:pt x="1228940" y="6905803"/>
                  </a:lnTo>
                  <a:lnTo>
                    <a:pt x="1227035" y="6952983"/>
                  </a:lnTo>
                  <a:lnTo>
                    <a:pt x="1221397" y="6999135"/>
                  </a:lnTo>
                  <a:lnTo>
                    <a:pt x="1212176" y="7044093"/>
                  </a:lnTo>
                  <a:lnTo>
                    <a:pt x="1199527" y="7087705"/>
                  </a:lnTo>
                  <a:lnTo>
                    <a:pt x="1183601" y="7129843"/>
                  </a:lnTo>
                  <a:lnTo>
                    <a:pt x="1164551" y="7170344"/>
                  </a:lnTo>
                  <a:lnTo>
                    <a:pt x="1142428" y="7209180"/>
                  </a:lnTo>
                  <a:lnTo>
                    <a:pt x="1117638" y="7245832"/>
                  </a:lnTo>
                  <a:lnTo>
                    <a:pt x="1090091" y="7280529"/>
                  </a:lnTo>
                  <a:lnTo>
                    <a:pt x="1060018" y="7312990"/>
                  </a:lnTo>
                  <a:lnTo>
                    <a:pt x="1027557" y="7343076"/>
                  </a:lnTo>
                  <a:lnTo>
                    <a:pt x="992860" y="7370623"/>
                  </a:lnTo>
                  <a:lnTo>
                    <a:pt x="956081" y="7395489"/>
                  </a:lnTo>
                  <a:lnTo>
                    <a:pt x="917359" y="7417524"/>
                  </a:lnTo>
                  <a:lnTo>
                    <a:pt x="876871" y="7436574"/>
                  </a:lnTo>
                  <a:lnTo>
                    <a:pt x="834732" y="7452500"/>
                  </a:lnTo>
                  <a:lnTo>
                    <a:pt x="791108" y="7465149"/>
                  </a:lnTo>
                  <a:lnTo>
                    <a:pt x="746150" y="7474369"/>
                  </a:lnTo>
                  <a:lnTo>
                    <a:pt x="700011" y="7480008"/>
                  </a:lnTo>
                  <a:lnTo>
                    <a:pt x="652830" y="7481925"/>
                  </a:lnTo>
                  <a:lnTo>
                    <a:pt x="605650" y="7480008"/>
                  </a:lnTo>
                  <a:lnTo>
                    <a:pt x="559498" y="7474369"/>
                  </a:lnTo>
                  <a:lnTo>
                    <a:pt x="514540" y="7465149"/>
                  </a:lnTo>
                  <a:lnTo>
                    <a:pt x="470928" y="7452500"/>
                  </a:lnTo>
                  <a:lnTo>
                    <a:pt x="428790" y="7436574"/>
                  </a:lnTo>
                  <a:lnTo>
                    <a:pt x="395287" y="7420826"/>
                  </a:lnTo>
                  <a:lnTo>
                    <a:pt x="395287" y="7503185"/>
                  </a:lnTo>
                  <a:lnTo>
                    <a:pt x="56057" y="7503185"/>
                  </a:lnTo>
                  <a:lnTo>
                    <a:pt x="56057" y="7164692"/>
                  </a:lnTo>
                  <a:lnTo>
                    <a:pt x="77482" y="7209180"/>
                  </a:lnTo>
                  <a:lnTo>
                    <a:pt x="102108" y="7251725"/>
                  </a:lnTo>
                  <a:lnTo>
                    <a:pt x="129768" y="7292162"/>
                  </a:lnTo>
                  <a:lnTo>
                    <a:pt x="160312" y="7330338"/>
                  </a:lnTo>
                  <a:lnTo>
                    <a:pt x="193573" y="7366101"/>
                  </a:lnTo>
                  <a:lnTo>
                    <a:pt x="229412" y="7399287"/>
                  </a:lnTo>
                  <a:lnTo>
                    <a:pt x="267652" y="7429754"/>
                  </a:lnTo>
                  <a:lnTo>
                    <a:pt x="308152" y="7457326"/>
                  </a:lnTo>
                  <a:lnTo>
                    <a:pt x="350748" y="7481849"/>
                  </a:lnTo>
                  <a:lnTo>
                    <a:pt x="395287" y="7503185"/>
                  </a:lnTo>
                  <a:lnTo>
                    <a:pt x="395287" y="7420826"/>
                  </a:lnTo>
                  <a:lnTo>
                    <a:pt x="388289" y="7417524"/>
                  </a:lnTo>
                  <a:lnTo>
                    <a:pt x="349580" y="7395489"/>
                  </a:lnTo>
                  <a:lnTo>
                    <a:pt x="312801" y="7370623"/>
                  </a:lnTo>
                  <a:lnTo>
                    <a:pt x="278104" y="7343076"/>
                  </a:lnTo>
                  <a:lnTo>
                    <a:pt x="245643" y="7312990"/>
                  </a:lnTo>
                  <a:lnTo>
                    <a:pt x="215569" y="7280529"/>
                  </a:lnTo>
                  <a:lnTo>
                    <a:pt x="188023" y="7245832"/>
                  </a:lnTo>
                  <a:lnTo>
                    <a:pt x="163156" y="7209053"/>
                  </a:lnTo>
                  <a:lnTo>
                    <a:pt x="141122" y="7170344"/>
                  </a:lnTo>
                  <a:lnTo>
                    <a:pt x="138468" y="7164692"/>
                  </a:lnTo>
                  <a:lnTo>
                    <a:pt x="122059" y="7129843"/>
                  </a:lnTo>
                  <a:lnTo>
                    <a:pt x="106133" y="7087705"/>
                  </a:lnTo>
                  <a:lnTo>
                    <a:pt x="93497" y="7044093"/>
                  </a:lnTo>
                  <a:lnTo>
                    <a:pt x="84277" y="6999135"/>
                  </a:lnTo>
                  <a:lnTo>
                    <a:pt x="78638" y="6952983"/>
                  </a:lnTo>
                  <a:lnTo>
                    <a:pt x="76720" y="6905803"/>
                  </a:lnTo>
                  <a:lnTo>
                    <a:pt x="78638" y="6858622"/>
                  </a:lnTo>
                  <a:lnTo>
                    <a:pt x="84277" y="6812483"/>
                  </a:lnTo>
                  <a:lnTo>
                    <a:pt x="93497" y="6767525"/>
                  </a:lnTo>
                  <a:lnTo>
                    <a:pt x="106133" y="6723901"/>
                  </a:lnTo>
                  <a:lnTo>
                    <a:pt x="122059" y="6681762"/>
                  </a:lnTo>
                  <a:lnTo>
                    <a:pt x="138468" y="6646900"/>
                  </a:lnTo>
                  <a:lnTo>
                    <a:pt x="163245" y="6602425"/>
                  </a:lnTo>
                  <a:lnTo>
                    <a:pt x="188023" y="6565773"/>
                  </a:lnTo>
                  <a:lnTo>
                    <a:pt x="215569" y="6531076"/>
                  </a:lnTo>
                  <a:lnTo>
                    <a:pt x="245643" y="6498603"/>
                  </a:lnTo>
                  <a:lnTo>
                    <a:pt x="278104" y="6468529"/>
                  </a:lnTo>
                  <a:lnTo>
                    <a:pt x="312801" y="6440970"/>
                  </a:lnTo>
                  <a:lnTo>
                    <a:pt x="349580" y="6416103"/>
                  </a:lnTo>
                  <a:lnTo>
                    <a:pt x="388289" y="6394069"/>
                  </a:lnTo>
                  <a:lnTo>
                    <a:pt x="428790" y="6375019"/>
                  </a:lnTo>
                  <a:lnTo>
                    <a:pt x="470928" y="6359093"/>
                  </a:lnTo>
                  <a:lnTo>
                    <a:pt x="514540" y="6346444"/>
                  </a:lnTo>
                  <a:lnTo>
                    <a:pt x="559498" y="6337224"/>
                  </a:lnTo>
                  <a:lnTo>
                    <a:pt x="605650" y="6331585"/>
                  </a:lnTo>
                  <a:lnTo>
                    <a:pt x="652830" y="6329667"/>
                  </a:lnTo>
                  <a:lnTo>
                    <a:pt x="700011" y="6331585"/>
                  </a:lnTo>
                  <a:lnTo>
                    <a:pt x="746150" y="6337224"/>
                  </a:lnTo>
                  <a:lnTo>
                    <a:pt x="791108" y="6346444"/>
                  </a:lnTo>
                  <a:lnTo>
                    <a:pt x="834732" y="6359093"/>
                  </a:lnTo>
                  <a:lnTo>
                    <a:pt x="876871" y="6375019"/>
                  </a:lnTo>
                  <a:lnTo>
                    <a:pt x="917359" y="6394069"/>
                  </a:lnTo>
                  <a:lnTo>
                    <a:pt x="956081" y="6416103"/>
                  </a:lnTo>
                  <a:lnTo>
                    <a:pt x="992860" y="6440970"/>
                  </a:lnTo>
                  <a:lnTo>
                    <a:pt x="1027557" y="6468529"/>
                  </a:lnTo>
                  <a:lnTo>
                    <a:pt x="1060018" y="6498603"/>
                  </a:lnTo>
                  <a:lnTo>
                    <a:pt x="1090091" y="6531076"/>
                  </a:lnTo>
                  <a:lnTo>
                    <a:pt x="1117638" y="6565773"/>
                  </a:lnTo>
                  <a:lnTo>
                    <a:pt x="1142504" y="6602552"/>
                  </a:lnTo>
                  <a:lnTo>
                    <a:pt x="1164551" y="6641262"/>
                  </a:lnTo>
                  <a:lnTo>
                    <a:pt x="1183601" y="6681762"/>
                  </a:lnTo>
                  <a:lnTo>
                    <a:pt x="1199527" y="6723901"/>
                  </a:lnTo>
                  <a:lnTo>
                    <a:pt x="1212176" y="6767525"/>
                  </a:lnTo>
                  <a:lnTo>
                    <a:pt x="1221397" y="6812483"/>
                  </a:lnTo>
                  <a:lnTo>
                    <a:pt x="1227035" y="6858622"/>
                  </a:lnTo>
                  <a:lnTo>
                    <a:pt x="1228940" y="6905803"/>
                  </a:lnTo>
                  <a:lnTo>
                    <a:pt x="1228940" y="6604038"/>
                  </a:lnTo>
                  <a:lnTo>
                    <a:pt x="1203553" y="6559880"/>
                  </a:lnTo>
                  <a:lnTo>
                    <a:pt x="1175893" y="6519443"/>
                  </a:lnTo>
                  <a:lnTo>
                    <a:pt x="1145349" y="6481267"/>
                  </a:lnTo>
                  <a:lnTo>
                    <a:pt x="1112088" y="6445504"/>
                  </a:lnTo>
                  <a:lnTo>
                    <a:pt x="1076261" y="6412319"/>
                  </a:lnTo>
                  <a:lnTo>
                    <a:pt x="1038009" y="6381851"/>
                  </a:lnTo>
                  <a:lnTo>
                    <a:pt x="997521" y="6354280"/>
                  </a:lnTo>
                  <a:lnTo>
                    <a:pt x="954913" y="6329756"/>
                  </a:lnTo>
                  <a:lnTo>
                    <a:pt x="910386" y="6308420"/>
                  </a:lnTo>
                  <a:lnTo>
                    <a:pt x="1249603" y="6308420"/>
                  </a:lnTo>
                  <a:lnTo>
                    <a:pt x="1249603" y="5598071"/>
                  </a:lnTo>
                  <a:lnTo>
                    <a:pt x="1249591" y="5956071"/>
                  </a:lnTo>
                  <a:lnTo>
                    <a:pt x="1249591" y="6060211"/>
                  </a:lnTo>
                  <a:lnTo>
                    <a:pt x="1249553" y="6135141"/>
                  </a:lnTo>
                  <a:lnTo>
                    <a:pt x="1249553" y="6244361"/>
                  </a:lnTo>
                  <a:lnTo>
                    <a:pt x="395274" y="6244361"/>
                  </a:lnTo>
                  <a:lnTo>
                    <a:pt x="395274" y="6308420"/>
                  </a:lnTo>
                  <a:lnTo>
                    <a:pt x="350735" y="6329756"/>
                  </a:lnTo>
                  <a:lnTo>
                    <a:pt x="308140" y="6354280"/>
                  </a:lnTo>
                  <a:lnTo>
                    <a:pt x="267639" y="6381851"/>
                  </a:lnTo>
                  <a:lnTo>
                    <a:pt x="229400" y="6412319"/>
                  </a:lnTo>
                  <a:lnTo>
                    <a:pt x="193560" y="6445517"/>
                  </a:lnTo>
                  <a:lnTo>
                    <a:pt x="160299" y="6481280"/>
                  </a:lnTo>
                  <a:lnTo>
                    <a:pt x="129755" y="6519456"/>
                  </a:lnTo>
                  <a:lnTo>
                    <a:pt x="102095" y="6559893"/>
                  </a:lnTo>
                  <a:lnTo>
                    <a:pt x="77419" y="6602552"/>
                  </a:lnTo>
                  <a:lnTo>
                    <a:pt x="56057" y="6646900"/>
                  </a:lnTo>
                  <a:lnTo>
                    <a:pt x="56057" y="6308420"/>
                  </a:lnTo>
                  <a:lnTo>
                    <a:pt x="395274" y="6308420"/>
                  </a:lnTo>
                  <a:lnTo>
                    <a:pt x="395274" y="6244361"/>
                  </a:lnTo>
                  <a:lnTo>
                    <a:pt x="56019" y="6244361"/>
                  </a:lnTo>
                  <a:lnTo>
                    <a:pt x="56019" y="6135141"/>
                  </a:lnTo>
                  <a:lnTo>
                    <a:pt x="1249553" y="6135141"/>
                  </a:lnTo>
                  <a:lnTo>
                    <a:pt x="1249553" y="6060211"/>
                  </a:lnTo>
                  <a:lnTo>
                    <a:pt x="56057" y="6060211"/>
                  </a:lnTo>
                  <a:lnTo>
                    <a:pt x="56057" y="5956071"/>
                  </a:lnTo>
                  <a:lnTo>
                    <a:pt x="1249591" y="5956071"/>
                  </a:lnTo>
                  <a:lnTo>
                    <a:pt x="1249591" y="5598071"/>
                  </a:lnTo>
                  <a:lnTo>
                    <a:pt x="1249553" y="5702071"/>
                  </a:lnTo>
                  <a:lnTo>
                    <a:pt x="1249553" y="5777001"/>
                  </a:lnTo>
                  <a:lnTo>
                    <a:pt x="1249553" y="5881141"/>
                  </a:lnTo>
                  <a:lnTo>
                    <a:pt x="56019" y="5881141"/>
                  </a:lnTo>
                  <a:lnTo>
                    <a:pt x="56019" y="5777001"/>
                  </a:lnTo>
                  <a:lnTo>
                    <a:pt x="1249553" y="5777001"/>
                  </a:lnTo>
                  <a:lnTo>
                    <a:pt x="1249553" y="5702071"/>
                  </a:lnTo>
                  <a:lnTo>
                    <a:pt x="56019" y="5702071"/>
                  </a:lnTo>
                  <a:lnTo>
                    <a:pt x="56019" y="5597931"/>
                  </a:lnTo>
                  <a:lnTo>
                    <a:pt x="1305560" y="5597931"/>
                  </a:lnTo>
                  <a:lnTo>
                    <a:pt x="1305560" y="5523560"/>
                  </a:lnTo>
                  <a:lnTo>
                    <a:pt x="1305560" y="5523001"/>
                  </a:lnTo>
                  <a:lnTo>
                    <a:pt x="1305560" y="5419153"/>
                  </a:lnTo>
                  <a:lnTo>
                    <a:pt x="1249553" y="5419153"/>
                  </a:lnTo>
                  <a:lnTo>
                    <a:pt x="1249553" y="5523001"/>
                  </a:lnTo>
                  <a:lnTo>
                    <a:pt x="56019" y="5523001"/>
                  </a:lnTo>
                  <a:lnTo>
                    <a:pt x="56019" y="5418861"/>
                  </a:lnTo>
                  <a:lnTo>
                    <a:pt x="1305560" y="5418861"/>
                  </a:lnTo>
                  <a:lnTo>
                    <a:pt x="1305560" y="5345201"/>
                  </a:lnTo>
                  <a:lnTo>
                    <a:pt x="56019" y="5345201"/>
                  </a:lnTo>
                  <a:lnTo>
                    <a:pt x="56019" y="5239791"/>
                  </a:lnTo>
                  <a:lnTo>
                    <a:pt x="1305560" y="5239791"/>
                  </a:lnTo>
                  <a:lnTo>
                    <a:pt x="1305560" y="5166131"/>
                  </a:lnTo>
                  <a:lnTo>
                    <a:pt x="56057" y="5166131"/>
                  </a:lnTo>
                  <a:lnTo>
                    <a:pt x="56057" y="5057533"/>
                  </a:lnTo>
                  <a:lnTo>
                    <a:pt x="1249591" y="5057533"/>
                  </a:lnTo>
                  <a:lnTo>
                    <a:pt x="1249591" y="5165712"/>
                  </a:lnTo>
                  <a:lnTo>
                    <a:pt x="1305560" y="5165712"/>
                  </a:lnTo>
                  <a:lnTo>
                    <a:pt x="1305560" y="5057533"/>
                  </a:lnTo>
                  <a:lnTo>
                    <a:pt x="1305674" y="5001984"/>
                  </a:lnTo>
                  <a:lnTo>
                    <a:pt x="1305674" y="4189234"/>
                  </a:lnTo>
                  <a:lnTo>
                    <a:pt x="1305674" y="3926014"/>
                  </a:lnTo>
                  <a:lnTo>
                    <a:pt x="1305674" y="3807472"/>
                  </a:lnTo>
                  <a:lnTo>
                    <a:pt x="1305674" y="3751910"/>
                  </a:lnTo>
                  <a:lnTo>
                    <a:pt x="1305547" y="3751910"/>
                  </a:lnTo>
                  <a:lnTo>
                    <a:pt x="1305547" y="3741572"/>
                  </a:lnTo>
                  <a:lnTo>
                    <a:pt x="1305547" y="3741191"/>
                  </a:lnTo>
                  <a:lnTo>
                    <a:pt x="1305547" y="2556992"/>
                  </a:lnTo>
                  <a:lnTo>
                    <a:pt x="1305877" y="2556992"/>
                  </a:lnTo>
                  <a:lnTo>
                    <a:pt x="1305877" y="1305572"/>
                  </a:lnTo>
                  <a:lnTo>
                    <a:pt x="1305928" y="1250162"/>
                  </a:lnTo>
                  <a:lnTo>
                    <a:pt x="1305928" y="911669"/>
                  </a:lnTo>
                  <a:lnTo>
                    <a:pt x="1305928" y="393915"/>
                  </a:lnTo>
                  <a:lnTo>
                    <a:pt x="1305928" y="55410"/>
                  </a:lnTo>
                  <a:lnTo>
                    <a:pt x="1305928" y="0"/>
                  </a:lnTo>
                  <a:close/>
                </a:path>
                <a:path w="3800475" h="7559040">
                  <a:moveTo>
                    <a:pt x="3800360" y="6676618"/>
                  </a:moveTo>
                  <a:lnTo>
                    <a:pt x="3744341" y="6676618"/>
                  </a:lnTo>
                  <a:lnTo>
                    <a:pt x="3744341" y="6781012"/>
                  </a:lnTo>
                  <a:lnTo>
                    <a:pt x="3800360" y="6781012"/>
                  </a:lnTo>
                  <a:lnTo>
                    <a:pt x="3800360" y="6676618"/>
                  </a:lnTo>
                  <a:close/>
                </a:path>
                <a:path w="3800475" h="7559040">
                  <a:moveTo>
                    <a:pt x="3800360" y="6497688"/>
                  </a:moveTo>
                  <a:lnTo>
                    <a:pt x="3744341" y="6497688"/>
                  </a:lnTo>
                  <a:lnTo>
                    <a:pt x="3744341" y="6602108"/>
                  </a:lnTo>
                  <a:lnTo>
                    <a:pt x="3800360" y="6602108"/>
                  </a:lnTo>
                  <a:lnTo>
                    <a:pt x="3800360" y="6497688"/>
                  </a:lnTo>
                  <a:close/>
                </a:path>
                <a:path w="3800475" h="7559040">
                  <a:moveTo>
                    <a:pt x="3800360" y="6307086"/>
                  </a:moveTo>
                  <a:lnTo>
                    <a:pt x="3744391" y="6307086"/>
                  </a:lnTo>
                  <a:lnTo>
                    <a:pt x="3744391" y="6423165"/>
                  </a:lnTo>
                  <a:lnTo>
                    <a:pt x="3800360" y="6423165"/>
                  </a:lnTo>
                  <a:lnTo>
                    <a:pt x="3800360" y="6307086"/>
                  </a:lnTo>
                  <a:close/>
                </a:path>
                <a:path w="3800475" h="7559040">
                  <a:moveTo>
                    <a:pt x="3800360" y="6251981"/>
                  </a:moveTo>
                  <a:lnTo>
                    <a:pt x="2494788" y="6251981"/>
                  </a:lnTo>
                  <a:lnTo>
                    <a:pt x="2494788" y="6306591"/>
                  </a:lnTo>
                  <a:lnTo>
                    <a:pt x="2494788" y="6423431"/>
                  </a:lnTo>
                  <a:lnTo>
                    <a:pt x="2494788" y="7557541"/>
                  </a:lnTo>
                  <a:lnTo>
                    <a:pt x="3800360" y="7557541"/>
                  </a:lnTo>
                  <a:lnTo>
                    <a:pt x="3800360" y="7034466"/>
                  </a:lnTo>
                  <a:lnTo>
                    <a:pt x="3744391" y="7034466"/>
                  </a:lnTo>
                  <a:lnTo>
                    <a:pt x="3744391" y="7213371"/>
                  </a:lnTo>
                  <a:lnTo>
                    <a:pt x="3744391" y="7317511"/>
                  </a:lnTo>
                  <a:lnTo>
                    <a:pt x="3744341" y="7392441"/>
                  </a:lnTo>
                  <a:lnTo>
                    <a:pt x="3744341" y="7501661"/>
                  </a:lnTo>
                  <a:lnTo>
                    <a:pt x="2550807" y="7501661"/>
                  </a:lnTo>
                  <a:lnTo>
                    <a:pt x="2550807" y="7392441"/>
                  </a:lnTo>
                  <a:lnTo>
                    <a:pt x="3744341" y="7392441"/>
                  </a:lnTo>
                  <a:lnTo>
                    <a:pt x="3744341" y="7317511"/>
                  </a:lnTo>
                  <a:lnTo>
                    <a:pt x="2550871" y="7317511"/>
                  </a:lnTo>
                  <a:lnTo>
                    <a:pt x="2550871" y="7213371"/>
                  </a:lnTo>
                  <a:lnTo>
                    <a:pt x="3744391" y="7213371"/>
                  </a:lnTo>
                  <a:lnTo>
                    <a:pt x="3744391" y="7034466"/>
                  </a:lnTo>
                  <a:lnTo>
                    <a:pt x="3744341" y="7138441"/>
                  </a:lnTo>
                  <a:lnTo>
                    <a:pt x="2550807" y="7138441"/>
                  </a:lnTo>
                  <a:lnTo>
                    <a:pt x="2550807" y="7034301"/>
                  </a:lnTo>
                  <a:lnTo>
                    <a:pt x="3800360" y="7034301"/>
                  </a:lnTo>
                  <a:lnTo>
                    <a:pt x="3800360" y="6959955"/>
                  </a:lnTo>
                  <a:lnTo>
                    <a:pt x="3800360" y="6959371"/>
                  </a:lnTo>
                  <a:lnTo>
                    <a:pt x="3800360" y="6855536"/>
                  </a:lnTo>
                  <a:lnTo>
                    <a:pt x="3744341" y="6855536"/>
                  </a:lnTo>
                  <a:lnTo>
                    <a:pt x="3744341" y="6959371"/>
                  </a:lnTo>
                  <a:lnTo>
                    <a:pt x="2550807" y="6959371"/>
                  </a:lnTo>
                  <a:lnTo>
                    <a:pt x="2550807" y="6855231"/>
                  </a:lnTo>
                  <a:lnTo>
                    <a:pt x="3800360" y="6855231"/>
                  </a:lnTo>
                  <a:lnTo>
                    <a:pt x="3800360" y="6781571"/>
                  </a:lnTo>
                  <a:lnTo>
                    <a:pt x="2550807" y="6781571"/>
                  </a:lnTo>
                  <a:lnTo>
                    <a:pt x="2550807" y="6676161"/>
                  </a:lnTo>
                  <a:lnTo>
                    <a:pt x="3800360" y="6676161"/>
                  </a:lnTo>
                  <a:lnTo>
                    <a:pt x="3800360" y="6602501"/>
                  </a:lnTo>
                  <a:lnTo>
                    <a:pt x="2550807" y="6602501"/>
                  </a:lnTo>
                  <a:lnTo>
                    <a:pt x="2550807" y="6497091"/>
                  </a:lnTo>
                  <a:lnTo>
                    <a:pt x="3800360" y="6497091"/>
                  </a:lnTo>
                  <a:lnTo>
                    <a:pt x="3800360" y="6423431"/>
                  </a:lnTo>
                  <a:lnTo>
                    <a:pt x="2550871" y="6423431"/>
                  </a:lnTo>
                  <a:lnTo>
                    <a:pt x="2550871" y="6306591"/>
                  </a:lnTo>
                  <a:lnTo>
                    <a:pt x="3800360" y="6306591"/>
                  </a:lnTo>
                  <a:lnTo>
                    <a:pt x="3800360" y="6251981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16305200" y="10001725"/>
              <a:ext cx="1306195" cy="1305560"/>
            </a:xfrm>
            <a:custGeom>
              <a:avLst/>
              <a:gdLst/>
              <a:ahLst/>
              <a:cxnLst/>
              <a:rect l="l" t="t" r="r" b="b"/>
              <a:pathLst>
                <a:path w="1306194" h="1305559">
                  <a:moveTo>
                    <a:pt x="1305572" y="55994"/>
                  </a:moveTo>
                  <a:lnTo>
                    <a:pt x="1249603" y="55994"/>
                  </a:lnTo>
                  <a:lnTo>
                    <a:pt x="1249603" y="1250759"/>
                  </a:lnTo>
                  <a:lnTo>
                    <a:pt x="1305572" y="1250759"/>
                  </a:lnTo>
                  <a:lnTo>
                    <a:pt x="1305572" y="55994"/>
                  </a:lnTo>
                  <a:close/>
                </a:path>
                <a:path w="1306194" h="1305559">
                  <a:moveTo>
                    <a:pt x="1305572" y="0"/>
                  </a:moveTo>
                  <a:lnTo>
                    <a:pt x="0" y="0"/>
                  </a:lnTo>
                  <a:lnTo>
                    <a:pt x="0" y="55880"/>
                  </a:lnTo>
                  <a:lnTo>
                    <a:pt x="0" y="1250950"/>
                  </a:lnTo>
                  <a:lnTo>
                    <a:pt x="0" y="1305560"/>
                  </a:lnTo>
                  <a:lnTo>
                    <a:pt x="1305572" y="1305560"/>
                  </a:lnTo>
                  <a:lnTo>
                    <a:pt x="1305572" y="1250950"/>
                  </a:lnTo>
                  <a:lnTo>
                    <a:pt x="56070" y="1250950"/>
                  </a:lnTo>
                  <a:lnTo>
                    <a:pt x="56070" y="55880"/>
                  </a:lnTo>
                  <a:lnTo>
                    <a:pt x="1305572" y="55880"/>
                  </a:lnTo>
                  <a:lnTo>
                    <a:pt x="1305572" y="0"/>
                  </a:lnTo>
                  <a:close/>
                </a:path>
              </a:pathLst>
            </a:custGeom>
            <a:solidFill>
              <a:srgbClr val="262E6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16304666" y="2418"/>
              <a:ext cx="1306195" cy="10057765"/>
            </a:xfrm>
            <a:custGeom>
              <a:avLst/>
              <a:gdLst/>
              <a:ahLst/>
              <a:cxnLst/>
              <a:rect l="l" t="t" r="r" b="b"/>
              <a:pathLst>
                <a:path w="1306194" h="10057765">
                  <a:moveTo>
                    <a:pt x="1305572" y="0"/>
                  </a:moveTo>
                  <a:lnTo>
                    <a:pt x="12" y="0"/>
                  </a:lnTo>
                  <a:lnTo>
                    <a:pt x="12" y="1305547"/>
                  </a:lnTo>
                  <a:lnTo>
                    <a:pt x="1305572" y="1305547"/>
                  </a:lnTo>
                  <a:lnTo>
                    <a:pt x="1305572" y="0"/>
                  </a:lnTo>
                  <a:close/>
                </a:path>
                <a:path w="1306194" h="10057765">
                  <a:moveTo>
                    <a:pt x="1305636" y="8752078"/>
                  </a:moveTo>
                  <a:lnTo>
                    <a:pt x="1250086" y="8752078"/>
                  </a:lnTo>
                  <a:lnTo>
                    <a:pt x="1250086" y="8807628"/>
                  </a:lnTo>
                  <a:lnTo>
                    <a:pt x="1250086" y="8926170"/>
                  </a:lnTo>
                  <a:lnTo>
                    <a:pt x="1250086" y="9189390"/>
                  </a:lnTo>
                  <a:lnTo>
                    <a:pt x="1250086" y="10002152"/>
                  </a:lnTo>
                  <a:lnTo>
                    <a:pt x="676186" y="10002152"/>
                  </a:lnTo>
                  <a:lnTo>
                    <a:pt x="666877" y="9947300"/>
                  </a:lnTo>
                  <a:lnTo>
                    <a:pt x="660882" y="9908451"/>
                  </a:lnTo>
                  <a:lnTo>
                    <a:pt x="654469" y="9863150"/>
                  </a:lnTo>
                  <a:lnTo>
                    <a:pt x="647966" y="9812299"/>
                  </a:lnTo>
                  <a:lnTo>
                    <a:pt x="641731" y="9756775"/>
                  </a:lnTo>
                  <a:lnTo>
                    <a:pt x="636104" y="9697453"/>
                  </a:lnTo>
                  <a:lnTo>
                    <a:pt x="631431" y="9635223"/>
                  </a:lnTo>
                  <a:lnTo>
                    <a:pt x="628053" y="9570961"/>
                  </a:lnTo>
                  <a:lnTo>
                    <a:pt x="626325" y="9505556"/>
                  </a:lnTo>
                  <a:lnTo>
                    <a:pt x="677697" y="9503550"/>
                  </a:lnTo>
                  <a:lnTo>
                    <a:pt x="728319" y="9500044"/>
                  </a:lnTo>
                  <a:lnTo>
                    <a:pt x="777798" y="9494876"/>
                  </a:lnTo>
                  <a:lnTo>
                    <a:pt x="825754" y="9487903"/>
                  </a:lnTo>
                  <a:lnTo>
                    <a:pt x="871766" y="9478962"/>
                  </a:lnTo>
                  <a:lnTo>
                    <a:pt x="915466" y="9467926"/>
                  </a:lnTo>
                  <a:lnTo>
                    <a:pt x="938885" y="9460332"/>
                  </a:lnTo>
                  <a:lnTo>
                    <a:pt x="956449" y="9454642"/>
                  </a:lnTo>
                  <a:lnTo>
                    <a:pt x="1008202" y="9433039"/>
                  </a:lnTo>
                  <a:lnTo>
                    <a:pt x="1015009" y="9429432"/>
                  </a:lnTo>
                  <a:lnTo>
                    <a:pt x="1015860" y="9428988"/>
                  </a:lnTo>
                  <a:lnTo>
                    <a:pt x="1056093" y="9407677"/>
                  </a:lnTo>
                  <a:lnTo>
                    <a:pt x="1099883" y="9378798"/>
                  </a:lnTo>
                  <a:lnTo>
                    <a:pt x="1139380" y="9346628"/>
                  </a:lnTo>
                  <a:lnTo>
                    <a:pt x="1174369" y="9311361"/>
                  </a:lnTo>
                  <a:lnTo>
                    <a:pt x="1204620" y="9273261"/>
                  </a:lnTo>
                  <a:lnTo>
                    <a:pt x="1229931" y="9232532"/>
                  </a:lnTo>
                  <a:lnTo>
                    <a:pt x="1250086" y="9189390"/>
                  </a:lnTo>
                  <a:lnTo>
                    <a:pt x="1250086" y="8926170"/>
                  </a:lnTo>
                  <a:lnTo>
                    <a:pt x="1228229" y="8887587"/>
                  </a:lnTo>
                  <a:lnTo>
                    <a:pt x="1201407" y="8855519"/>
                  </a:lnTo>
                  <a:lnTo>
                    <a:pt x="1200404" y="8854453"/>
                  </a:lnTo>
                  <a:lnTo>
                    <a:pt x="1200404" y="9052916"/>
                  </a:lnTo>
                  <a:lnTo>
                    <a:pt x="1200010" y="9067470"/>
                  </a:lnTo>
                  <a:lnTo>
                    <a:pt x="1194015" y="9112047"/>
                  </a:lnTo>
                  <a:lnTo>
                    <a:pt x="1181087" y="9156052"/>
                  </a:lnTo>
                  <a:lnTo>
                    <a:pt x="1161859" y="9197746"/>
                  </a:lnTo>
                  <a:lnTo>
                    <a:pt x="1136599" y="9236850"/>
                  </a:lnTo>
                  <a:lnTo>
                    <a:pt x="1105611" y="9273045"/>
                  </a:lnTo>
                  <a:lnTo>
                    <a:pt x="1069187" y="9306039"/>
                  </a:lnTo>
                  <a:lnTo>
                    <a:pt x="1027607" y="9335554"/>
                  </a:lnTo>
                  <a:lnTo>
                    <a:pt x="981163" y="9361272"/>
                  </a:lnTo>
                  <a:lnTo>
                    <a:pt x="930148" y="9382912"/>
                  </a:lnTo>
                  <a:lnTo>
                    <a:pt x="886637" y="9396692"/>
                  </a:lnTo>
                  <a:lnTo>
                    <a:pt x="839546" y="9407766"/>
                  </a:lnTo>
                  <a:lnTo>
                    <a:pt x="789432" y="9416313"/>
                  </a:lnTo>
                  <a:lnTo>
                    <a:pt x="736892" y="9422562"/>
                  </a:lnTo>
                  <a:lnTo>
                    <a:pt x="682510" y="9426715"/>
                  </a:lnTo>
                  <a:lnTo>
                    <a:pt x="626859" y="9428988"/>
                  </a:lnTo>
                  <a:lnTo>
                    <a:pt x="629259" y="9373883"/>
                  </a:lnTo>
                  <a:lnTo>
                    <a:pt x="633590" y="9319882"/>
                  </a:lnTo>
                  <a:lnTo>
                    <a:pt x="640067" y="9267495"/>
                  </a:lnTo>
                  <a:lnTo>
                    <a:pt x="648893" y="9217292"/>
                  </a:lnTo>
                  <a:lnTo>
                    <a:pt x="660298" y="9169794"/>
                  </a:lnTo>
                  <a:lnTo>
                    <a:pt x="674471" y="9125534"/>
                  </a:lnTo>
                  <a:lnTo>
                    <a:pt x="696023" y="9074760"/>
                  </a:lnTo>
                  <a:lnTo>
                    <a:pt x="721461" y="9028506"/>
                  </a:lnTo>
                  <a:lnTo>
                    <a:pt x="750506" y="8987053"/>
                  </a:lnTo>
                  <a:lnTo>
                    <a:pt x="782866" y="8950706"/>
                  </a:lnTo>
                  <a:lnTo>
                    <a:pt x="818235" y="8919743"/>
                  </a:lnTo>
                  <a:lnTo>
                    <a:pt x="856348" y="8894458"/>
                  </a:lnTo>
                  <a:lnTo>
                    <a:pt x="896899" y="8875141"/>
                  </a:lnTo>
                  <a:lnTo>
                    <a:pt x="939596" y="8862073"/>
                  </a:lnTo>
                  <a:lnTo>
                    <a:pt x="987234" y="8855519"/>
                  </a:lnTo>
                  <a:lnTo>
                    <a:pt x="1033259" y="8857272"/>
                  </a:lnTo>
                  <a:lnTo>
                    <a:pt x="1076198" y="8866988"/>
                  </a:lnTo>
                  <a:lnTo>
                    <a:pt x="1114564" y="8884310"/>
                  </a:lnTo>
                  <a:lnTo>
                    <a:pt x="1146860" y="8908923"/>
                  </a:lnTo>
                  <a:lnTo>
                    <a:pt x="1186649" y="8971991"/>
                  </a:lnTo>
                  <a:lnTo>
                    <a:pt x="1196924" y="9010815"/>
                  </a:lnTo>
                  <a:lnTo>
                    <a:pt x="1200404" y="9052916"/>
                  </a:lnTo>
                  <a:lnTo>
                    <a:pt x="1200404" y="8854453"/>
                  </a:lnTo>
                  <a:lnTo>
                    <a:pt x="1168514" y="8828329"/>
                  </a:lnTo>
                  <a:lnTo>
                    <a:pt x="1132344" y="8807628"/>
                  </a:lnTo>
                  <a:lnTo>
                    <a:pt x="1250086" y="8807628"/>
                  </a:lnTo>
                  <a:lnTo>
                    <a:pt x="1250086" y="8752078"/>
                  </a:lnTo>
                  <a:lnTo>
                    <a:pt x="860094" y="8752078"/>
                  </a:lnTo>
                  <a:lnTo>
                    <a:pt x="860094" y="8807628"/>
                  </a:lnTo>
                  <a:lnTo>
                    <a:pt x="818565" y="8828037"/>
                  </a:lnTo>
                  <a:lnTo>
                    <a:pt x="779284" y="8853449"/>
                  </a:lnTo>
                  <a:lnTo>
                    <a:pt x="742467" y="8883637"/>
                  </a:lnTo>
                  <a:lnTo>
                    <a:pt x="708317" y="8918410"/>
                  </a:lnTo>
                  <a:lnTo>
                    <a:pt x="677062" y="8957551"/>
                  </a:lnTo>
                  <a:lnTo>
                    <a:pt x="648919" y="9000858"/>
                  </a:lnTo>
                  <a:lnTo>
                    <a:pt x="624090" y="9048115"/>
                  </a:lnTo>
                  <a:lnTo>
                    <a:pt x="602792" y="9099131"/>
                  </a:lnTo>
                  <a:lnTo>
                    <a:pt x="598474" y="9112313"/>
                  </a:lnTo>
                  <a:lnTo>
                    <a:pt x="598474" y="10002152"/>
                  </a:lnTo>
                  <a:lnTo>
                    <a:pt x="55562" y="10002152"/>
                  </a:lnTo>
                  <a:lnTo>
                    <a:pt x="55562" y="9460332"/>
                  </a:lnTo>
                  <a:lnTo>
                    <a:pt x="117030" y="9469907"/>
                  </a:lnTo>
                  <a:lnTo>
                    <a:pt x="157276" y="9475572"/>
                  </a:lnTo>
                  <a:lnTo>
                    <a:pt x="202920" y="9481464"/>
                  </a:lnTo>
                  <a:lnTo>
                    <a:pt x="253238" y="9487294"/>
                  </a:lnTo>
                  <a:lnTo>
                    <a:pt x="307492" y="9492793"/>
                  </a:lnTo>
                  <a:lnTo>
                    <a:pt x="364985" y="9497708"/>
                  </a:lnTo>
                  <a:lnTo>
                    <a:pt x="424992" y="9501734"/>
                  </a:lnTo>
                  <a:lnTo>
                    <a:pt x="486778" y="9504616"/>
                  </a:lnTo>
                  <a:lnTo>
                    <a:pt x="549643" y="9506077"/>
                  </a:lnTo>
                  <a:lnTo>
                    <a:pt x="551167" y="9569437"/>
                  </a:lnTo>
                  <a:lnTo>
                    <a:pt x="554215" y="9631616"/>
                  </a:lnTo>
                  <a:lnTo>
                    <a:pt x="558507" y="9691929"/>
                  </a:lnTo>
                  <a:lnTo>
                    <a:pt x="563727" y="9749663"/>
                  </a:lnTo>
                  <a:lnTo>
                    <a:pt x="569607" y="9804095"/>
                  </a:lnTo>
                  <a:lnTo>
                    <a:pt x="575843" y="9854540"/>
                  </a:lnTo>
                  <a:lnTo>
                    <a:pt x="582142" y="9900272"/>
                  </a:lnTo>
                  <a:lnTo>
                    <a:pt x="588213" y="9940595"/>
                  </a:lnTo>
                  <a:lnTo>
                    <a:pt x="598474" y="10002152"/>
                  </a:lnTo>
                  <a:lnTo>
                    <a:pt x="598474" y="9112313"/>
                  </a:lnTo>
                  <a:lnTo>
                    <a:pt x="577786" y="9184919"/>
                  </a:lnTo>
                  <a:lnTo>
                    <a:pt x="568579" y="9231109"/>
                  </a:lnTo>
                  <a:lnTo>
                    <a:pt x="561378" y="9279039"/>
                  </a:lnTo>
                  <a:lnTo>
                    <a:pt x="556018" y="9328302"/>
                  </a:lnTo>
                  <a:lnTo>
                    <a:pt x="552348" y="9378798"/>
                  </a:lnTo>
                  <a:lnTo>
                    <a:pt x="550240" y="9429432"/>
                  </a:lnTo>
                  <a:lnTo>
                    <a:pt x="485521" y="9427794"/>
                  </a:lnTo>
                  <a:lnTo>
                    <a:pt x="421830" y="9424619"/>
                  </a:lnTo>
                  <a:lnTo>
                    <a:pt x="360045" y="9420250"/>
                  </a:lnTo>
                  <a:lnTo>
                    <a:pt x="301078" y="9415005"/>
                  </a:lnTo>
                  <a:lnTo>
                    <a:pt x="245783" y="9409189"/>
                  </a:lnTo>
                  <a:lnTo>
                    <a:pt x="195059" y="9403131"/>
                  </a:lnTo>
                  <a:lnTo>
                    <a:pt x="149796" y="9397136"/>
                  </a:lnTo>
                  <a:lnTo>
                    <a:pt x="110871" y="9391548"/>
                  </a:lnTo>
                  <a:lnTo>
                    <a:pt x="55562" y="9382798"/>
                  </a:lnTo>
                  <a:lnTo>
                    <a:pt x="55562" y="8807628"/>
                  </a:lnTo>
                  <a:lnTo>
                    <a:pt x="860094" y="8807628"/>
                  </a:lnTo>
                  <a:lnTo>
                    <a:pt x="860094" y="8752078"/>
                  </a:lnTo>
                  <a:lnTo>
                    <a:pt x="0" y="8752078"/>
                  </a:lnTo>
                  <a:lnTo>
                    <a:pt x="0" y="10057714"/>
                  </a:lnTo>
                  <a:lnTo>
                    <a:pt x="1305636" y="10057714"/>
                  </a:lnTo>
                  <a:lnTo>
                    <a:pt x="1305636" y="10002152"/>
                  </a:lnTo>
                  <a:lnTo>
                    <a:pt x="1305636" y="9189390"/>
                  </a:lnTo>
                  <a:lnTo>
                    <a:pt x="1305636" y="8926170"/>
                  </a:lnTo>
                  <a:lnTo>
                    <a:pt x="1305636" y="8807628"/>
                  </a:lnTo>
                  <a:lnTo>
                    <a:pt x="1305636" y="8752078"/>
                  </a:lnTo>
                  <a:close/>
                </a:path>
              </a:pathLst>
            </a:custGeom>
            <a:solidFill>
              <a:srgbClr val="D0333A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</p:spTree>
    <p:extLst>
      <p:ext uri="{BB962C8B-B14F-4D97-AF65-F5344CB8AC3E}">
        <p14:creationId xmlns:p14="http://schemas.microsoft.com/office/powerpoint/2010/main" val="19886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5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3074" y="250342"/>
            <a:ext cx="9373677" cy="82936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Издержки изменения механизма финансирования</a:t>
            </a:r>
            <a:b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(со стороны доноров)</a:t>
            </a:r>
            <a:endParaRPr lang="ru-RU" sz="2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45" y="1308294"/>
            <a:ext cx="2444292" cy="13360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1C54"/>
              </a:solidFill>
            </a:endParaRPr>
          </a:p>
          <a:p>
            <a:pPr algn="ctr"/>
            <a:r>
              <a:rPr lang="ru-RU" dirty="0" smtClean="0">
                <a:solidFill>
                  <a:srgbClr val="001C54"/>
                </a:solidFill>
              </a:rPr>
              <a:t>Реформа системы здравоохранения в стране-получателе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Срок - 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00419" y="1667267"/>
            <a:ext cx="2973862" cy="21995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1C54"/>
                </a:solidFill>
              </a:rPr>
              <a:t>Определение органа, ответственного за контроль за ВИЧ (</a:t>
            </a:r>
            <a:r>
              <a:rPr lang="ru-RU" dirty="0" err="1" smtClean="0">
                <a:solidFill>
                  <a:srgbClr val="001C54"/>
                </a:solidFill>
              </a:rPr>
              <a:t>эпид.расследование</a:t>
            </a:r>
            <a:r>
              <a:rPr lang="ru-RU" dirty="0" smtClean="0">
                <a:solidFill>
                  <a:srgbClr val="001C54"/>
                </a:solidFill>
              </a:rPr>
              <a:t> – лечение – </a:t>
            </a:r>
            <a:r>
              <a:rPr lang="ru-RU" dirty="0" err="1" smtClean="0">
                <a:solidFill>
                  <a:srgbClr val="001C54"/>
                </a:solidFill>
              </a:rPr>
              <a:t>лабор</a:t>
            </a:r>
            <a:r>
              <a:rPr lang="ru-RU" dirty="0" smtClean="0">
                <a:solidFill>
                  <a:srgbClr val="001C54"/>
                </a:solidFill>
              </a:rPr>
              <a:t>. мониторинг)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Срок - 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1786" y="3089790"/>
            <a:ext cx="2239362" cy="13951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1C54"/>
                </a:solidFill>
              </a:rPr>
              <a:t>Новое Соглашение с международными организациями ?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Срок - 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97029" y="3481578"/>
            <a:ext cx="3111844" cy="21995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1C54"/>
                </a:solidFill>
              </a:rPr>
              <a:t>Сокращение (полное прекращение </a:t>
            </a:r>
            <a:r>
              <a:rPr lang="ru-RU" dirty="0" smtClean="0">
                <a:solidFill>
                  <a:srgbClr val="001C54"/>
                </a:solidFill>
              </a:rPr>
              <a:t>финансирования)</a:t>
            </a:r>
            <a:endParaRPr lang="ru-RU" dirty="0" smtClean="0">
              <a:solidFill>
                <a:srgbClr val="001C54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1C54"/>
                </a:solidFill>
              </a:rPr>
              <a:t>Объем финансирования на приостановленный срок – </a:t>
            </a:r>
            <a:r>
              <a:rPr lang="ru-RU" dirty="0" smtClean="0">
                <a:solidFill>
                  <a:srgbClr val="FF0000"/>
                </a:solidFill>
              </a:rPr>
              <a:t>не восполняется</a:t>
            </a:r>
          </a:p>
          <a:p>
            <a:pPr algn="ctr"/>
            <a:endParaRPr lang="ru-RU" dirty="0">
              <a:solidFill>
                <a:srgbClr val="001C54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 rot="1455696">
            <a:off x="483227" y="4374530"/>
            <a:ext cx="8008247" cy="171184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472352">
            <a:off x="3246813" y="4907286"/>
            <a:ext cx="2250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Потеря </a:t>
            </a:r>
            <a:r>
              <a:rPr lang="ru-RU" dirty="0" smtClean="0">
                <a:solidFill>
                  <a:srgbClr val="FF0000"/>
                </a:solidFill>
              </a:rPr>
              <a:t>миллионы </a:t>
            </a:r>
            <a:r>
              <a:rPr lang="en-US" dirty="0" smtClean="0">
                <a:solidFill>
                  <a:srgbClr val="FF0000"/>
                </a:solidFill>
              </a:rPr>
              <a:t>$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15717" y="2767018"/>
            <a:ext cx="453081" cy="32277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47740" y="3921762"/>
            <a:ext cx="453081" cy="32236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059571" y="4661525"/>
            <a:ext cx="629253" cy="3871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9704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25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7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8420419" y="3713633"/>
            <a:ext cx="30849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1C54"/>
                </a:solidFill>
              </a:rPr>
              <a:t>Оптимизация подразумевает расширение доступа ЛЖВ к квалифицированной медицинской помощи и профилактике по ВИЧ-инфекции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233" y="365126"/>
            <a:ext cx="11363301" cy="6758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Децентрализация </a:t>
            </a:r>
            <a:r>
              <a:rPr lang="ru-RU" sz="2800" dirty="0">
                <a:solidFill>
                  <a:srgbClr val="FF0000"/>
                </a:solidFill>
              </a:rPr>
              <a:t>медицинских услуг для ЛЖВ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(</a:t>
            </a:r>
            <a:r>
              <a:rPr lang="ru-RU" sz="2800" dirty="0">
                <a:solidFill>
                  <a:srgbClr val="FF0000"/>
                </a:solidFill>
              </a:rPr>
              <a:t>передача ЛЖВ в ЦСМ с 2012г. </a:t>
            </a:r>
            <a:r>
              <a:rPr lang="ru-RU" sz="2800" dirty="0" smtClean="0">
                <a:solidFill>
                  <a:srgbClr val="FF0000"/>
                </a:solidFill>
              </a:rPr>
              <a:t>продолжается </a:t>
            </a:r>
            <a:r>
              <a:rPr lang="ru-RU" sz="2800" dirty="0">
                <a:solidFill>
                  <a:srgbClr val="FF0000"/>
                </a:solidFill>
              </a:rPr>
              <a:t>по </a:t>
            </a:r>
            <a:r>
              <a:rPr lang="ru-RU" sz="2800" dirty="0" smtClean="0">
                <a:solidFill>
                  <a:srgbClr val="FF0000"/>
                </a:solidFill>
              </a:rPr>
              <a:t>настоящее </a:t>
            </a:r>
            <a:r>
              <a:rPr lang="ru-RU" sz="2800" dirty="0">
                <a:solidFill>
                  <a:srgbClr val="FF0000"/>
                </a:solidFill>
              </a:rPr>
              <a:t>время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Picture 6" descr="ÐÐ°ÑÑÐ¸Ð½ÐºÐ¸ Ð¿Ð¾ Ð·Ð°Ð¿ÑÐ¾ÑÑ Ð¸Ð·Ð¾Ð±ÑÐ°Ð¶ÐµÐ½Ð¸Ðµ Ð¿Ð¾Ð»Ð¸ÐºÐ»Ð¸Ð½Ð¸Ðº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9" y="1213717"/>
            <a:ext cx="2314832" cy="154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29785" y="1411125"/>
            <a:ext cx="32434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1C54"/>
                </a:solidFill>
              </a:rPr>
              <a:t>53 ЦСМ уже оказывают </a:t>
            </a:r>
            <a:r>
              <a:rPr lang="ru-RU" sz="2000" b="1" dirty="0" err="1" smtClean="0">
                <a:solidFill>
                  <a:srgbClr val="001C54"/>
                </a:solidFill>
              </a:rPr>
              <a:t>мед.услуги</a:t>
            </a:r>
            <a:r>
              <a:rPr lang="ru-RU" sz="2000" b="1" dirty="0" smtClean="0">
                <a:solidFill>
                  <a:srgbClr val="001C54"/>
                </a:solidFill>
              </a:rPr>
              <a:t> – </a:t>
            </a:r>
            <a:r>
              <a:rPr lang="ru-RU" sz="2000" b="1" dirty="0" smtClean="0">
                <a:solidFill>
                  <a:srgbClr val="FF0000"/>
                </a:solidFill>
              </a:rPr>
              <a:t>2136</a:t>
            </a:r>
            <a:r>
              <a:rPr lang="ru-RU" sz="2000" b="1" dirty="0" smtClean="0">
                <a:solidFill>
                  <a:srgbClr val="001C54"/>
                </a:solidFill>
              </a:rPr>
              <a:t> ЛЖВ</a:t>
            </a:r>
          </a:p>
        </p:txBody>
      </p:sp>
      <p:pic>
        <p:nvPicPr>
          <p:cNvPr id="6" name="Picture 4" descr="ÐÐ°ÑÑÐ¸Ð½ÐºÐ¸ Ð¿Ð¾ Ð·Ð°Ð¿ÑÐ¾ÑÑ Ð¸Ð·Ð¾Ð±ÑÐ°Ð¶ÐµÐ½Ð¸Ðµ Ð²ÑÐ°ÑÐ° ÑÑÑÐ°Ð²ÑÐµÐ³Ð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507" y="2999359"/>
            <a:ext cx="1707635" cy="96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79396" y="5456167"/>
            <a:ext cx="26356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1C54"/>
                </a:solidFill>
              </a:rPr>
              <a:t>Высокая нагрузка на врачей  ПМСП. </a:t>
            </a:r>
            <a:r>
              <a:rPr lang="ky-KG" sz="1400" b="1" dirty="0" smtClean="0">
                <a:solidFill>
                  <a:srgbClr val="001C5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ky-KG" sz="1400" b="1" dirty="0">
                <a:solidFill>
                  <a:srgbClr val="001C5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регионах 60% врачей пенсионного и пред пенсионного возраста </a:t>
            </a:r>
            <a:endParaRPr lang="ru-RU" sz="1400" b="1" dirty="0">
              <a:solidFill>
                <a:srgbClr val="001C54"/>
              </a:solidFill>
            </a:endParaRPr>
          </a:p>
        </p:txBody>
      </p:sp>
      <p:pic>
        <p:nvPicPr>
          <p:cNvPr id="8" name="Picture 2" descr="ÐÐ°ÑÑÐ¸Ð½ÐºÐ¸ Ð¿Ð¾ Ð·Ð°Ð¿ÑÐ¾ÑÑ Ð¸Ð·Ð¾Ð±ÑÐ°Ð¶ÐµÐ½Ð¸Ðµ ÑÐµÐ»Ð¾Ð²ÐµÑÐºÐ° Ñ ÑÑÐºÐ°Ð¼Ð¸ Ð·Ð°ÐºÑÑÐ²Ð°ÑÑÐµÐ³Ð¾ Ð»Ð¸ÑÐ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83" y="3042864"/>
            <a:ext cx="1511989" cy="130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1523" y="4451753"/>
            <a:ext cx="27023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1C54"/>
                </a:solidFill>
              </a:rPr>
              <a:t>С</a:t>
            </a:r>
            <a:r>
              <a:rPr lang="ru-RU" sz="1400" b="1" dirty="0" smtClean="0">
                <a:solidFill>
                  <a:srgbClr val="001C54"/>
                </a:solidFill>
              </a:rPr>
              <a:t>тигма и дискриминация</a:t>
            </a:r>
          </a:p>
          <a:p>
            <a:r>
              <a:rPr lang="ru-RU" sz="1400" b="1" dirty="0" smtClean="0">
                <a:solidFill>
                  <a:srgbClr val="001C54"/>
                </a:solidFill>
              </a:rPr>
              <a:t> (особенно в малых регионах),</a:t>
            </a:r>
          </a:p>
          <a:p>
            <a:r>
              <a:rPr lang="ru-RU" sz="1400" b="1" dirty="0" smtClean="0">
                <a:solidFill>
                  <a:srgbClr val="001C54"/>
                </a:solidFill>
              </a:rPr>
              <a:t> в том числе со стороны </a:t>
            </a:r>
          </a:p>
          <a:p>
            <a:r>
              <a:rPr lang="ru-RU" sz="1400" b="1" dirty="0" err="1" smtClean="0">
                <a:solidFill>
                  <a:srgbClr val="001C54"/>
                </a:solidFill>
              </a:rPr>
              <a:t>мед.работников</a:t>
            </a:r>
            <a:r>
              <a:rPr lang="ru-RU" sz="1400" b="1" dirty="0" smtClean="0">
                <a:solidFill>
                  <a:srgbClr val="001C54"/>
                </a:solidFill>
              </a:rPr>
              <a:t> </a:t>
            </a:r>
            <a:endParaRPr lang="ru-RU" sz="1400" b="1" dirty="0">
              <a:solidFill>
                <a:srgbClr val="001C54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4180" y="3798965"/>
            <a:ext cx="28455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1C54"/>
                </a:solidFill>
              </a:rPr>
              <a:t>Еще много врачей ЦСМ</a:t>
            </a:r>
          </a:p>
          <a:p>
            <a:pPr algn="ctr"/>
            <a:r>
              <a:rPr lang="ru-RU" sz="1400" b="1" dirty="0" smtClean="0">
                <a:solidFill>
                  <a:srgbClr val="001C54"/>
                </a:solidFill>
              </a:rPr>
              <a:t> не прошли специализированное </a:t>
            </a:r>
            <a:r>
              <a:rPr lang="ru-RU" sz="1400" b="1" dirty="0">
                <a:solidFill>
                  <a:srgbClr val="001C54"/>
                </a:solidFill>
              </a:rPr>
              <a:t>обучение по ведению </a:t>
            </a:r>
            <a:r>
              <a:rPr lang="ru-RU" sz="1400" b="1" dirty="0" smtClean="0">
                <a:solidFill>
                  <a:srgbClr val="001C54"/>
                </a:solidFill>
              </a:rPr>
              <a:t>ЛЖВ</a:t>
            </a:r>
            <a:endParaRPr lang="ru-RU" sz="1400" b="1" dirty="0">
              <a:solidFill>
                <a:srgbClr val="001C54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88454" y="4832007"/>
            <a:ext cx="2635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1C54"/>
                </a:solidFill>
              </a:rPr>
              <a:t>Поддержка через мотивационные выплаты</a:t>
            </a:r>
            <a:endParaRPr lang="ru-RU" sz="1400" b="1" dirty="0">
              <a:solidFill>
                <a:srgbClr val="001C54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550566" y="3320716"/>
            <a:ext cx="547741" cy="16158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680884" y="4325768"/>
            <a:ext cx="289315" cy="73696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638248" y="4168297"/>
            <a:ext cx="640747" cy="56691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128327" y="3543542"/>
            <a:ext cx="738853" cy="26567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 descr="ÐÐ°ÑÑÐ¸Ð½ÐºÐ¸ Ð¿Ð¾ Ð·Ð°Ð¿ÑÐ¾ÑÑ Ð¸Ð·Ð¾Ð±ÑÐ°Ð¶ÐµÐ½Ð¸Ðµ Ð¿Ð¾Ð»Ð¸ÐºÐ»Ð¸Ð½Ð¸Ðº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979" y="1047582"/>
            <a:ext cx="2314832" cy="275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9997815" y="2360108"/>
            <a:ext cx="20277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1C54"/>
                </a:solidFill>
              </a:rPr>
              <a:t>Центры СПИД – </a:t>
            </a:r>
            <a:r>
              <a:rPr lang="ru-RU" sz="2000" b="1" dirty="0" smtClean="0">
                <a:solidFill>
                  <a:srgbClr val="FF0000"/>
                </a:solidFill>
              </a:rPr>
              <a:t>2490</a:t>
            </a:r>
            <a:r>
              <a:rPr lang="ru-RU" sz="2000" b="1" dirty="0" smtClean="0">
                <a:solidFill>
                  <a:srgbClr val="001C54"/>
                </a:solidFill>
              </a:rPr>
              <a:t> ЛЖВ</a:t>
            </a:r>
          </a:p>
        </p:txBody>
      </p:sp>
      <p:sp>
        <p:nvSpPr>
          <p:cNvPr id="20" name="object 47"/>
          <p:cNvSpPr/>
          <p:nvPr/>
        </p:nvSpPr>
        <p:spPr>
          <a:xfrm>
            <a:off x="428" y="3"/>
            <a:ext cx="2193713" cy="2192943"/>
          </a:xfrm>
          <a:custGeom>
            <a:avLst/>
            <a:gdLst/>
            <a:ahLst/>
            <a:cxnLst/>
            <a:rect l="l" t="t" r="r" b="b"/>
            <a:pathLst>
              <a:path w="3617595" h="3616325">
                <a:moveTo>
                  <a:pt x="3616998" y="0"/>
                </a:moveTo>
                <a:lnTo>
                  <a:pt x="257213" y="0"/>
                </a:lnTo>
                <a:lnTo>
                  <a:pt x="0" y="0"/>
                </a:lnTo>
                <a:lnTo>
                  <a:pt x="0" y="256247"/>
                </a:lnTo>
                <a:lnTo>
                  <a:pt x="0" y="3616096"/>
                </a:lnTo>
                <a:lnTo>
                  <a:pt x="257213" y="3616096"/>
                </a:lnTo>
                <a:lnTo>
                  <a:pt x="257213" y="256247"/>
                </a:lnTo>
                <a:lnTo>
                  <a:pt x="3616998" y="256247"/>
                </a:lnTo>
                <a:lnTo>
                  <a:pt x="3616998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3219889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4" y="164746"/>
            <a:ext cx="8943975" cy="7794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Риски изменения существующего механизма контроля за ВИЧ</a:t>
            </a:r>
            <a:endParaRPr lang="ky-KG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533524"/>
            <a:ext cx="11601450" cy="512019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1C54"/>
                </a:solidFill>
              </a:rPr>
              <a:t>«Потеря» пациентов (60% деятельности службы СПИД - клиническое сопровождение пациентов до конца жизни. Лечение – это основной инструмент профилактики распространения ВИЧ)</a:t>
            </a:r>
          </a:p>
          <a:p>
            <a:r>
              <a:rPr lang="ru-RU" dirty="0" smtClean="0">
                <a:solidFill>
                  <a:srgbClr val="001C54"/>
                </a:solidFill>
              </a:rPr>
              <a:t>Нарушение отлаженного взаимодействия «эпидемиолог – клиницист – лабораторный мониторинг лечения», приведет </a:t>
            </a:r>
            <a:r>
              <a:rPr lang="ru-RU" dirty="0">
                <a:solidFill>
                  <a:srgbClr val="001C54"/>
                </a:solidFill>
              </a:rPr>
              <a:t>к </a:t>
            </a:r>
            <a:r>
              <a:rPr lang="ru-RU" dirty="0" smtClean="0">
                <a:solidFill>
                  <a:srgbClr val="001C54"/>
                </a:solidFill>
              </a:rPr>
              <a:t>потере </a:t>
            </a:r>
            <a:r>
              <a:rPr lang="ru-RU" dirty="0">
                <a:solidFill>
                  <a:srgbClr val="001C54"/>
                </a:solidFill>
              </a:rPr>
              <a:t>пациентов и </a:t>
            </a:r>
            <a:r>
              <a:rPr lang="ru-RU" dirty="0" smtClean="0">
                <a:solidFill>
                  <a:srgbClr val="001C54"/>
                </a:solidFill>
              </a:rPr>
              <a:t>трудностям в прогнозировании потребностей </a:t>
            </a:r>
            <a:r>
              <a:rPr lang="ru-RU" dirty="0">
                <a:solidFill>
                  <a:srgbClr val="001C54"/>
                </a:solidFill>
              </a:rPr>
              <a:t>по </a:t>
            </a:r>
            <a:r>
              <a:rPr lang="ru-RU" dirty="0" smtClean="0">
                <a:solidFill>
                  <a:srgbClr val="001C54"/>
                </a:solidFill>
              </a:rPr>
              <a:t>мероприятиям </a:t>
            </a:r>
            <a:r>
              <a:rPr lang="ru-RU" dirty="0">
                <a:solidFill>
                  <a:srgbClr val="001C54"/>
                </a:solidFill>
              </a:rPr>
              <a:t>борьбы с </a:t>
            </a:r>
            <a:r>
              <a:rPr lang="ru-RU" dirty="0" smtClean="0">
                <a:solidFill>
                  <a:srgbClr val="001C54"/>
                </a:solidFill>
              </a:rPr>
              <a:t>ВИЧ, ухудшению контроля </a:t>
            </a:r>
            <a:r>
              <a:rPr lang="ru-RU" dirty="0">
                <a:solidFill>
                  <a:srgbClr val="001C54"/>
                </a:solidFill>
              </a:rPr>
              <a:t>каждого пациента в части назначений, расходов лекарственных средств и диагностических тестов, независимо от его местонахождения и получения услуг в разных центрах службы и/или </a:t>
            </a:r>
            <a:r>
              <a:rPr lang="ru-RU" dirty="0" smtClean="0">
                <a:solidFill>
                  <a:srgbClr val="001C54"/>
                </a:solidFill>
              </a:rPr>
              <a:t>ЦСМ, включая ГСИН</a:t>
            </a:r>
            <a:endParaRPr lang="ru-RU" dirty="0">
              <a:solidFill>
                <a:srgbClr val="001C54"/>
              </a:solidFill>
            </a:endParaRPr>
          </a:p>
          <a:p>
            <a:r>
              <a:rPr lang="ru-RU" dirty="0" smtClean="0">
                <a:solidFill>
                  <a:srgbClr val="001C54"/>
                </a:solidFill>
              </a:rPr>
              <a:t>Нарушение </a:t>
            </a:r>
            <a:r>
              <a:rPr lang="ru-RU" dirty="0">
                <a:solidFill>
                  <a:srgbClr val="001C54"/>
                </a:solidFill>
              </a:rPr>
              <a:t>отлаженного взаимодействия «центры СПИД и ЦСМ (лечение и лабораторный мониторинг</a:t>
            </a:r>
            <a:r>
              <a:rPr lang="ru-RU" dirty="0" smtClean="0">
                <a:solidFill>
                  <a:srgbClr val="001C54"/>
                </a:solidFill>
              </a:rPr>
              <a:t>)      </a:t>
            </a:r>
            <a:r>
              <a:rPr lang="ru-RU" dirty="0">
                <a:solidFill>
                  <a:srgbClr val="001C54"/>
                </a:solidFill>
              </a:rPr>
              <a:t>неправительственные и международные организации (социальное сопровождение)»</a:t>
            </a:r>
          </a:p>
          <a:p>
            <a:endParaRPr lang="ru-RU" dirty="0" smtClean="0">
              <a:solidFill>
                <a:srgbClr val="001C54"/>
              </a:solidFill>
            </a:endParaRPr>
          </a:p>
          <a:p>
            <a:r>
              <a:rPr lang="ru-RU" dirty="0" smtClean="0">
                <a:solidFill>
                  <a:srgbClr val="001C54"/>
                </a:solidFill>
              </a:rPr>
              <a:t>Разрушение развитой инфраструктуры контроля за ВИЧ (лечебная сеть      лабораторная сеть (оснащенные лаборатории с возможностями работы с другими </a:t>
            </a:r>
            <a:r>
              <a:rPr lang="ru-RU" dirty="0" err="1" smtClean="0">
                <a:solidFill>
                  <a:srgbClr val="001C54"/>
                </a:solidFill>
              </a:rPr>
              <a:t>гемоконтактными</a:t>
            </a:r>
            <a:r>
              <a:rPr lang="ru-RU" dirty="0" smtClean="0">
                <a:solidFill>
                  <a:srgbClr val="001C54"/>
                </a:solidFill>
              </a:rPr>
              <a:t> инфекциями )      сеть партнеров)</a:t>
            </a:r>
          </a:p>
          <a:p>
            <a:r>
              <a:rPr lang="ru-RU" dirty="0" smtClean="0">
                <a:solidFill>
                  <a:srgbClr val="001C54"/>
                </a:solidFill>
              </a:rPr>
              <a:t>Задержки </a:t>
            </a:r>
            <a:r>
              <a:rPr lang="ru-RU" dirty="0" smtClean="0">
                <a:solidFill>
                  <a:srgbClr val="001C54"/>
                </a:solidFill>
              </a:rPr>
              <a:t>внедрения новых рекомендаций ВОЗ по лечению и мониторингу лечения. КП - обновляются каждые 2 года </a:t>
            </a:r>
          </a:p>
          <a:p>
            <a:endParaRPr lang="ky-KG" dirty="0">
              <a:solidFill>
                <a:srgbClr val="001C54"/>
              </a:solidFill>
            </a:endParaRPr>
          </a:p>
        </p:txBody>
      </p:sp>
      <p:sp>
        <p:nvSpPr>
          <p:cNvPr id="8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011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1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47958" y="203993"/>
            <a:ext cx="5157787" cy="107032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Рекомендации миссии ВОЗ по оценке мер борьбы с </a:t>
            </a:r>
            <a:r>
              <a:rPr lang="ru-RU" dirty="0" smtClean="0"/>
              <a:t>ВГ в </a:t>
            </a:r>
            <a:r>
              <a:rPr lang="ru-RU" dirty="0" err="1" smtClean="0"/>
              <a:t>Kыргызстане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11-15 июля 2016 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50196" y="1428110"/>
            <a:ext cx="5647379" cy="5050512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1C54"/>
                </a:solidFill>
              </a:rPr>
              <a:t>Использовать системный и комплексный подход к сбору и критической оценке данных из всех возможных источников (например, данных Фонда обязательного медицинского страхования, Республиканского центра медицинской информации, Республиканского центра СПИД и т.д.), чтобы более точно определить уровень заболеваемости вирусными гепатитами.</a:t>
            </a:r>
          </a:p>
          <a:p>
            <a:r>
              <a:rPr lang="ru-RU" dirty="0" smtClean="0">
                <a:solidFill>
                  <a:srgbClr val="001C54"/>
                </a:solidFill>
              </a:rPr>
              <a:t>Рассмотреть </a:t>
            </a:r>
            <a:r>
              <a:rPr lang="ru-RU" dirty="0">
                <a:solidFill>
                  <a:srgbClr val="001C54"/>
                </a:solidFill>
              </a:rPr>
              <a:t>возможность использования центров СПИД для проведения скрининга на гепатит, для постановки больных на диспансерный учет и для лечения </a:t>
            </a:r>
            <a:r>
              <a:rPr lang="ru-RU" dirty="0" smtClean="0">
                <a:solidFill>
                  <a:srgbClr val="001C54"/>
                </a:solidFill>
              </a:rPr>
              <a:t>гепатита в центрах СПИД. </a:t>
            </a:r>
          </a:p>
          <a:p>
            <a:endParaRPr lang="ru-RU" dirty="0">
              <a:solidFill>
                <a:srgbClr val="001C54"/>
              </a:solidFill>
            </a:endParaRPr>
          </a:p>
          <a:p>
            <a:r>
              <a:rPr lang="ru-RU" dirty="0">
                <a:solidFill>
                  <a:srgbClr val="001C54"/>
                </a:solidFill>
              </a:rPr>
              <a:t>Рассмотреть возможность предложения услуг регулярного </a:t>
            </a:r>
            <a:r>
              <a:rPr lang="ru-RU" dirty="0" smtClean="0">
                <a:solidFill>
                  <a:srgbClr val="001C54"/>
                </a:solidFill>
              </a:rPr>
              <a:t>тестирования на ВГ представителям </a:t>
            </a:r>
            <a:r>
              <a:rPr lang="ru-RU" dirty="0">
                <a:solidFill>
                  <a:srgbClr val="001C54"/>
                </a:solidFill>
              </a:rPr>
              <a:t>групп повышенного риска, включая выездную работу и использование экспресс-тестов </a:t>
            </a:r>
          </a:p>
          <a:p>
            <a:endParaRPr lang="ru-RU" dirty="0">
              <a:solidFill>
                <a:srgbClr val="001C54"/>
              </a:solidFill>
            </a:endParaRPr>
          </a:p>
          <a:p>
            <a:endParaRPr lang="ru-RU" dirty="0">
              <a:solidFill>
                <a:srgbClr val="001C54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631782" y="189740"/>
            <a:ext cx="5183188" cy="123837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Рекомендации миссии ВОЗ от 2016 года.</a:t>
            </a:r>
            <a:br>
              <a:rPr lang="ru-RU" dirty="0"/>
            </a:br>
            <a:r>
              <a:rPr lang="ru-RU" dirty="0"/>
              <a:t>«Пересмотренная модель предоставления медицинской помощи при ВИЧ в Кыргызстане»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631782" y="2111072"/>
            <a:ext cx="5183188" cy="368458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1C54"/>
                </a:solidFill>
              </a:rPr>
              <a:t>В </a:t>
            </a:r>
            <a:r>
              <a:rPr lang="ru-RU" dirty="0" err="1">
                <a:solidFill>
                  <a:srgbClr val="001C54"/>
                </a:solidFill>
              </a:rPr>
              <a:t>Баткенской</a:t>
            </a:r>
            <a:r>
              <a:rPr lang="ru-RU" dirty="0">
                <a:solidFill>
                  <a:srgbClr val="001C54"/>
                </a:solidFill>
              </a:rPr>
              <a:t>, </a:t>
            </a:r>
            <a:r>
              <a:rPr lang="ru-RU" dirty="0" err="1">
                <a:solidFill>
                  <a:srgbClr val="001C54"/>
                </a:solidFill>
              </a:rPr>
              <a:t>Таласской</a:t>
            </a:r>
            <a:r>
              <a:rPr lang="ru-RU" dirty="0">
                <a:solidFill>
                  <a:srgbClr val="001C54"/>
                </a:solidFill>
              </a:rPr>
              <a:t>, Иссык-Кульской и </a:t>
            </a:r>
            <a:r>
              <a:rPr lang="ru-RU" dirty="0" err="1">
                <a:solidFill>
                  <a:srgbClr val="001C54"/>
                </a:solidFill>
              </a:rPr>
              <a:t>Нарынской</a:t>
            </a:r>
            <a:r>
              <a:rPr lang="ru-RU" dirty="0">
                <a:solidFill>
                  <a:srgbClr val="001C54"/>
                </a:solidFill>
              </a:rPr>
              <a:t> областях, где загрузка пациентами очень низкая, организовать прием инфекционистами также больных гепатитом.</a:t>
            </a:r>
          </a:p>
          <a:p>
            <a:endParaRPr lang="ru-RU" dirty="0">
              <a:solidFill>
                <a:srgbClr val="001C54"/>
              </a:solidFill>
            </a:endParaRPr>
          </a:p>
          <a:p>
            <a:r>
              <a:rPr lang="ru-RU" dirty="0">
                <a:solidFill>
                  <a:srgbClr val="001C54"/>
                </a:solidFill>
              </a:rPr>
              <a:t>В регионах с небольшим количеством ЛЖВ и ПИН инфекционисты в центрах по борьбе со СПИДом должны также принимать больных гепатитом.</a:t>
            </a:r>
          </a:p>
          <a:p>
            <a:endParaRPr lang="ru-RU" dirty="0">
              <a:solidFill>
                <a:srgbClr val="001C54"/>
              </a:solidFill>
            </a:endParaRPr>
          </a:p>
        </p:txBody>
      </p:sp>
      <p:sp>
        <p:nvSpPr>
          <p:cNvPr id="8" name="object 47"/>
          <p:cNvSpPr/>
          <p:nvPr/>
        </p:nvSpPr>
        <p:spPr>
          <a:xfrm>
            <a:off x="428" y="3"/>
            <a:ext cx="2193713" cy="2192943"/>
          </a:xfrm>
          <a:custGeom>
            <a:avLst/>
            <a:gdLst/>
            <a:ahLst/>
            <a:cxnLst/>
            <a:rect l="l" t="t" r="r" b="b"/>
            <a:pathLst>
              <a:path w="3617595" h="3616325">
                <a:moveTo>
                  <a:pt x="3616998" y="0"/>
                </a:moveTo>
                <a:lnTo>
                  <a:pt x="257213" y="0"/>
                </a:lnTo>
                <a:lnTo>
                  <a:pt x="0" y="0"/>
                </a:lnTo>
                <a:lnTo>
                  <a:pt x="0" y="256247"/>
                </a:lnTo>
                <a:lnTo>
                  <a:pt x="0" y="3616096"/>
                </a:lnTo>
                <a:lnTo>
                  <a:pt x="257213" y="3616096"/>
                </a:lnTo>
                <a:lnTo>
                  <a:pt x="257213" y="256247"/>
                </a:lnTo>
                <a:lnTo>
                  <a:pt x="3616998" y="256247"/>
                </a:lnTo>
                <a:lnTo>
                  <a:pt x="3616998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235204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" y="25"/>
            <a:ext cx="12188834" cy="6857230"/>
          </a:xfrm>
          <a:custGeom>
            <a:avLst/>
            <a:gdLst/>
            <a:ahLst/>
            <a:cxnLst/>
            <a:rect l="l" t="t" r="r" b="b"/>
            <a:pathLst>
              <a:path w="20100290" h="11308080">
                <a:moveTo>
                  <a:pt x="20100120" y="0"/>
                </a:moveTo>
                <a:lnTo>
                  <a:pt x="0" y="0"/>
                </a:lnTo>
                <a:lnTo>
                  <a:pt x="0" y="11307823"/>
                </a:lnTo>
                <a:lnTo>
                  <a:pt x="20100120" y="11307823"/>
                </a:lnTo>
                <a:lnTo>
                  <a:pt x="20100120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 dirty="0"/>
          </a:p>
        </p:txBody>
      </p:sp>
      <p:sp>
        <p:nvSpPr>
          <p:cNvPr id="3" name="object 3"/>
          <p:cNvSpPr/>
          <p:nvPr/>
        </p:nvSpPr>
        <p:spPr>
          <a:xfrm>
            <a:off x="1045" y="2546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62"/>
                </a:lnTo>
                <a:lnTo>
                  <a:pt x="55589" y="1250862"/>
                </a:lnTo>
                <a:lnTo>
                  <a:pt x="55589" y="708711"/>
                </a:lnTo>
                <a:lnTo>
                  <a:pt x="939485" y="708711"/>
                </a:lnTo>
                <a:lnTo>
                  <a:pt x="957049" y="703015"/>
                </a:lnTo>
                <a:lnTo>
                  <a:pt x="1008842" y="681399"/>
                </a:lnTo>
                <a:lnTo>
                  <a:pt x="1015637" y="677801"/>
                </a:lnTo>
                <a:lnTo>
                  <a:pt x="550580" y="677801"/>
                </a:lnTo>
                <a:lnTo>
                  <a:pt x="485819" y="676150"/>
                </a:lnTo>
                <a:lnTo>
                  <a:pt x="422090" y="672979"/>
                </a:lnTo>
                <a:lnTo>
                  <a:pt x="360276" y="668608"/>
                </a:lnTo>
                <a:lnTo>
                  <a:pt x="301263" y="663355"/>
                </a:lnTo>
                <a:lnTo>
                  <a:pt x="245937" y="657537"/>
                </a:lnTo>
                <a:lnTo>
                  <a:pt x="195183" y="651474"/>
                </a:lnTo>
                <a:lnTo>
                  <a:pt x="149885" y="645483"/>
                </a:lnTo>
                <a:lnTo>
                  <a:pt x="110930" y="639884"/>
                </a:lnTo>
                <a:lnTo>
                  <a:pt x="55589" y="631132"/>
                </a:lnTo>
                <a:lnTo>
                  <a:pt x="55589" y="55589"/>
                </a:lnTo>
                <a:lnTo>
                  <a:pt x="1306462" y="55589"/>
                </a:lnTo>
                <a:lnTo>
                  <a:pt x="1306462" y="0"/>
                </a:lnTo>
                <a:close/>
              </a:path>
              <a:path w="1306830" h="1306830">
                <a:moveTo>
                  <a:pt x="939485" y="708711"/>
                </a:moveTo>
                <a:lnTo>
                  <a:pt x="55589" y="708711"/>
                </a:lnTo>
                <a:lnTo>
                  <a:pt x="117097" y="718293"/>
                </a:lnTo>
                <a:lnTo>
                  <a:pt x="157377" y="723961"/>
                </a:lnTo>
                <a:lnTo>
                  <a:pt x="203050" y="729849"/>
                </a:lnTo>
                <a:lnTo>
                  <a:pt x="253394" y="735684"/>
                </a:lnTo>
                <a:lnTo>
                  <a:pt x="307689" y="741192"/>
                </a:lnTo>
                <a:lnTo>
                  <a:pt x="365215" y="746100"/>
                </a:lnTo>
                <a:lnTo>
                  <a:pt x="425253" y="750135"/>
                </a:lnTo>
                <a:lnTo>
                  <a:pt x="487082" y="753022"/>
                </a:lnTo>
                <a:lnTo>
                  <a:pt x="549983" y="754490"/>
                </a:lnTo>
                <a:lnTo>
                  <a:pt x="551508" y="817880"/>
                </a:lnTo>
                <a:lnTo>
                  <a:pt x="554562" y="880104"/>
                </a:lnTo>
                <a:lnTo>
                  <a:pt x="558853" y="940455"/>
                </a:lnTo>
                <a:lnTo>
                  <a:pt x="564086" y="998222"/>
                </a:lnTo>
                <a:lnTo>
                  <a:pt x="569968" y="1052697"/>
                </a:lnTo>
                <a:lnTo>
                  <a:pt x="576206" y="1103169"/>
                </a:lnTo>
                <a:lnTo>
                  <a:pt x="582506" y="1148931"/>
                </a:lnTo>
                <a:lnTo>
                  <a:pt x="588576" y="1189274"/>
                </a:lnTo>
                <a:lnTo>
                  <a:pt x="598850" y="1250862"/>
                </a:lnTo>
                <a:lnTo>
                  <a:pt x="676607" y="1250862"/>
                </a:lnTo>
                <a:lnTo>
                  <a:pt x="672508" y="1227529"/>
                </a:lnTo>
                <a:lnTo>
                  <a:pt x="667290" y="1195982"/>
                </a:lnTo>
                <a:lnTo>
                  <a:pt x="661298" y="1157106"/>
                </a:lnTo>
                <a:lnTo>
                  <a:pt x="654878" y="1111785"/>
                </a:lnTo>
                <a:lnTo>
                  <a:pt x="648375" y="1060900"/>
                </a:lnTo>
                <a:lnTo>
                  <a:pt x="642136" y="1005337"/>
                </a:lnTo>
                <a:lnTo>
                  <a:pt x="636505" y="945979"/>
                </a:lnTo>
                <a:lnTo>
                  <a:pt x="631829" y="883708"/>
                </a:lnTo>
                <a:lnTo>
                  <a:pt x="628454" y="819410"/>
                </a:lnTo>
                <a:lnTo>
                  <a:pt x="626724" y="753966"/>
                </a:lnTo>
                <a:lnTo>
                  <a:pt x="678122" y="751957"/>
                </a:lnTo>
                <a:lnTo>
                  <a:pt x="728775" y="748441"/>
                </a:lnTo>
                <a:lnTo>
                  <a:pt x="778290" y="743269"/>
                </a:lnTo>
                <a:lnTo>
                  <a:pt x="826269" y="736290"/>
                </a:lnTo>
                <a:lnTo>
                  <a:pt x="872319" y="727355"/>
                </a:lnTo>
                <a:lnTo>
                  <a:pt x="916044" y="716313"/>
                </a:lnTo>
                <a:lnTo>
                  <a:pt x="939485" y="708711"/>
                </a:lnTo>
                <a:close/>
              </a:path>
              <a:path w="1306830" h="1306830">
                <a:moveTo>
                  <a:pt x="1306462" y="437588"/>
                </a:moveTo>
                <a:lnTo>
                  <a:pt x="1250862" y="437588"/>
                </a:lnTo>
                <a:lnTo>
                  <a:pt x="1250862" y="1250862"/>
                </a:lnTo>
                <a:lnTo>
                  <a:pt x="1306462" y="1250862"/>
                </a:lnTo>
                <a:lnTo>
                  <a:pt x="1306462" y="437588"/>
                </a:lnTo>
                <a:close/>
              </a:path>
              <a:path w="1306830" h="1306830">
                <a:moveTo>
                  <a:pt x="1133064" y="55589"/>
                </a:moveTo>
                <a:lnTo>
                  <a:pt x="860643" y="55589"/>
                </a:lnTo>
                <a:lnTo>
                  <a:pt x="819085" y="76012"/>
                </a:lnTo>
                <a:lnTo>
                  <a:pt x="779777" y="101432"/>
                </a:lnTo>
                <a:lnTo>
                  <a:pt x="742932" y="131643"/>
                </a:lnTo>
                <a:lnTo>
                  <a:pt x="708765" y="166436"/>
                </a:lnTo>
                <a:lnTo>
                  <a:pt x="677490" y="205603"/>
                </a:lnTo>
                <a:lnTo>
                  <a:pt x="649322" y="248938"/>
                </a:lnTo>
                <a:lnTo>
                  <a:pt x="624476" y="296232"/>
                </a:lnTo>
                <a:lnTo>
                  <a:pt x="603164" y="347277"/>
                </a:lnTo>
                <a:lnTo>
                  <a:pt x="589503" y="388969"/>
                </a:lnTo>
                <a:lnTo>
                  <a:pt x="578143" y="433115"/>
                </a:lnTo>
                <a:lnTo>
                  <a:pt x="568934" y="479347"/>
                </a:lnTo>
                <a:lnTo>
                  <a:pt x="561724" y="527299"/>
                </a:lnTo>
                <a:lnTo>
                  <a:pt x="556362" y="576603"/>
                </a:lnTo>
                <a:lnTo>
                  <a:pt x="552688" y="627131"/>
                </a:lnTo>
                <a:lnTo>
                  <a:pt x="550580" y="677801"/>
                </a:lnTo>
                <a:lnTo>
                  <a:pt x="1015637" y="677801"/>
                </a:lnTo>
                <a:lnTo>
                  <a:pt x="1016488" y="677351"/>
                </a:lnTo>
                <a:lnTo>
                  <a:pt x="627258" y="677351"/>
                </a:lnTo>
                <a:lnTo>
                  <a:pt x="629653" y="622210"/>
                </a:lnTo>
                <a:lnTo>
                  <a:pt x="633986" y="568162"/>
                </a:lnTo>
                <a:lnTo>
                  <a:pt x="640466" y="515747"/>
                </a:lnTo>
                <a:lnTo>
                  <a:pt x="649304" y="465505"/>
                </a:lnTo>
                <a:lnTo>
                  <a:pt x="660712" y="417978"/>
                </a:lnTo>
                <a:lnTo>
                  <a:pt x="674900" y="373705"/>
                </a:lnTo>
                <a:lnTo>
                  <a:pt x="696460" y="322894"/>
                </a:lnTo>
                <a:lnTo>
                  <a:pt x="721916" y="276607"/>
                </a:lnTo>
                <a:lnTo>
                  <a:pt x="750978" y="235133"/>
                </a:lnTo>
                <a:lnTo>
                  <a:pt x="783354" y="198760"/>
                </a:lnTo>
                <a:lnTo>
                  <a:pt x="818754" y="167778"/>
                </a:lnTo>
                <a:lnTo>
                  <a:pt x="856887" y="142475"/>
                </a:lnTo>
                <a:lnTo>
                  <a:pt x="897463" y="123139"/>
                </a:lnTo>
                <a:lnTo>
                  <a:pt x="940191" y="110059"/>
                </a:lnTo>
                <a:lnTo>
                  <a:pt x="987853" y="103509"/>
                </a:lnTo>
                <a:lnTo>
                  <a:pt x="1202151" y="103509"/>
                </a:lnTo>
                <a:lnTo>
                  <a:pt x="1201041" y="102311"/>
                </a:lnTo>
                <a:lnTo>
                  <a:pt x="1185758" y="88649"/>
                </a:lnTo>
                <a:lnTo>
                  <a:pt x="1169260" y="76303"/>
                </a:lnTo>
                <a:lnTo>
                  <a:pt x="1151658" y="65281"/>
                </a:lnTo>
                <a:lnTo>
                  <a:pt x="1133064" y="55589"/>
                </a:lnTo>
                <a:close/>
              </a:path>
              <a:path w="1306830" h="1306830">
                <a:moveTo>
                  <a:pt x="1202151" y="103509"/>
                </a:moveTo>
                <a:lnTo>
                  <a:pt x="987853" y="103509"/>
                </a:lnTo>
                <a:lnTo>
                  <a:pt x="1033913" y="105261"/>
                </a:lnTo>
                <a:lnTo>
                  <a:pt x="1076882" y="114977"/>
                </a:lnTo>
                <a:lnTo>
                  <a:pt x="1115270" y="132321"/>
                </a:lnTo>
                <a:lnTo>
                  <a:pt x="1147588" y="156958"/>
                </a:lnTo>
                <a:lnTo>
                  <a:pt x="1187398" y="220056"/>
                </a:lnTo>
                <a:lnTo>
                  <a:pt x="1197678" y="258909"/>
                </a:lnTo>
                <a:lnTo>
                  <a:pt x="1201167" y="301027"/>
                </a:lnTo>
                <a:lnTo>
                  <a:pt x="1200773" y="315597"/>
                </a:lnTo>
                <a:lnTo>
                  <a:pt x="1194769" y="360219"/>
                </a:lnTo>
                <a:lnTo>
                  <a:pt x="1181834" y="404246"/>
                </a:lnTo>
                <a:lnTo>
                  <a:pt x="1162586" y="445967"/>
                </a:lnTo>
                <a:lnTo>
                  <a:pt x="1137316" y="485085"/>
                </a:lnTo>
                <a:lnTo>
                  <a:pt x="1106311" y="521303"/>
                </a:lnTo>
                <a:lnTo>
                  <a:pt x="1069863" y="554325"/>
                </a:lnTo>
                <a:lnTo>
                  <a:pt x="1028260" y="583854"/>
                </a:lnTo>
                <a:lnTo>
                  <a:pt x="981791" y="609594"/>
                </a:lnTo>
                <a:lnTo>
                  <a:pt x="930746" y="631247"/>
                </a:lnTo>
                <a:lnTo>
                  <a:pt x="887204" y="645040"/>
                </a:lnTo>
                <a:lnTo>
                  <a:pt x="840071" y="656109"/>
                </a:lnTo>
                <a:lnTo>
                  <a:pt x="789930" y="664665"/>
                </a:lnTo>
                <a:lnTo>
                  <a:pt x="737360" y="670917"/>
                </a:lnTo>
                <a:lnTo>
                  <a:pt x="682942" y="675076"/>
                </a:lnTo>
                <a:lnTo>
                  <a:pt x="627258" y="677351"/>
                </a:lnTo>
                <a:lnTo>
                  <a:pt x="1016488" y="677351"/>
                </a:lnTo>
                <a:lnTo>
                  <a:pt x="1056758" y="656029"/>
                </a:lnTo>
                <a:lnTo>
                  <a:pt x="1100583" y="627131"/>
                </a:lnTo>
                <a:lnTo>
                  <a:pt x="1140104" y="594929"/>
                </a:lnTo>
                <a:lnTo>
                  <a:pt x="1175105" y="559649"/>
                </a:lnTo>
                <a:lnTo>
                  <a:pt x="1205375" y="521515"/>
                </a:lnTo>
                <a:lnTo>
                  <a:pt x="1230698" y="480753"/>
                </a:lnTo>
                <a:lnTo>
                  <a:pt x="1250862" y="437588"/>
                </a:lnTo>
                <a:lnTo>
                  <a:pt x="1306462" y="437588"/>
                </a:lnTo>
                <a:lnTo>
                  <a:pt x="1306462" y="174214"/>
                </a:lnTo>
                <a:lnTo>
                  <a:pt x="1250862" y="174214"/>
                </a:lnTo>
                <a:lnTo>
                  <a:pt x="1240711" y="154312"/>
                </a:lnTo>
                <a:lnTo>
                  <a:pt x="1229011" y="135608"/>
                </a:lnTo>
                <a:lnTo>
                  <a:pt x="1215780" y="118231"/>
                </a:lnTo>
                <a:lnTo>
                  <a:pt x="1202151" y="103509"/>
                </a:lnTo>
                <a:close/>
              </a:path>
              <a:path w="1306830" h="1306830">
                <a:moveTo>
                  <a:pt x="1306462" y="55589"/>
                </a:moveTo>
                <a:lnTo>
                  <a:pt x="1250862" y="55589"/>
                </a:lnTo>
                <a:lnTo>
                  <a:pt x="1250862" y="174214"/>
                </a:lnTo>
                <a:lnTo>
                  <a:pt x="1306462" y="174214"/>
                </a:lnTo>
                <a:lnTo>
                  <a:pt x="1306462" y="55589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" name="object 4"/>
          <p:cNvSpPr/>
          <p:nvPr/>
        </p:nvSpPr>
        <p:spPr>
          <a:xfrm>
            <a:off x="2277574" y="762594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72"/>
                </a:lnTo>
                <a:lnTo>
                  <a:pt x="55589" y="1250872"/>
                </a:lnTo>
                <a:lnTo>
                  <a:pt x="55589" y="708721"/>
                </a:lnTo>
                <a:lnTo>
                  <a:pt x="939458" y="708721"/>
                </a:lnTo>
                <a:lnTo>
                  <a:pt x="957049" y="703015"/>
                </a:lnTo>
                <a:lnTo>
                  <a:pt x="1008842" y="681399"/>
                </a:lnTo>
                <a:lnTo>
                  <a:pt x="1015637" y="677801"/>
                </a:lnTo>
                <a:lnTo>
                  <a:pt x="550580" y="677801"/>
                </a:lnTo>
                <a:lnTo>
                  <a:pt x="485819" y="676152"/>
                </a:lnTo>
                <a:lnTo>
                  <a:pt x="422090" y="672983"/>
                </a:lnTo>
                <a:lnTo>
                  <a:pt x="360276" y="668613"/>
                </a:lnTo>
                <a:lnTo>
                  <a:pt x="301263" y="663359"/>
                </a:lnTo>
                <a:lnTo>
                  <a:pt x="245937" y="657541"/>
                </a:lnTo>
                <a:lnTo>
                  <a:pt x="195183" y="651477"/>
                </a:lnTo>
                <a:lnTo>
                  <a:pt x="149885" y="645485"/>
                </a:lnTo>
                <a:lnTo>
                  <a:pt x="110930" y="639885"/>
                </a:lnTo>
                <a:lnTo>
                  <a:pt x="55589" y="631132"/>
                </a:lnTo>
                <a:lnTo>
                  <a:pt x="55589" y="55600"/>
                </a:lnTo>
                <a:lnTo>
                  <a:pt x="1306462" y="55600"/>
                </a:lnTo>
                <a:lnTo>
                  <a:pt x="1306462" y="0"/>
                </a:lnTo>
                <a:close/>
              </a:path>
              <a:path w="1306829" h="1306830">
                <a:moveTo>
                  <a:pt x="939458" y="708721"/>
                </a:moveTo>
                <a:lnTo>
                  <a:pt x="55589" y="708721"/>
                </a:lnTo>
                <a:lnTo>
                  <a:pt x="117097" y="718303"/>
                </a:lnTo>
                <a:lnTo>
                  <a:pt x="157377" y="723971"/>
                </a:lnTo>
                <a:lnTo>
                  <a:pt x="203050" y="729859"/>
                </a:lnTo>
                <a:lnTo>
                  <a:pt x="253394" y="735693"/>
                </a:lnTo>
                <a:lnTo>
                  <a:pt x="307689" y="741200"/>
                </a:lnTo>
                <a:lnTo>
                  <a:pt x="365215" y="746107"/>
                </a:lnTo>
                <a:lnTo>
                  <a:pt x="425253" y="750140"/>
                </a:lnTo>
                <a:lnTo>
                  <a:pt x="487082" y="753025"/>
                </a:lnTo>
                <a:lnTo>
                  <a:pt x="549983" y="754490"/>
                </a:lnTo>
                <a:lnTo>
                  <a:pt x="551508" y="817880"/>
                </a:lnTo>
                <a:lnTo>
                  <a:pt x="554562" y="880105"/>
                </a:lnTo>
                <a:lnTo>
                  <a:pt x="558853" y="940455"/>
                </a:lnTo>
                <a:lnTo>
                  <a:pt x="564086" y="998223"/>
                </a:lnTo>
                <a:lnTo>
                  <a:pt x="569968" y="1052698"/>
                </a:lnTo>
                <a:lnTo>
                  <a:pt x="576206" y="1103172"/>
                </a:lnTo>
                <a:lnTo>
                  <a:pt x="582506" y="1148935"/>
                </a:lnTo>
                <a:lnTo>
                  <a:pt x="588576" y="1189279"/>
                </a:lnTo>
                <a:lnTo>
                  <a:pt x="598850" y="1250872"/>
                </a:lnTo>
                <a:lnTo>
                  <a:pt x="676607" y="1250872"/>
                </a:lnTo>
                <a:lnTo>
                  <a:pt x="672508" y="1227536"/>
                </a:lnTo>
                <a:lnTo>
                  <a:pt x="667290" y="1195988"/>
                </a:lnTo>
                <a:lnTo>
                  <a:pt x="661298" y="1157110"/>
                </a:lnTo>
                <a:lnTo>
                  <a:pt x="654878" y="1111787"/>
                </a:lnTo>
                <a:lnTo>
                  <a:pt x="648375" y="1060902"/>
                </a:lnTo>
                <a:lnTo>
                  <a:pt x="642136" y="1005338"/>
                </a:lnTo>
                <a:lnTo>
                  <a:pt x="636505" y="945979"/>
                </a:lnTo>
                <a:lnTo>
                  <a:pt x="631829" y="883709"/>
                </a:lnTo>
                <a:lnTo>
                  <a:pt x="628454" y="819410"/>
                </a:lnTo>
                <a:lnTo>
                  <a:pt x="626724" y="753966"/>
                </a:lnTo>
                <a:lnTo>
                  <a:pt x="678122" y="751961"/>
                </a:lnTo>
                <a:lnTo>
                  <a:pt x="728775" y="748448"/>
                </a:lnTo>
                <a:lnTo>
                  <a:pt x="778290" y="743277"/>
                </a:lnTo>
                <a:lnTo>
                  <a:pt x="826269" y="736298"/>
                </a:lnTo>
                <a:lnTo>
                  <a:pt x="872319" y="727361"/>
                </a:lnTo>
                <a:lnTo>
                  <a:pt x="916044" y="716317"/>
                </a:lnTo>
                <a:lnTo>
                  <a:pt x="939458" y="708721"/>
                </a:lnTo>
                <a:close/>
              </a:path>
              <a:path w="1306829" h="1306830">
                <a:moveTo>
                  <a:pt x="1306462" y="437599"/>
                </a:moveTo>
                <a:lnTo>
                  <a:pt x="1250862" y="437599"/>
                </a:lnTo>
                <a:lnTo>
                  <a:pt x="1250862" y="1250872"/>
                </a:lnTo>
                <a:lnTo>
                  <a:pt x="1306462" y="1250872"/>
                </a:lnTo>
                <a:lnTo>
                  <a:pt x="1306462" y="437599"/>
                </a:lnTo>
                <a:close/>
              </a:path>
              <a:path w="1306829" h="1306830">
                <a:moveTo>
                  <a:pt x="1133064" y="55600"/>
                </a:moveTo>
                <a:lnTo>
                  <a:pt x="860643" y="55600"/>
                </a:lnTo>
                <a:lnTo>
                  <a:pt x="819085" y="76022"/>
                </a:lnTo>
                <a:lnTo>
                  <a:pt x="779777" y="101442"/>
                </a:lnTo>
                <a:lnTo>
                  <a:pt x="742932" y="131653"/>
                </a:lnTo>
                <a:lnTo>
                  <a:pt x="708765" y="166445"/>
                </a:lnTo>
                <a:lnTo>
                  <a:pt x="677490" y="205611"/>
                </a:lnTo>
                <a:lnTo>
                  <a:pt x="649322" y="248944"/>
                </a:lnTo>
                <a:lnTo>
                  <a:pt x="624476" y="296235"/>
                </a:lnTo>
                <a:lnTo>
                  <a:pt x="603164" y="347277"/>
                </a:lnTo>
                <a:lnTo>
                  <a:pt x="589503" y="388972"/>
                </a:lnTo>
                <a:lnTo>
                  <a:pt x="578143" y="433119"/>
                </a:lnTo>
                <a:lnTo>
                  <a:pt x="568934" y="479351"/>
                </a:lnTo>
                <a:lnTo>
                  <a:pt x="561724" y="527302"/>
                </a:lnTo>
                <a:lnTo>
                  <a:pt x="556362" y="576605"/>
                </a:lnTo>
                <a:lnTo>
                  <a:pt x="552688" y="627131"/>
                </a:lnTo>
                <a:lnTo>
                  <a:pt x="550580" y="677801"/>
                </a:lnTo>
                <a:lnTo>
                  <a:pt x="1015637" y="677801"/>
                </a:lnTo>
                <a:lnTo>
                  <a:pt x="1016488" y="677351"/>
                </a:lnTo>
                <a:lnTo>
                  <a:pt x="627258" y="677351"/>
                </a:lnTo>
                <a:lnTo>
                  <a:pt x="629653" y="622211"/>
                </a:lnTo>
                <a:lnTo>
                  <a:pt x="633986" y="568164"/>
                </a:lnTo>
                <a:lnTo>
                  <a:pt x="640466" y="515751"/>
                </a:lnTo>
                <a:lnTo>
                  <a:pt x="649304" y="465510"/>
                </a:lnTo>
                <a:lnTo>
                  <a:pt x="660712" y="417981"/>
                </a:lnTo>
                <a:lnTo>
                  <a:pt x="674900" y="373705"/>
                </a:lnTo>
                <a:lnTo>
                  <a:pt x="696460" y="322894"/>
                </a:lnTo>
                <a:lnTo>
                  <a:pt x="721916" y="276607"/>
                </a:lnTo>
                <a:lnTo>
                  <a:pt x="750978" y="235133"/>
                </a:lnTo>
                <a:lnTo>
                  <a:pt x="783354" y="198762"/>
                </a:lnTo>
                <a:lnTo>
                  <a:pt x="818754" y="167781"/>
                </a:lnTo>
                <a:lnTo>
                  <a:pt x="856887" y="142479"/>
                </a:lnTo>
                <a:lnTo>
                  <a:pt x="897463" y="123146"/>
                </a:lnTo>
                <a:lnTo>
                  <a:pt x="940191" y="110069"/>
                </a:lnTo>
                <a:lnTo>
                  <a:pt x="987853" y="103519"/>
                </a:lnTo>
                <a:lnTo>
                  <a:pt x="1202160" y="103519"/>
                </a:lnTo>
                <a:lnTo>
                  <a:pt x="1201041" y="102311"/>
                </a:lnTo>
                <a:lnTo>
                  <a:pt x="1185758" y="88651"/>
                </a:lnTo>
                <a:lnTo>
                  <a:pt x="1169260" y="76309"/>
                </a:lnTo>
                <a:lnTo>
                  <a:pt x="1151658" y="65290"/>
                </a:lnTo>
                <a:lnTo>
                  <a:pt x="1133064" y="55600"/>
                </a:lnTo>
                <a:close/>
              </a:path>
              <a:path w="1306829" h="1306830">
                <a:moveTo>
                  <a:pt x="1202160" y="103519"/>
                </a:moveTo>
                <a:lnTo>
                  <a:pt x="987853" y="103519"/>
                </a:lnTo>
                <a:lnTo>
                  <a:pt x="1033913" y="105267"/>
                </a:lnTo>
                <a:lnTo>
                  <a:pt x="1076882" y="114980"/>
                </a:lnTo>
                <a:lnTo>
                  <a:pt x="1115270" y="132322"/>
                </a:lnTo>
                <a:lnTo>
                  <a:pt x="1147588" y="156958"/>
                </a:lnTo>
                <a:lnTo>
                  <a:pt x="1187398" y="220056"/>
                </a:lnTo>
                <a:lnTo>
                  <a:pt x="1197678" y="258909"/>
                </a:lnTo>
                <a:lnTo>
                  <a:pt x="1201167" y="301027"/>
                </a:lnTo>
                <a:lnTo>
                  <a:pt x="1200773" y="315597"/>
                </a:lnTo>
                <a:lnTo>
                  <a:pt x="1194769" y="360219"/>
                </a:lnTo>
                <a:lnTo>
                  <a:pt x="1181834" y="404246"/>
                </a:lnTo>
                <a:lnTo>
                  <a:pt x="1162586" y="445967"/>
                </a:lnTo>
                <a:lnTo>
                  <a:pt x="1137316" y="485085"/>
                </a:lnTo>
                <a:lnTo>
                  <a:pt x="1106311" y="521303"/>
                </a:lnTo>
                <a:lnTo>
                  <a:pt x="1069863" y="554325"/>
                </a:lnTo>
                <a:lnTo>
                  <a:pt x="1028260" y="583854"/>
                </a:lnTo>
                <a:lnTo>
                  <a:pt x="981791" y="609594"/>
                </a:lnTo>
                <a:lnTo>
                  <a:pt x="930746" y="631247"/>
                </a:lnTo>
                <a:lnTo>
                  <a:pt x="887204" y="645040"/>
                </a:lnTo>
                <a:lnTo>
                  <a:pt x="840071" y="656109"/>
                </a:lnTo>
                <a:lnTo>
                  <a:pt x="789930" y="664665"/>
                </a:lnTo>
                <a:lnTo>
                  <a:pt x="737360" y="670917"/>
                </a:lnTo>
                <a:lnTo>
                  <a:pt x="682942" y="675076"/>
                </a:lnTo>
                <a:lnTo>
                  <a:pt x="627258" y="677351"/>
                </a:lnTo>
                <a:lnTo>
                  <a:pt x="1016488" y="677351"/>
                </a:lnTo>
                <a:lnTo>
                  <a:pt x="1056758" y="656029"/>
                </a:lnTo>
                <a:lnTo>
                  <a:pt x="1100583" y="627131"/>
                </a:lnTo>
                <a:lnTo>
                  <a:pt x="1140104" y="594930"/>
                </a:lnTo>
                <a:lnTo>
                  <a:pt x="1175105" y="559651"/>
                </a:lnTo>
                <a:lnTo>
                  <a:pt x="1205375" y="521520"/>
                </a:lnTo>
                <a:lnTo>
                  <a:pt x="1230698" y="480760"/>
                </a:lnTo>
                <a:lnTo>
                  <a:pt x="1250862" y="437599"/>
                </a:lnTo>
                <a:lnTo>
                  <a:pt x="1306462" y="437599"/>
                </a:lnTo>
                <a:lnTo>
                  <a:pt x="1306462" y="174214"/>
                </a:lnTo>
                <a:lnTo>
                  <a:pt x="1250862" y="174214"/>
                </a:lnTo>
                <a:lnTo>
                  <a:pt x="1240711" y="154314"/>
                </a:lnTo>
                <a:lnTo>
                  <a:pt x="1229011" y="135612"/>
                </a:lnTo>
                <a:lnTo>
                  <a:pt x="1215780" y="118235"/>
                </a:lnTo>
                <a:lnTo>
                  <a:pt x="1202160" y="103519"/>
                </a:lnTo>
                <a:close/>
              </a:path>
              <a:path w="1306829" h="1306830">
                <a:moveTo>
                  <a:pt x="1306462" y="55600"/>
                </a:moveTo>
                <a:lnTo>
                  <a:pt x="1250862" y="55600"/>
                </a:lnTo>
                <a:lnTo>
                  <a:pt x="1250862" y="174214"/>
                </a:lnTo>
                <a:lnTo>
                  <a:pt x="1306462" y="174214"/>
                </a:lnTo>
                <a:lnTo>
                  <a:pt x="1306462" y="5560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5" name="object 5"/>
          <p:cNvSpPr/>
          <p:nvPr/>
        </p:nvSpPr>
        <p:spPr>
          <a:xfrm>
            <a:off x="1044" y="762537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37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79" y="1306389"/>
                </a:lnTo>
                <a:lnTo>
                  <a:pt x="1306379" y="1250338"/>
                </a:lnTo>
                <a:lnTo>
                  <a:pt x="74071" y="1250338"/>
                </a:lnTo>
                <a:lnTo>
                  <a:pt x="77736" y="1201852"/>
                </a:lnTo>
                <a:lnTo>
                  <a:pt x="85312" y="1154545"/>
                </a:lnTo>
                <a:lnTo>
                  <a:pt x="96634" y="1108583"/>
                </a:lnTo>
                <a:lnTo>
                  <a:pt x="111538" y="1064130"/>
                </a:lnTo>
                <a:lnTo>
                  <a:pt x="129860" y="1021352"/>
                </a:lnTo>
                <a:lnTo>
                  <a:pt x="138574" y="1004817"/>
                </a:lnTo>
                <a:lnTo>
                  <a:pt x="55432" y="1004817"/>
                </a:lnTo>
                <a:lnTo>
                  <a:pt x="55432" y="301592"/>
                </a:lnTo>
                <a:lnTo>
                  <a:pt x="138575" y="301592"/>
                </a:lnTo>
                <a:lnTo>
                  <a:pt x="129856" y="285047"/>
                </a:lnTo>
                <a:lnTo>
                  <a:pt x="111534" y="242269"/>
                </a:lnTo>
                <a:lnTo>
                  <a:pt x="96630" y="197816"/>
                </a:lnTo>
                <a:lnTo>
                  <a:pt x="85309" y="151854"/>
                </a:lnTo>
                <a:lnTo>
                  <a:pt x="77734" y="104547"/>
                </a:lnTo>
                <a:lnTo>
                  <a:pt x="74071" y="56061"/>
                </a:lnTo>
                <a:lnTo>
                  <a:pt x="1306379" y="56061"/>
                </a:lnTo>
                <a:lnTo>
                  <a:pt x="1306379" y="0"/>
                </a:lnTo>
                <a:close/>
              </a:path>
              <a:path w="1306830" h="1306830">
                <a:moveTo>
                  <a:pt x="955682" y="690481"/>
                </a:moveTo>
                <a:lnTo>
                  <a:pt x="653194" y="690481"/>
                </a:lnTo>
                <a:lnTo>
                  <a:pt x="702109" y="692526"/>
                </a:lnTo>
                <a:lnTo>
                  <a:pt x="749907" y="698551"/>
                </a:lnTo>
                <a:lnTo>
                  <a:pt x="796423" y="708392"/>
                </a:lnTo>
                <a:lnTo>
                  <a:pt x="841493" y="721883"/>
                </a:lnTo>
                <a:lnTo>
                  <a:pt x="884952" y="738861"/>
                </a:lnTo>
                <a:lnTo>
                  <a:pt x="926638" y="759160"/>
                </a:lnTo>
                <a:lnTo>
                  <a:pt x="966384" y="782615"/>
                </a:lnTo>
                <a:lnTo>
                  <a:pt x="1004028" y="809062"/>
                </a:lnTo>
                <a:lnTo>
                  <a:pt x="1039404" y="838337"/>
                </a:lnTo>
                <a:lnTo>
                  <a:pt x="1072348" y="870274"/>
                </a:lnTo>
                <a:lnTo>
                  <a:pt x="1102696" y="904708"/>
                </a:lnTo>
                <a:lnTo>
                  <a:pt x="1130284" y="941476"/>
                </a:lnTo>
                <a:lnTo>
                  <a:pt x="1154947" y="980412"/>
                </a:lnTo>
                <a:lnTo>
                  <a:pt x="1176521" y="1021352"/>
                </a:lnTo>
                <a:lnTo>
                  <a:pt x="1194842" y="1064130"/>
                </a:lnTo>
                <a:lnTo>
                  <a:pt x="1209746" y="1108583"/>
                </a:lnTo>
                <a:lnTo>
                  <a:pt x="1221067" y="1154545"/>
                </a:lnTo>
                <a:lnTo>
                  <a:pt x="1228643" y="1201852"/>
                </a:lnTo>
                <a:lnTo>
                  <a:pt x="1232308" y="1250338"/>
                </a:lnTo>
                <a:lnTo>
                  <a:pt x="1306379" y="1250338"/>
                </a:lnTo>
                <a:lnTo>
                  <a:pt x="1306379" y="1004817"/>
                </a:lnTo>
                <a:lnTo>
                  <a:pt x="1250946" y="1004817"/>
                </a:lnTo>
                <a:lnTo>
                  <a:pt x="1229509" y="961156"/>
                </a:lnTo>
                <a:lnTo>
                  <a:pt x="1204999" y="919387"/>
                </a:lnTo>
                <a:lnTo>
                  <a:pt x="1177564" y="879659"/>
                </a:lnTo>
                <a:lnTo>
                  <a:pt x="1147351" y="842121"/>
                </a:lnTo>
                <a:lnTo>
                  <a:pt x="1114510" y="806922"/>
                </a:lnTo>
                <a:lnTo>
                  <a:pt x="1079189" y="774211"/>
                </a:lnTo>
                <a:lnTo>
                  <a:pt x="1041537" y="744138"/>
                </a:lnTo>
                <a:lnTo>
                  <a:pt x="1001701" y="716850"/>
                </a:lnTo>
                <a:lnTo>
                  <a:pt x="959831" y="692498"/>
                </a:lnTo>
                <a:lnTo>
                  <a:pt x="955682" y="690481"/>
                </a:lnTo>
                <a:close/>
              </a:path>
              <a:path w="1306830" h="1306830">
                <a:moveTo>
                  <a:pt x="138575" y="301592"/>
                </a:moveTo>
                <a:lnTo>
                  <a:pt x="55432" y="301592"/>
                </a:lnTo>
                <a:lnTo>
                  <a:pt x="76872" y="345253"/>
                </a:lnTo>
                <a:lnTo>
                  <a:pt x="101384" y="387021"/>
                </a:lnTo>
                <a:lnTo>
                  <a:pt x="128823" y="426747"/>
                </a:lnTo>
                <a:lnTo>
                  <a:pt x="159037" y="464282"/>
                </a:lnTo>
                <a:lnTo>
                  <a:pt x="191880" y="499478"/>
                </a:lnTo>
                <a:lnTo>
                  <a:pt x="227202" y="532186"/>
                </a:lnTo>
                <a:lnTo>
                  <a:pt x="264856" y="562257"/>
                </a:lnTo>
                <a:lnTo>
                  <a:pt x="304691" y="589542"/>
                </a:lnTo>
                <a:lnTo>
                  <a:pt x="346561" y="613893"/>
                </a:lnTo>
                <a:lnTo>
                  <a:pt x="390316" y="635160"/>
                </a:lnTo>
                <a:lnTo>
                  <a:pt x="435808" y="653194"/>
                </a:lnTo>
                <a:lnTo>
                  <a:pt x="390316" y="671229"/>
                </a:lnTo>
                <a:lnTo>
                  <a:pt x="346512" y="692526"/>
                </a:lnTo>
                <a:lnTo>
                  <a:pt x="304691" y="716850"/>
                </a:lnTo>
                <a:lnTo>
                  <a:pt x="264856" y="744138"/>
                </a:lnTo>
                <a:lnTo>
                  <a:pt x="227202" y="774211"/>
                </a:lnTo>
                <a:lnTo>
                  <a:pt x="191880" y="806922"/>
                </a:lnTo>
                <a:lnTo>
                  <a:pt x="159037" y="842121"/>
                </a:lnTo>
                <a:lnTo>
                  <a:pt x="128823" y="879659"/>
                </a:lnTo>
                <a:lnTo>
                  <a:pt x="101384" y="919387"/>
                </a:lnTo>
                <a:lnTo>
                  <a:pt x="76872" y="961156"/>
                </a:lnTo>
                <a:lnTo>
                  <a:pt x="55432" y="1004817"/>
                </a:lnTo>
                <a:lnTo>
                  <a:pt x="138574" y="1004817"/>
                </a:lnTo>
                <a:lnTo>
                  <a:pt x="151436" y="980412"/>
                </a:lnTo>
                <a:lnTo>
                  <a:pt x="176100" y="941476"/>
                </a:lnTo>
                <a:lnTo>
                  <a:pt x="203689" y="904708"/>
                </a:lnTo>
                <a:lnTo>
                  <a:pt x="234039" y="870274"/>
                </a:lnTo>
                <a:lnTo>
                  <a:pt x="266984" y="838337"/>
                </a:lnTo>
                <a:lnTo>
                  <a:pt x="302361" y="809062"/>
                </a:lnTo>
                <a:lnTo>
                  <a:pt x="340006" y="782615"/>
                </a:lnTo>
                <a:lnTo>
                  <a:pt x="379753" y="759160"/>
                </a:lnTo>
                <a:lnTo>
                  <a:pt x="421439" y="738861"/>
                </a:lnTo>
                <a:lnTo>
                  <a:pt x="464899" y="721883"/>
                </a:lnTo>
                <a:lnTo>
                  <a:pt x="509969" y="708392"/>
                </a:lnTo>
                <a:lnTo>
                  <a:pt x="556484" y="698551"/>
                </a:lnTo>
                <a:lnTo>
                  <a:pt x="604281" y="692526"/>
                </a:lnTo>
                <a:lnTo>
                  <a:pt x="653194" y="690481"/>
                </a:lnTo>
                <a:lnTo>
                  <a:pt x="955682" y="690481"/>
                </a:lnTo>
                <a:lnTo>
                  <a:pt x="916075" y="671229"/>
                </a:lnTo>
                <a:lnTo>
                  <a:pt x="870580" y="653194"/>
                </a:lnTo>
                <a:lnTo>
                  <a:pt x="916075" y="635160"/>
                </a:lnTo>
                <a:lnTo>
                  <a:pt x="955664" y="615918"/>
                </a:lnTo>
                <a:lnTo>
                  <a:pt x="653194" y="615918"/>
                </a:lnTo>
                <a:lnTo>
                  <a:pt x="604281" y="613873"/>
                </a:lnTo>
                <a:lnTo>
                  <a:pt x="556484" y="607848"/>
                </a:lnTo>
                <a:lnTo>
                  <a:pt x="509968" y="598007"/>
                </a:lnTo>
                <a:lnTo>
                  <a:pt x="464898" y="584516"/>
                </a:lnTo>
                <a:lnTo>
                  <a:pt x="421437" y="567538"/>
                </a:lnTo>
                <a:lnTo>
                  <a:pt x="379751" y="547239"/>
                </a:lnTo>
                <a:lnTo>
                  <a:pt x="340003" y="523784"/>
                </a:lnTo>
                <a:lnTo>
                  <a:pt x="302358" y="497337"/>
                </a:lnTo>
                <a:lnTo>
                  <a:pt x="266981" y="468062"/>
                </a:lnTo>
                <a:lnTo>
                  <a:pt x="234035" y="436125"/>
                </a:lnTo>
                <a:lnTo>
                  <a:pt x="203685" y="401691"/>
                </a:lnTo>
                <a:lnTo>
                  <a:pt x="176096" y="364923"/>
                </a:lnTo>
                <a:lnTo>
                  <a:pt x="151431" y="325987"/>
                </a:lnTo>
                <a:lnTo>
                  <a:pt x="138575" y="301592"/>
                </a:lnTo>
                <a:close/>
              </a:path>
              <a:path w="1306830" h="1306830">
                <a:moveTo>
                  <a:pt x="1306379" y="301582"/>
                </a:moveTo>
                <a:lnTo>
                  <a:pt x="1250946" y="301582"/>
                </a:lnTo>
                <a:lnTo>
                  <a:pt x="1250946" y="1004817"/>
                </a:lnTo>
                <a:lnTo>
                  <a:pt x="1306379" y="1004817"/>
                </a:lnTo>
                <a:lnTo>
                  <a:pt x="1306379" y="301582"/>
                </a:lnTo>
                <a:close/>
              </a:path>
              <a:path w="1306830" h="1306830">
                <a:moveTo>
                  <a:pt x="1306379" y="56061"/>
                </a:moveTo>
                <a:lnTo>
                  <a:pt x="1232308" y="56061"/>
                </a:lnTo>
                <a:lnTo>
                  <a:pt x="1228644" y="104547"/>
                </a:lnTo>
                <a:lnTo>
                  <a:pt x="1221070" y="151854"/>
                </a:lnTo>
                <a:lnTo>
                  <a:pt x="1209749" y="197816"/>
                </a:lnTo>
                <a:lnTo>
                  <a:pt x="1194846" y="242269"/>
                </a:lnTo>
                <a:lnTo>
                  <a:pt x="1176526" y="285047"/>
                </a:lnTo>
                <a:lnTo>
                  <a:pt x="1154952" y="325987"/>
                </a:lnTo>
                <a:lnTo>
                  <a:pt x="1130288" y="364923"/>
                </a:lnTo>
                <a:lnTo>
                  <a:pt x="1102700" y="401691"/>
                </a:lnTo>
                <a:lnTo>
                  <a:pt x="1072352" y="436125"/>
                </a:lnTo>
                <a:lnTo>
                  <a:pt x="1039407" y="468062"/>
                </a:lnTo>
                <a:lnTo>
                  <a:pt x="1004031" y="497337"/>
                </a:lnTo>
                <a:lnTo>
                  <a:pt x="966387" y="523784"/>
                </a:lnTo>
                <a:lnTo>
                  <a:pt x="926640" y="547239"/>
                </a:lnTo>
                <a:lnTo>
                  <a:pt x="884954" y="567538"/>
                </a:lnTo>
                <a:lnTo>
                  <a:pt x="841494" y="584516"/>
                </a:lnTo>
                <a:lnTo>
                  <a:pt x="796423" y="598007"/>
                </a:lnTo>
                <a:lnTo>
                  <a:pt x="749907" y="607848"/>
                </a:lnTo>
                <a:lnTo>
                  <a:pt x="702109" y="613873"/>
                </a:lnTo>
                <a:lnTo>
                  <a:pt x="653194" y="615918"/>
                </a:lnTo>
                <a:lnTo>
                  <a:pt x="955664" y="615918"/>
                </a:lnTo>
                <a:lnTo>
                  <a:pt x="1001701" y="589542"/>
                </a:lnTo>
                <a:lnTo>
                  <a:pt x="1041537" y="562257"/>
                </a:lnTo>
                <a:lnTo>
                  <a:pt x="1079189" y="532185"/>
                </a:lnTo>
                <a:lnTo>
                  <a:pt x="1114510" y="499477"/>
                </a:lnTo>
                <a:lnTo>
                  <a:pt x="1147351" y="464280"/>
                </a:lnTo>
                <a:lnTo>
                  <a:pt x="1177564" y="426743"/>
                </a:lnTo>
                <a:lnTo>
                  <a:pt x="1204999" y="387015"/>
                </a:lnTo>
                <a:lnTo>
                  <a:pt x="1229509" y="345245"/>
                </a:lnTo>
                <a:lnTo>
                  <a:pt x="1250946" y="301582"/>
                </a:lnTo>
                <a:lnTo>
                  <a:pt x="1306379" y="301582"/>
                </a:lnTo>
                <a:lnTo>
                  <a:pt x="1306379" y="56061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60355" y="762716"/>
          <a:ext cx="1517538" cy="15163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8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012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857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578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B w="76200">
                      <a:solidFill>
                        <a:srgbClr val="E63D51"/>
                      </a:solidFill>
                      <a:prstDash val="solid"/>
                    </a:lnB>
                    <a:solidFill>
                      <a:srgbClr val="D0333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128">
                <a:tc rowSpan="7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588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588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8588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8588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8203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5892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solidFill>
                      <a:srgbClr val="D0333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557705" y="2598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398" y="0"/>
                </a:moveTo>
                <a:lnTo>
                  <a:pt x="0" y="0"/>
                </a:lnTo>
                <a:lnTo>
                  <a:pt x="0" y="55880"/>
                </a:lnTo>
                <a:lnTo>
                  <a:pt x="0" y="165100"/>
                </a:lnTo>
                <a:lnTo>
                  <a:pt x="0" y="1306830"/>
                </a:lnTo>
                <a:lnTo>
                  <a:pt x="1306398" y="1306830"/>
                </a:lnTo>
                <a:lnTo>
                  <a:pt x="1306398" y="1250950"/>
                </a:lnTo>
                <a:lnTo>
                  <a:pt x="56045" y="1250950"/>
                </a:lnTo>
                <a:lnTo>
                  <a:pt x="56045" y="1134110"/>
                </a:lnTo>
                <a:lnTo>
                  <a:pt x="1306398" y="1134110"/>
                </a:lnTo>
                <a:lnTo>
                  <a:pt x="1306398" y="1060450"/>
                </a:lnTo>
                <a:lnTo>
                  <a:pt x="56057" y="1060450"/>
                </a:lnTo>
                <a:lnTo>
                  <a:pt x="56057" y="956310"/>
                </a:lnTo>
                <a:lnTo>
                  <a:pt x="1306398" y="956310"/>
                </a:lnTo>
                <a:lnTo>
                  <a:pt x="1306398" y="881380"/>
                </a:lnTo>
                <a:lnTo>
                  <a:pt x="56057" y="881380"/>
                </a:lnTo>
                <a:lnTo>
                  <a:pt x="56057" y="777240"/>
                </a:lnTo>
                <a:lnTo>
                  <a:pt x="1306398" y="777240"/>
                </a:lnTo>
                <a:lnTo>
                  <a:pt x="1306398" y="702310"/>
                </a:lnTo>
                <a:lnTo>
                  <a:pt x="56057" y="702310"/>
                </a:lnTo>
                <a:lnTo>
                  <a:pt x="56057" y="598170"/>
                </a:lnTo>
                <a:lnTo>
                  <a:pt x="1306398" y="598170"/>
                </a:lnTo>
                <a:lnTo>
                  <a:pt x="1306398" y="523240"/>
                </a:lnTo>
                <a:lnTo>
                  <a:pt x="56057" y="523240"/>
                </a:lnTo>
                <a:lnTo>
                  <a:pt x="56057" y="419100"/>
                </a:lnTo>
                <a:lnTo>
                  <a:pt x="1306398" y="419100"/>
                </a:lnTo>
                <a:lnTo>
                  <a:pt x="1306398" y="344170"/>
                </a:lnTo>
                <a:lnTo>
                  <a:pt x="56045" y="344170"/>
                </a:lnTo>
                <a:lnTo>
                  <a:pt x="56045" y="240030"/>
                </a:lnTo>
                <a:lnTo>
                  <a:pt x="1306398" y="240030"/>
                </a:lnTo>
                <a:lnTo>
                  <a:pt x="1306398" y="165100"/>
                </a:lnTo>
                <a:lnTo>
                  <a:pt x="56057" y="165100"/>
                </a:lnTo>
                <a:lnTo>
                  <a:pt x="56057" y="55880"/>
                </a:lnTo>
                <a:lnTo>
                  <a:pt x="1306398" y="55880"/>
                </a:lnTo>
                <a:lnTo>
                  <a:pt x="1306398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object 8"/>
          <p:cNvSpPr/>
          <p:nvPr/>
        </p:nvSpPr>
        <p:spPr>
          <a:xfrm>
            <a:off x="759636" y="2575"/>
            <a:ext cx="1551810" cy="792463"/>
          </a:xfrm>
          <a:custGeom>
            <a:avLst/>
            <a:gdLst/>
            <a:ahLst/>
            <a:cxnLst/>
            <a:rect l="l" t="t" r="r" b="b"/>
            <a:pathLst>
              <a:path w="2559050" h="1306830">
                <a:moveTo>
                  <a:pt x="2558796" y="0"/>
                </a:moveTo>
                <a:lnTo>
                  <a:pt x="1306385" y="0"/>
                </a:lnTo>
                <a:lnTo>
                  <a:pt x="1252423" y="0"/>
                </a:lnTo>
                <a:lnTo>
                  <a:pt x="1250950" y="0"/>
                </a:lnTo>
                <a:lnTo>
                  <a:pt x="1250950" y="56045"/>
                </a:lnTo>
                <a:lnTo>
                  <a:pt x="1250950" y="395478"/>
                </a:lnTo>
                <a:lnTo>
                  <a:pt x="1250950" y="910907"/>
                </a:lnTo>
                <a:lnTo>
                  <a:pt x="1250950" y="1250340"/>
                </a:lnTo>
                <a:lnTo>
                  <a:pt x="912266" y="1250340"/>
                </a:lnTo>
                <a:lnTo>
                  <a:pt x="955154" y="1229677"/>
                </a:lnTo>
                <a:lnTo>
                  <a:pt x="956779" y="1228902"/>
                </a:lnTo>
                <a:lnTo>
                  <a:pt x="999350" y="1204264"/>
                </a:lnTo>
                <a:lnTo>
                  <a:pt x="1039812" y="1176578"/>
                </a:lnTo>
                <a:lnTo>
                  <a:pt x="1078014" y="1146022"/>
                </a:lnTo>
                <a:lnTo>
                  <a:pt x="1113790" y="1112735"/>
                </a:lnTo>
                <a:lnTo>
                  <a:pt x="1147000" y="1076883"/>
                </a:lnTo>
                <a:lnTo>
                  <a:pt x="1177480" y="1038618"/>
                </a:lnTo>
                <a:lnTo>
                  <a:pt x="1205077" y="998093"/>
                </a:lnTo>
                <a:lnTo>
                  <a:pt x="1229614" y="955471"/>
                </a:lnTo>
                <a:lnTo>
                  <a:pt x="1250950" y="910907"/>
                </a:lnTo>
                <a:lnTo>
                  <a:pt x="1250950" y="395478"/>
                </a:lnTo>
                <a:lnTo>
                  <a:pt x="1229690" y="351078"/>
                </a:lnTo>
                <a:lnTo>
                  <a:pt x="1229690" y="653199"/>
                </a:lnTo>
                <a:lnTo>
                  <a:pt x="1227772" y="700417"/>
                </a:lnTo>
                <a:lnTo>
                  <a:pt x="1222121" y="746594"/>
                </a:lnTo>
                <a:lnTo>
                  <a:pt x="1212900" y="791578"/>
                </a:lnTo>
                <a:lnTo>
                  <a:pt x="1200251" y="835215"/>
                </a:lnTo>
                <a:lnTo>
                  <a:pt x="1184313" y="877379"/>
                </a:lnTo>
                <a:lnTo>
                  <a:pt x="1165250" y="917905"/>
                </a:lnTo>
                <a:lnTo>
                  <a:pt x="1143190" y="956640"/>
                </a:lnTo>
                <a:lnTo>
                  <a:pt x="1118311" y="993444"/>
                </a:lnTo>
                <a:lnTo>
                  <a:pt x="1090752" y="1028166"/>
                </a:lnTo>
                <a:lnTo>
                  <a:pt x="1060653" y="1060640"/>
                </a:lnTo>
                <a:lnTo>
                  <a:pt x="1028166" y="1090739"/>
                </a:lnTo>
                <a:lnTo>
                  <a:pt x="993444" y="1118311"/>
                </a:lnTo>
                <a:lnTo>
                  <a:pt x="956652" y="1143190"/>
                </a:lnTo>
                <a:lnTo>
                  <a:pt x="917905" y="1165237"/>
                </a:lnTo>
                <a:lnTo>
                  <a:pt x="877379" y="1184300"/>
                </a:lnTo>
                <a:lnTo>
                  <a:pt x="835228" y="1200238"/>
                </a:lnTo>
                <a:lnTo>
                  <a:pt x="791578" y="1212900"/>
                </a:lnTo>
                <a:lnTo>
                  <a:pt x="746594" y="1222121"/>
                </a:lnTo>
                <a:lnTo>
                  <a:pt x="700417" y="1227759"/>
                </a:lnTo>
                <a:lnTo>
                  <a:pt x="653199" y="1229677"/>
                </a:lnTo>
                <a:lnTo>
                  <a:pt x="605993" y="1227759"/>
                </a:lnTo>
                <a:lnTo>
                  <a:pt x="559816" y="1222121"/>
                </a:lnTo>
                <a:lnTo>
                  <a:pt x="514832" y="1212900"/>
                </a:lnTo>
                <a:lnTo>
                  <a:pt x="471182" y="1200238"/>
                </a:lnTo>
                <a:lnTo>
                  <a:pt x="429018" y="1184300"/>
                </a:lnTo>
                <a:lnTo>
                  <a:pt x="394131" y="1167892"/>
                </a:lnTo>
                <a:lnTo>
                  <a:pt x="394131" y="1250340"/>
                </a:lnTo>
                <a:lnTo>
                  <a:pt x="55435" y="1250340"/>
                </a:lnTo>
                <a:lnTo>
                  <a:pt x="55435" y="910907"/>
                </a:lnTo>
                <a:lnTo>
                  <a:pt x="76784" y="955471"/>
                </a:lnTo>
                <a:lnTo>
                  <a:pt x="101320" y="998093"/>
                </a:lnTo>
                <a:lnTo>
                  <a:pt x="128917" y="1038618"/>
                </a:lnTo>
                <a:lnTo>
                  <a:pt x="159397" y="1076883"/>
                </a:lnTo>
                <a:lnTo>
                  <a:pt x="192608" y="1112735"/>
                </a:lnTo>
                <a:lnTo>
                  <a:pt x="228384" y="1146022"/>
                </a:lnTo>
                <a:lnTo>
                  <a:pt x="266585" y="1176578"/>
                </a:lnTo>
                <a:lnTo>
                  <a:pt x="307047" y="1204264"/>
                </a:lnTo>
                <a:lnTo>
                  <a:pt x="349618" y="1228902"/>
                </a:lnTo>
                <a:lnTo>
                  <a:pt x="394131" y="1250340"/>
                </a:lnTo>
                <a:lnTo>
                  <a:pt x="394131" y="1167892"/>
                </a:lnTo>
                <a:lnTo>
                  <a:pt x="388493" y="1165237"/>
                </a:lnTo>
                <a:lnTo>
                  <a:pt x="349758" y="1143190"/>
                </a:lnTo>
                <a:lnTo>
                  <a:pt x="312953" y="1118311"/>
                </a:lnTo>
                <a:lnTo>
                  <a:pt x="278231" y="1090739"/>
                </a:lnTo>
                <a:lnTo>
                  <a:pt x="245745" y="1060640"/>
                </a:lnTo>
                <a:lnTo>
                  <a:pt x="215646" y="1028166"/>
                </a:lnTo>
                <a:lnTo>
                  <a:pt x="188087" y="993444"/>
                </a:lnTo>
                <a:lnTo>
                  <a:pt x="163195" y="956640"/>
                </a:lnTo>
                <a:lnTo>
                  <a:pt x="141147" y="917905"/>
                </a:lnTo>
                <a:lnTo>
                  <a:pt x="137858" y="910907"/>
                </a:lnTo>
                <a:lnTo>
                  <a:pt x="122085" y="877379"/>
                </a:lnTo>
                <a:lnTo>
                  <a:pt x="106146" y="835215"/>
                </a:lnTo>
                <a:lnTo>
                  <a:pt x="93484" y="791578"/>
                </a:lnTo>
                <a:lnTo>
                  <a:pt x="84264" y="746594"/>
                </a:lnTo>
                <a:lnTo>
                  <a:pt x="78625" y="700417"/>
                </a:lnTo>
                <a:lnTo>
                  <a:pt x="76708" y="653199"/>
                </a:lnTo>
                <a:lnTo>
                  <a:pt x="78625" y="605993"/>
                </a:lnTo>
                <a:lnTo>
                  <a:pt x="84264" y="559816"/>
                </a:lnTo>
                <a:lnTo>
                  <a:pt x="93484" y="514832"/>
                </a:lnTo>
                <a:lnTo>
                  <a:pt x="106146" y="471182"/>
                </a:lnTo>
                <a:lnTo>
                  <a:pt x="122085" y="429018"/>
                </a:lnTo>
                <a:lnTo>
                  <a:pt x="141147" y="388493"/>
                </a:lnTo>
                <a:lnTo>
                  <a:pt x="163195" y="349745"/>
                </a:lnTo>
                <a:lnTo>
                  <a:pt x="188087" y="312953"/>
                </a:lnTo>
                <a:lnTo>
                  <a:pt x="215646" y="278231"/>
                </a:lnTo>
                <a:lnTo>
                  <a:pt x="245745" y="245745"/>
                </a:lnTo>
                <a:lnTo>
                  <a:pt x="278231" y="215646"/>
                </a:lnTo>
                <a:lnTo>
                  <a:pt x="312953" y="188074"/>
                </a:lnTo>
                <a:lnTo>
                  <a:pt x="349758" y="163195"/>
                </a:lnTo>
                <a:lnTo>
                  <a:pt x="388493" y="141147"/>
                </a:lnTo>
                <a:lnTo>
                  <a:pt x="429018" y="122072"/>
                </a:lnTo>
                <a:lnTo>
                  <a:pt x="471182" y="106133"/>
                </a:lnTo>
                <a:lnTo>
                  <a:pt x="514832" y="93484"/>
                </a:lnTo>
                <a:lnTo>
                  <a:pt x="559816" y="84251"/>
                </a:lnTo>
                <a:lnTo>
                  <a:pt x="605993" y="78613"/>
                </a:lnTo>
                <a:lnTo>
                  <a:pt x="653199" y="76695"/>
                </a:lnTo>
                <a:lnTo>
                  <a:pt x="700417" y="78613"/>
                </a:lnTo>
                <a:lnTo>
                  <a:pt x="746594" y="84251"/>
                </a:lnTo>
                <a:lnTo>
                  <a:pt x="791578" y="93484"/>
                </a:lnTo>
                <a:lnTo>
                  <a:pt x="835228" y="106133"/>
                </a:lnTo>
                <a:lnTo>
                  <a:pt x="877379" y="122072"/>
                </a:lnTo>
                <a:lnTo>
                  <a:pt x="917905" y="141147"/>
                </a:lnTo>
                <a:lnTo>
                  <a:pt x="956652" y="163195"/>
                </a:lnTo>
                <a:lnTo>
                  <a:pt x="993444" y="188074"/>
                </a:lnTo>
                <a:lnTo>
                  <a:pt x="1028166" y="215646"/>
                </a:lnTo>
                <a:lnTo>
                  <a:pt x="1060653" y="245745"/>
                </a:lnTo>
                <a:lnTo>
                  <a:pt x="1090752" y="278231"/>
                </a:lnTo>
                <a:lnTo>
                  <a:pt x="1118311" y="312953"/>
                </a:lnTo>
                <a:lnTo>
                  <a:pt x="1143190" y="349745"/>
                </a:lnTo>
                <a:lnTo>
                  <a:pt x="1165250" y="388493"/>
                </a:lnTo>
                <a:lnTo>
                  <a:pt x="1184313" y="429018"/>
                </a:lnTo>
                <a:lnTo>
                  <a:pt x="1200251" y="471182"/>
                </a:lnTo>
                <a:lnTo>
                  <a:pt x="1212900" y="514832"/>
                </a:lnTo>
                <a:lnTo>
                  <a:pt x="1222121" y="559816"/>
                </a:lnTo>
                <a:lnTo>
                  <a:pt x="1227772" y="605993"/>
                </a:lnTo>
                <a:lnTo>
                  <a:pt x="1229690" y="653199"/>
                </a:lnTo>
                <a:lnTo>
                  <a:pt x="1229690" y="351078"/>
                </a:lnTo>
                <a:lnTo>
                  <a:pt x="1205064" y="308267"/>
                </a:lnTo>
                <a:lnTo>
                  <a:pt x="1177467" y="267754"/>
                </a:lnTo>
                <a:lnTo>
                  <a:pt x="1147000" y="229489"/>
                </a:lnTo>
                <a:lnTo>
                  <a:pt x="1113790" y="193624"/>
                </a:lnTo>
                <a:lnTo>
                  <a:pt x="1078001" y="160350"/>
                </a:lnTo>
                <a:lnTo>
                  <a:pt x="1039812" y="129781"/>
                </a:lnTo>
                <a:lnTo>
                  <a:pt x="999350" y="102108"/>
                </a:lnTo>
                <a:lnTo>
                  <a:pt x="956792" y="77482"/>
                </a:lnTo>
                <a:lnTo>
                  <a:pt x="912279" y="56045"/>
                </a:lnTo>
                <a:lnTo>
                  <a:pt x="1250950" y="56045"/>
                </a:lnTo>
                <a:lnTo>
                  <a:pt x="1250950" y="0"/>
                </a:lnTo>
                <a:lnTo>
                  <a:pt x="394119" y="0"/>
                </a:lnTo>
                <a:lnTo>
                  <a:pt x="394119" y="56045"/>
                </a:lnTo>
                <a:lnTo>
                  <a:pt x="349605" y="77482"/>
                </a:lnTo>
                <a:lnTo>
                  <a:pt x="307047" y="102108"/>
                </a:lnTo>
                <a:lnTo>
                  <a:pt x="266585" y="129794"/>
                </a:lnTo>
                <a:lnTo>
                  <a:pt x="228384" y="160350"/>
                </a:lnTo>
                <a:lnTo>
                  <a:pt x="192595" y="193636"/>
                </a:lnTo>
                <a:lnTo>
                  <a:pt x="159385" y="229489"/>
                </a:lnTo>
                <a:lnTo>
                  <a:pt x="128905" y="267766"/>
                </a:lnTo>
                <a:lnTo>
                  <a:pt x="101320" y="308292"/>
                </a:lnTo>
                <a:lnTo>
                  <a:pt x="76771" y="350913"/>
                </a:lnTo>
                <a:lnTo>
                  <a:pt x="55435" y="395452"/>
                </a:lnTo>
                <a:lnTo>
                  <a:pt x="55435" y="56045"/>
                </a:lnTo>
                <a:lnTo>
                  <a:pt x="394119" y="56045"/>
                </a:lnTo>
                <a:lnTo>
                  <a:pt x="394119" y="0"/>
                </a:lnTo>
                <a:lnTo>
                  <a:pt x="0" y="0"/>
                </a:lnTo>
                <a:lnTo>
                  <a:pt x="0" y="1306385"/>
                </a:lnTo>
                <a:lnTo>
                  <a:pt x="1252423" y="1306385"/>
                </a:lnTo>
                <a:lnTo>
                  <a:pt x="1306385" y="1306385"/>
                </a:lnTo>
                <a:lnTo>
                  <a:pt x="2558796" y="1306385"/>
                </a:lnTo>
                <a:lnTo>
                  <a:pt x="2558796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9" name="object 9"/>
          <p:cNvSpPr/>
          <p:nvPr/>
        </p:nvSpPr>
        <p:spPr>
          <a:xfrm>
            <a:off x="5315620" y="2571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38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89" y="1306389"/>
                </a:lnTo>
                <a:lnTo>
                  <a:pt x="1306389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0" name="object 10"/>
          <p:cNvSpPr/>
          <p:nvPr/>
        </p:nvSpPr>
        <p:spPr>
          <a:xfrm>
            <a:off x="1519050" y="3037335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29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62"/>
                </a:lnTo>
                <a:lnTo>
                  <a:pt x="55600" y="1250862"/>
                </a:lnTo>
                <a:lnTo>
                  <a:pt x="55600" y="708711"/>
                </a:lnTo>
                <a:lnTo>
                  <a:pt x="939487" y="708711"/>
                </a:lnTo>
                <a:lnTo>
                  <a:pt x="957049" y="703015"/>
                </a:lnTo>
                <a:lnTo>
                  <a:pt x="1008845" y="681399"/>
                </a:lnTo>
                <a:lnTo>
                  <a:pt x="1015660" y="677790"/>
                </a:lnTo>
                <a:lnTo>
                  <a:pt x="550590" y="677790"/>
                </a:lnTo>
                <a:lnTo>
                  <a:pt x="485827" y="676142"/>
                </a:lnTo>
                <a:lnTo>
                  <a:pt x="422096" y="672974"/>
                </a:lnTo>
                <a:lnTo>
                  <a:pt x="360282" y="668605"/>
                </a:lnTo>
                <a:lnTo>
                  <a:pt x="301269" y="663352"/>
                </a:lnTo>
                <a:lnTo>
                  <a:pt x="245944" y="657536"/>
                </a:lnTo>
                <a:lnTo>
                  <a:pt x="195190" y="651473"/>
                </a:lnTo>
                <a:lnTo>
                  <a:pt x="149894" y="645483"/>
                </a:lnTo>
                <a:lnTo>
                  <a:pt x="110940" y="639884"/>
                </a:lnTo>
                <a:lnTo>
                  <a:pt x="55600" y="631132"/>
                </a:lnTo>
                <a:lnTo>
                  <a:pt x="55600" y="55589"/>
                </a:lnTo>
                <a:lnTo>
                  <a:pt x="1306462" y="55589"/>
                </a:lnTo>
                <a:lnTo>
                  <a:pt x="1306462" y="0"/>
                </a:lnTo>
                <a:close/>
              </a:path>
              <a:path w="1306829" h="1306829">
                <a:moveTo>
                  <a:pt x="939487" y="708711"/>
                </a:moveTo>
                <a:lnTo>
                  <a:pt x="55600" y="708711"/>
                </a:lnTo>
                <a:lnTo>
                  <a:pt x="117106" y="718293"/>
                </a:lnTo>
                <a:lnTo>
                  <a:pt x="157386" y="723961"/>
                </a:lnTo>
                <a:lnTo>
                  <a:pt x="203057" y="729849"/>
                </a:lnTo>
                <a:lnTo>
                  <a:pt x="253400" y="735684"/>
                </a:lnTo>
                <a:lnTo>
                  <a:pt x="307695" y="741192"/>
                </a:lnTo>
                <a:lnTo>
                  <a:pt x="365221" y="746100"/>
                </a:lnTo>
                <a:lnTo>
                  <a:pt x="425260" y="750135"/>
                </a:lnTo>
                <a:lnTo>
                  <a:pt x="487090" y="753022"/>
                </a:lnTo>
                <a:lnTo>
                  <a:pt x="549993" y="754490"/>
                </a:lnTo>
                <a:lnTo>
                  <a:pt x="551518" y="817880"/>
                </a:lnTo>
                <a:lnTo>
                  <a:pt x="554573" y="880104"/>
                </a:lnTo>
                <a:lnTo>
                  <a:pt x="558863" y="940455"/>
                </a:lnTo>
                <a:lnTo>
                  <a:pt x="564096" y="998222"/>
                </a:lnTo>
                <a:lnTo>
                  <a:pt x="569978" y="1052697"/>
                </a:lnTo>
                <a:lnTo>
                  <a:pt x="576216" y="1103169"/>
                </a:lnTo>
                <a:lnTo>
                  <a:pt x="582517" y="1148931"/>
                </a:lnTo>
                <a:lnTo>
                  <a:pt x="588587" y="1189274"/>
                </a:lnTo>
                <a:lnTo>
                  <a:pt x="598861" y="1250862"/>
                </a:lnTo>
                <a:lnTo>
                  <a:pt x="676607" y="1250862"/>
                </a:lnTo>
                <a:lnTo>
                  <a:pt x="672511" y="1227529"/>
                </a:lnTo>
                <a:lnTo>
                  <a:pt x="667295" y="1195982"/>
                </a:lnTo>
                <a:lnTo>
                  <a:pt x="661305" y="1157106"/>
                </a:lnTo>
                <a:lnTo>
                  <a:pt x="654886" y="1111784"/>
                </a:lnTo>
                <a:lnTo>
                  <a:pt x="648384" y="1060899"/>
                </a:lnTo>
                <a:lnTo>
                  <a:pt x="642145" y="1005335"/>
                </a:lnTo>
                <a:lnTo>
                  <a:pt x="636515" y="945975"/>
                </a:lnTo>
                <a:lnTo>
                  <a:pt x="631840" y="883703"/>
                </a:lnTo>
                <a:lnTo>
                  <a:pt x="628464" y="819402"/>
                </a:lnTo>
                <a:lnTo>
                  <a:pt x="626734" y="753956"/>
                </a:lnTo>
                <a:lnTo>
                  <a:pt x="678132" y="751950"/>
                </a:lnTo>
                <a:lnTo>
                  <a:pt x="728785" y="748437"/>
                </a:lnTo>
                <a:lnTo>
                  <a:pt x="778299" y="743267"/>
                </a:lnTo>
                <a:lnTo>
                  <a:pt x="826278" y="736290"/>
                </a:lnTo>
                <a:lnTo>
                  <a:pt x="872326" y="727355"/>
                </a:lnTo>
                <a:lnTo>
                  <a:pt x="916048" y="716313"/>
                </a:lnTo>
                <a:lnTo>
                  <a:pt x="939487" y="708711"/>
                </a:lnTo>
                <a:close/>
              </a:path>
              <a:path w="1306829" h="1306829">
                <a:moveTo>
                  <a:pt x="1306462" y="437588"/>
                </a:moveTo>
                <a:lnTo>
                  <a:pt x="1250872" y="437588"/>
                </a:lnTo>
                <a:lnTo>
                  <a:pt x="1250872" y="1250862"/>
                </a:lnTo>
                <a:lnTo>
                  <a:pt x="1306462" y="1250862"/>
                </a:lnTo>
                <a:lnTo>
                  <a:pt x="1306462" y="437588"/>
                </a:lnTo>
                <a:close/>
              </a:path>
              <a:path w="1306829" h="1306829">
                <a:moveTo>
                  <a:pt x="1133075" y="55589"/>
                </a:moveTo>
                <a:lnTo>
                  <a:pt x="860654" y="55589"/>
                </a:lnTo>
                <a:lnTo>
                  <a:pt x="819095" y="76012"/>
                </a:lnTo>
                <a:lnTo>
                  <a:pt x="779786" y="101432"/>
                </a:lnTo>
                <a:lnTo>
                  <a:pt x="742939" y="131642"/>
                </a:lnTo>
                <a:lnTo>
                  <a:pt x="708771" y="166434"/>
                </a:lnTo>
                <a:lnTo>
                  <a:pt x="677496" y="205601"/>
                </a:lnTo>
                <a:lnTo>
                  <a:pt x="649328" y="248933"/>
                </a:lnTo>
                <a:lnTo>
                  <a:pt x="624483" y="296225"/>
                </a:lnTo>
                <a:lnTo>
                  <a:pt x="603175" y="347266"/>
                </a:lnTo>
                <a:lnTo>
                  <a:pt x="589513" y="388962"/>
                </a:lnTo>
                <a:lnTo>
                  <a:pt x="578152" y="433111"/>
                </a:lnTo>
                <a:lnTo>
                  <a:pt x="568941" y="479344"/>
                </a:lnTo>
                <a:lnTo>
                  <a:pt x="561730" y="527296"/>
                </a:lnTo>
                <a:lnTo>
                  <a:pt x="556368" y="576599"/>
                </a:lnTo>
                <a:lnTo>
                  <a:pt x="552695" y="627131"/>
                </a:lnTo>
                <a:lnTo>
                  <a:pt x="550590" y="677790"/>
                </a:lnTo>
                <a:lnTo>
                  <a:pt x="1015660" y="677790"/>
                </a:lnTo>
                <a:lnTo>
                  <a:pt x="1016491" y="677351"/>
                </a:lnTo>
                <a:lnTo>
                  <a:pt x="627258" y="677351"/>
                </a:lnTo>
                <a:lnTo>
                  <a:pt x="629658" y="622210"/>
                </a:lnTo>
                <a:lnTo>
                  <a:pt x="633993" y="568162"/>
                </a:lnTo>
                <a:lnTo>
                  <a:pt x="640475" y="515747"/>
                </a:lnTo>
                <a:lnTo>
                  <a:pt x="649314" y="465505"/>
                </a:lnTo>
                <a:lnTo>
                  <a:pt x="660723" y="417978"/>
                </a:lnTo>
                <a:lnTo>
                  <a:pt x="674911" y="373705"/>
                </a:lnTo>
                <a:lnTo>
                  <a:pt x="696471" y="322894"/>
                </a:lnTo>
                <a:lnTo>
                  <a:pt x="721927" y="276607"/>
                </a:lnTo>
                <a:lnTo>
                  <a:pt x="750988" y="235133"/>
                </a:lnTo>
                <a:lnTo>
                  <a:pt x="783364" y="198760"/>
                </a:lnTo>
                <a:lnTo>
                  <a:pt x="818764" y="167778"/>
                </a:lnTo>
                <a:lnTo>
                  <a:pt x="856898" y="142475"/>
                </a:lnTo>
                <a:lnTo>
                  <a:pt x="897474" y="123139"/>
                </a:lnTo>
                <a:lnTo>
                  <a:pt x="940201" y="110059"/>
                </a:lnTo>
                <a:lnTo>
                  <a:pt x="987863" y="103509"/>
                </a:lnTo>
                <a:lnTo>
                  <a:pt x="1202161" y="103509"/>
                </a:lnTo>
                <a:lnTo>
                  <a:pt x="1201052" y="102311"/>
                </a:lnTo>
                <a:lnTo>
                  <a:pt x="1185769" y="88649"/>
                </a:lnTo>
                <a:lnTo>
                  <a:pt x="1169270" y="76303"/>
                </a:lnTo>
                <a:lnTo>
                  <a:pt x="1151668" y="65281"/>
                </a:lnTo>
                <a:lnTo>
                  <a:pt x="1133075" y="55589"/>
                </a:lnTo>
                <a:close/>
              </a:path>
              <a:path w="1306829" h="1306829">
                <a:moveTo>
                  <a:pt x="1202161" y="103509"/>
                </a:moveTo>
                <a:lnTo>
                  <a:pt x="987863" y="103509"/>
                </a:lnTo>
                <a:lnTo>
                  <a:pt x="1033921" y="105261"/>
                </a:lnTo>
                <a:lnTo>
                  <a:pt x="1076888" y="114977"/>
                </a:lnTo>
                <a:lnTo>
                  <a:pt x="1115276" y="132321"/>
                </a:lnTo>
                <a:lnTo>
                  <a:pt x="1147598" y="156958"/>
                </a:lnTo>
                <a:lnTo>
                  <a:pt x="1187408" y="220056"/>
                </a:lnTo>
                <a:lnTo>
                  <a:pt x="1197688" y="258909"/>
                </a:lnTo>
                <a:lnTo>
                  <a:pt x="1201178" y="301027"/>
                </a:lnTo>
                <a:lnTo>
                  <a:pt x="1200783" y="315597"/>
                </a:lnTo>
                <a:lnTo>
                  <a:pt x="1194780" y="360208"/>
                </a:lnTo>
                <a:lnTo>
                  <a:pt x="1181841" y="404236"/>
                </a:lnTo>
                <a:lnTo>
                  <a:pt x="1162592" y="445958"/>
                </a:lnTo>
                <a:lnTo>
                  <a:pt x="1137321" y="485077"/>
                </a:lnTo>
                <a:lnTo>
                  <a:pt x="1106317" y="521298"/>
                </a:lnTo>
                <a:lnTo>
                  <a:pt x="1069868" y="554322"/>
                </a:lnTo>
                <a:lnTo>
                  <a:pt x="1028264" y="583853"/>
                </a:lnTo>
                <a:lnTo>
                  <a:pt x="981794" y="609594"/>
                </a:lnTo>
                <a:lnTo>
                  <a:pt x="930746" y="631247"/>
                </a:lnTo>
                <a:lnTo>
                  <a:pt x="887207" y="645040"/>
                </a:lnTo>
                <a:lnTo>
                  <a:pt x="840076" y="656109"/>
                </a:lnTo>
                <a:lnTo>
                  <a:pt x="789934" y="664665"/>
                </a:lnTo>
                <a:lnTo>
                  <a:pt x="737362" y="670917"/>
                </a:lnTo>
                <a:lnTo>
                  <a:pt x="682943" y="675076"/>
                </a:lnTo>
                <a:lnTo>
                  <a:pt x="627258" y="677351"/>
                </a:lnTo>
                <a:lnTo>
                  <a:pt x="1016491" y="677351"/>
                </a:lnTo>
                <a:lnTo>
                  <a:pt x="1056763" y="656029"/>
                </a:lnTo>
                <a:lnTo>
                  <a:pt x="1100588" y="627131"/>
                </a:lnTo>
                <a:lnTo>
                  <a:pt x="1140109" y="594929"/>
                </a:lnTo>
                <a:lnTo>
                  <a:pt x="1175111" y="559649"/>
                </a:lnTo>
                <a:lnTo>
                  <a:pt x="1205381" y="521515"/>
                </a:lnTo>
                <a:lnTo>
                  <a:pt x="1230706" y="480753"/>
                </a:lnTo>
                <a:lnTo>
                  <a:pt x="1250872" y="437588"/>
                </a:lnTo>
                <a:lnTo>
                  <a:pt x="1306462" y="437588"/>
                </a:lnTo>
                <a:lnTo>
                  <a:pt x="1306462" y="174204"/>
                </a:lnTo>
                <a:lnTo>
                  <a:pt x="1250872" y="174204"/>
                </a:lnTo>
                <a:lnTo>
                  <a:pt x="1240720" y="154308"/>
                </a:lnTo>
                <a:lnTo>
                  <a:pt x="1229017" y="135607"/>
                </a:lnTo>
                <a:lnTo>
                  <a:pt x="1215786" y="118231"/>
                </a:lnTo>
                <a:lnTo>
                  <a:pt x="1202161" y="103509"/>
                </a:lnTo>
                <a:close/>
              </a:path>
              <a:path w="1306829" h="1306829">
                <a:moveTo>
                  <a:pt x="1306462" y="55589"/>
                </a:moveTo>
                <a:lnTo>
                  <a:pt x="1250872" y="55589"/>
                </a:lnTo>
                <a:lnTo>
                  <a:pt x="1250872" y="174204"/>
                </a:lnTo>
                <a:lnTo>
                  <a:pt x="1306462" y="174204"/>
                </a:lnTo>
                <a:lnTo>
                  <a:pt x="1306462" y="55589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object 11"/>
          <p:cNvSpPr/>
          <p:nvPr/>
        </p:nvSpPr>
        <p:spPr>
          <a:xfrm>
            <a:off x="3795639" y="760638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379" y="0"/>
                </a:moveTo>
                <a:lnTo>
                  <a:pt x="0" y="0"/>
                </a:lnTo>
                <a:lnTo>
                  <a:pt x="0" y="1306400"/>
                </a:lnTo>
                <a:lnTo>
                  <a:pt x="1306379" y="1306400"/>
                </a:lnTo>
                <a:lnTo>
                  <a:pt x="1306379" y="1250349"/>
                </a:lnTo>
                <a:lnTo>
                  <a:pt x="55432" y="1250349"/>
                </a:lnTo>
                <a:lnTo>
                  <a:pt x="55432" y="910914"/>
                </a:lnTo>
                <a:lnTo>
                  <a:pt x="137854" y="910914"/>
                </a:lnTo>
                <a:lnTo>
                  <a:pt x="122072" y="877371"/>
                </a:lnTo>
                <a:lnTo>
                  <a:pt x="106136" y="835208"/>
                </a:lnTo>
                <a:lnTo>
                  <a:pt x="93482" y="791559"/>
                </a:lnTo>
                <a:lnTo>
                  <a:pt x="84257" y="746572"/>
                </a:lnTo>
                <a:lnTo>
                  <a:pt x="78613" y="700397"/>
                </a:lnTo>
                <a:lnTo>
                  <a:pt x="76699" y="653184"/>
                </a:lnTo>
                <a:lnTo>
                  <a:pt x="78613" y="605973"/>
                </a:lnTo>
                <a:lnTo>
                  <a:pt x="84257" y="559801"/>
                </a:lnTo>
                <a:lnTo>
                  <a:pt x="93482" y="514817"/>
                </a:lnTo>
                <a:lnTo>
                  <a:pt x="106136" y="471170"/>
                </a:lnTo>
                <a:lnTo>
                  <a:pt x="122072" y="429010"/>
                </a:lnTo>
                <a:lnTo>
                  <a:pt x="137846" y="395485"/>
                </a:lnTo>
                <a:lnTo>
                  <a:pt x="55432" y="395485"/>
                </a:lnTo>
                <a:lnTo>
                  <a:pt x="55432" y="56061"/>
                </a:lnTo>
                <a:lnTo>
                  <a:pt x="1306379" y="56061"/>
                </a:lnTo>
                <a:lnTo>
                  <a:pt x="1306379" y="0"/>
                </a:lnTo>
                <a:close/>
              </a:path>
              <a:path w="1306829" h="1306830">
                <a:moveTo>
                  <a:pt x="137854" y="910914"/>
                </a:moveTo>
                <a:lnTo>
                  <a:pt x="55432" y="910914"/>
                </a:lnTo>
                <a:lnTo>
                  <a:pt x="76780" y="955496"/>
                </a:lnTo>
                <a:lnTo>
                  <a:pt x="101322" y="998116"/>
                </a:lnTo>
                <a:lnTo>
                  <a:pt x="128911" y="1038637"/>
                </a:lnTo>
                <a:lnTo>
                  <a:pt x="159388" y="1076904"/>
                </a:lnTo>
                <a:lnTo>
                  <a:pt x="192596" y="1112758"/>
                </a:lnTo>
                <a:lnTo>
                  <a:pt x="228379" y="1146042"/>
                </a:lnTo>
                <a:lnTo>
                  <a:pt x="266578" y="1176601"/>
                </a:lnTo>
                <a:lnTo>
                  <a:pt x="307037" y="1204276"/>
                </a:lnTo>
                <a:lnTo>
                  <a:pt x="349597" y="1228911"/>
                </a:lnTo>
                <a:lnTo>
                  <a:pt x="394103" y="1250349"/>
                </a:lnTo>
                <a:lnTo>
                  <a:pt x="912265" y="1250349"/>
                </a:lnTo>
                <a:lnTo>
                  <a:pt x="955157" y="1229690"/>
                </a:lnTo>
                <a:lnTo>
                  <a:pt x="653184" y="1229690"/>
                </a:lnTo>
                <a:lnTo>
                  <a:pt x="605971" y="1227775"/>
                </a:lnTo>
                <a:lnTo>
                  <a:pt x="559796" y="1222131"/>
                </a:lnTo>
                <a:lnTo>
                  <a:pt x="514810" y="1212906"/>
                </a:lnTo>
                <a:lnTo>
                  <a:pt x="471161" y="1200250"/>
                </a:lnTo>
                <a:lnTo>
                  <a:pt x="429000" y="1184313"/>
                </a:lnTo>
                <a:lnTo>
                  <a:pt x="388475" y="1165245"/>
                </a:lnTo>
                <a:lnTo>
                  <a:pt x="349737" y="1143194"/>
                </a:lnTo>
                <a:lnTo>
                  <a:pt x="312934" y="1118311"/>
                </a:lnTo>
                <a:lnTo>
                  <a:pt x="278217" y="1090744"/>
                </a:lnTo>
                <a:lnTo>
                  <a:pt x="245734" y="1060644"/>
                </a:lnTo>
                <a:lnTo>
                  <a:pt x="215635" y="1028160"/>
                </a:lnTo>
                <a:lnTo>
                  <a:pt x="188070" y="993440"/>
                </a:lnTo>
                <a:lnTo>
                  <a:pt x="163188" y="956636"/>
                </a:lnTo>
                <a:lnTo>
                  <a:pt x="141139" y="917897"/>
                </a:lnTo>
                <a:lnTo>
                  <a:pt x="137854" y="910914"/>
                </a:lnTo>
                <a:close/>
              </a:path>
              <a:path w="1306829" h="1306830">
                <a:moveTo>
                  <a:pt x="1306379" y="910935"/>
                </a:moveTo>
                <a:lnTo>
                  <a:pt x="1250946" y="910935"/>
                </a:lnTo>
                <a:lnTo>
                  <a:pt x="1250946" y="1250349"/>
                </a:lnTo>
                <a:lnTo>
                  <a:pt x="1306379" y="1250349"/>
                </a:lnTo>
                <a:lnTo>
                  <a:pt x="1306379" y="910935"/>
                </a:lnTo>
                <a:close/>
              </a:path>
              <a:path w="1306829" h="1306830">
                <a:moveTo>
                  <a:pt x="955128" y="76709"/>
                </a:moveTo>
                <a:lnTo>
                  <a:pt x="653184" y="76709"/>
                </a:lnTo>
                <a:lnTo>
                  <a:pt x="700396" y="78624"/>
                </a:lnTo>
                <a:lnTo>
                  <a:pt x="746569" y="84268"/>
                </a:lnTo>
                <a:lnTo>
                  <a:pt x="791555" y="93493"/>
                </a:lnTo>
                <a:lnTo>
                  <a:pt x="835203" y="106148"/>
                </a:lnTo>
                <a:lnTo>
                  <a:pt x="877365" y="122084"/>
                </a:lnTo>
                <a:lnTo>
                  <a:pt x="917890" y="141151"/>
                </a:lnTo>
                <a:lnTo>
                  <a:pt x="956629" y="163201"/>
                </a:lnTo>
                <a:lnTo>
                  <a:pt x="993432" y="188083"/>
                </a:lnTo>
                <a:lnTo>
                  <a:pt x="1028151" y="215648"/>
                </a:lnTo>
                <a:lnTo>
                  <a:pt x="1060635" y="245747"/>
                </a:lnTo>
                <a:lnTo>
                  <a:pt x="1090735" y="278230"/>
                </a:lnTo>
                <a:lnTo>
                  <a:pt x="1118301" y="312947"/>
                </a:lnTo>
                <a:lnTo>
                  <a:pt x="1143184" y="349749"/>
                </a:lnTo>
                <a:lnTo>
                  <a:pt x="1165235" y="388487"/>
                </a:lnTo>
                <a:lnTo>
                  <a:pt x="1184303" y="429010"/>
                </a:lnTo>
                <a:lnTo>
                  <a:pt x="1200240" y="471170"/>
                </a:lnTo>
                <a:lnTo>
                  <a:pt x="1212895" y="514817"/>
                </a:lnTo>
                <a:lnTo>
                  <a:pt x="1222120" y="559801"/>
                </a:lnTo>
                <a:lnTo>
                  <a:pt x="1227765" y="605973"/>
                </a:lnTo>
                <a:lnTo>
                  <a:pt x="1229679" y="653184"/>
                </a:lnTo>
                <a:lnTo>
                  <a:pt x="1227765" y="700397"/>
                </a:lnTo>
                <a:lnTo>
                  <a:pt x="1222120" y="746572"/>
                </a:lnTo>
                <a:lnTo>
                  <a:pt x="1212895" y="791559"/>
                </a:lnTo>
                <a:lnTo>
                  <a:pt x="1200240" y="835208"/>
                </a:lnTo>
                <a:lnTo>
                  <a:pt x="1184303" y="877371"/>
                </a:lnTo>
                <a:lnTo>
                  <a:pt x="1165235" y="917897"/>
                </a:lnTo>
                <a:lnTo>
                  <a:pt x="1143184" y="956636"/>
                </a:lnTo>
                <a:lnTo>
                  <a:pt x="1118301" y="993440"/>
                </a:lnTo>
                <a:lnTo>
                  <a:pt x="1090735" y="1028160"/>
                </a:lnTo>
                <a:lnTo>
                  <a:pt x="1060635" y="1060644"/>
                </a:lnTo>
                <a:lnTo>
                  <a:pt x="1028151" y="1090744"/>
                </a:lnTo>
                <a:lnTo>
                  <a:pt x="993432" y="1118311"/>
                </a:lnTo>
                <a:lnTo>
                  <a:pt x="956629" y="1143194"/>
                </a:lnTo>
                <a:lnTo>
                  <a:pt x="917890" y="1165245"/>
                </a:lnTo>
                <a:lnTo>
                  <a:pt x="877365" y="1184313"/>
                </a:lnTo>
                <a:lnTo>
                  <a:pt x="835203" y="1200250"/>
                </a:lnTo>
                <a:lnTo>
                  <a:pt x="791555" y="1212906"/>
                </a:lnTo>
                <a:lnTo>
                  <a:pt x="746569" y="1222131"/>
                </a:lnTo>
                <a:lnTo>
                  <a:pt x="700396" y="1227775"/>
                </a:lnTo>
                <a:lnTo>
                  <a:pt x="653184" y="1229690"/>
                </a:lnTo>
                <a:lnTo>
                  <a:pt x="955157" y="1229690"/>
                </a:lnTo>
                <a:lnTo>
                  <a:pt x="999339" y="1204275"/>
                </a:lnTo>
                <a:lnTo>
                  <a:pt x="1039801" y="1176598"/>
                </a:lnTo>
                <a:lnTo>
                  <a:pt x="1078004" y="1146038"/>
                </a:lnTo>
                <a:lnTo>
                  <a:pt x="1113790" y="1112751"/>
                </a:lnTo>
                <a:lnTo>
                  <a:pt x="1147001" y="1076894"/>
                </a:lnTo>
                <a:lnTo>
                  <a:pt x="1177480" y="1038625"/>
                </a:lnTo>
                <a:lnTo>
                  <a:pt x="1205070" y="998101"/>
                </a:lnTo>
                <a:lnTo>
                  <a:pt x="1229614" y="955478"/>
                </a:lnTo>
                <a:lnTo>
                  <a:pt x="1250946" y="910935"/>
                </a:lnTo>
                <a:lnTo>
                  <a:pt x="1306379" y="910935"/>
                </a:lnTo>
                <a:lnTo>
                  <a:pt x="1306379" y="395474"/>
                </a:lnTo>
                <a:lnTo>
                  <a:pt x="1250946" y="395474"/>
                </a:lnTo>
                <a:lnTo>
                  <a:pt x="1229605" y="350911"/>
                </a:lnTo>
                <a:lnTo>
                  <a:pt x="1205062" y="308290"/>
                </a:lnTo>
                <a:lnTo>
                  <a:pt x="1177472" y="267768"/>
                </a:lnTo>
                <a:lnTo>
                  <a:pt x="1146993" y="229501"/>
                </a:lnTo>
                <a:lnTo>
                  <a:pt x="1113782" y="193648"/>
                </a:lnTo>
                <a:lnTo>
                  <a:pt x="1077997" y="160364"/>
                </a:lnTo>
                <a:lnTo>
                  <a:pt x="1039795" y="129807"/>
                </a:lnTo>
                <a:lnTo>
                  <a:pt x="999332" y="102132"/>
                </a:lnTo>
                <a:lnTo>
                  <a:pt x="956766" y="77498"/>
                </a:lnTo>
                <a:lnTo>
                  <a:pt x="955128" y="76709"/>
                </a:lnTo>
                <a:close/>
              </a:path>
              <a:path w="1306829" h="1306830">
                <a:moveTo>
                  <a:pt x="912254" y="56061"/>
                </a:moveTo>
                <a:lnTo>
                  <a:pt x="394113" y="56061"/>
                </a:lnTo>
                <a:lnTo>
                  <a:pt x="349604" y="77498"/>
                </a:lnTo>
                <a:lnTo>
                  <a:pt x="307040" y="102133"/>
                </a:lnTo>
                <a:lnTo>
                  <a:pt x="266578" y="129807"/>
                </a:lnTo>
                <a:lnTo>
                  <a:pt x="228376" y="160365"/>
                </a:lnTo>
                <a:lnTo>
                  <a:pt x="192590" y="193649"/>
                </a:lnTo>
                <a:lnTo>
                  <a:pt x="159380" y="229504"/>
                </a:lnTo>
                <a:lnTo>
                  <a:pt x="128901" y="267771"/>
                </a:lnTo>
                <a:lnTo>
                  <a:pt x="101312" y="308295"/>
                </a:lnTo>
                <a:lnTo>
                  <a:pt x="76770" y="350919"/>
                </a:lnTo>
                <a:lnTo>
                  <a:pt x="55432" y="395485"/>
                </a:lnTo>
                <a:lnTo>
                  <a:pt x="137851" y="395474"/>
                </a:lnTo>
                <a:lnTo>
                  <a:pt x="141139" y="388487"/>
                </a:lnTo>
                <a:lnTo>
                  <a:pt x="163188" y="349749"/>
                </a:lnTo>
                <a:lnTo>
                  <a:pt x="188070" y="312947"/>
                </a:lnTo>
                <a:lnTo>
                  <a:pt x="215635" y="278230"/>
                </a:lnTo>
                <a:lnTo>
                  <a:pt x="245734" y="245747"/>
                </a:lnTo>
                <a:lnTo>
                  <a:pt x="278217" y="215648"/>
                </a:lnTo>
                <a:lnTo>
                  <a:pt x="312934" y="188083"/>
                </a:lnTo>
                <a:lnTo>
                  <a:pt x="349737" y="163201"/>
                </a:lnTo>
                <a:lnTo>
                  <a:pt x="388475" y="141151"/>
                </a:lnTo>
                <a:lnTo>
                  <a:pt x="429000" y="122084"/>
                </a:lnTo>
                <a:lnTo>
                  <a:pt x="471161" y="106148"/>
                </a:lnTo>
                <a:lnTo>
                  <a:pt x="514810" y="93493"/>
                </a:lnTo>
                <a:lnTo>
                  <a:pt x="559796" y="84268"/>
                </a:lnTo>
                <a:lnTo>
                  <a:pt x="605971" y="78624"/>
                </a:lnTo>
                <a:lnTo>
                  <a:pt x="653184" y="76709"/>
                </a:lnTo>
                <a:lnTo>
                  <a:pt x="955128" y="76709"/>
                </a:lnTo>
                <a:lnTo>
                  <a:pt x="912254" y="56061"/>
                </a:lnTo>
                <a:close/>
              </a:path>
              <a:path w="1306829" h="1306830">
                <a:moveTo>
                  <a:pt x="1306379" y="56061"/>
                </a:moveTo>
                <a:lnTo>
                  <a:pt x="1250946" y="56061"/>
                </a:lnTo>
                <a:lnTo>
                  <a:pt x="1250946" y="395474"/>
                </a:lnTo>
                <a:lnTo>
                  <a:pt x="1306379" y="395474"/>
                </a:lnTo>
                <a:lnTo>
                  <a:pt x="1306379" y="56061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2" name="object 12"/>
          <p:cNvSpPr/>
          <p:nvPr/>
        </p:nvSpPr>
        <p:spPr>
          <a:xfrm>
            <a:off x="1036" y="2279100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29">
                <a:moveTo>
                  <a:pt x="1306385" y="56159"/>
                </a:moveTo>
                <a:lnTo>
                  <a:pt x="1250950" y="56159"/>
                </a:lnTo>
                <a:lnTo>
                  <a:pt x="1250950" y="1250442"/>
                </a:lnTo>
                <a:lnTo>
                  <a:pt x="1306385" y="1250442"/>
                </a:lnTo>
                <a:lnTo>
                  <a:pt x="1306385" y="56159"/>
                </a:lnTo>
                <a:close/>
              </a:path>
              <a:path w="1306830" h="1306829">
                <a:moveTo>
                  <a:pt x="1306385" y="0"/>
                </a:moveTo>
                <a:lnTo>
                  <a:pt x="0" y="0"/>
                </a:lnTo>
                <a:lnTo>
                  <a:pt x="0" y="55880"/>
                </a:lnTo>
                <a:lnTo>
                  <a:pt x="0" y="1250950"/>
                </a:lnTo>
                <a:lnTo>
                  <a:pt x="0" y="1306830"/>
                </a:lnTo>
                <a:lnTo>
                  <a:pt x="1306385" y="1306830"/>
                </a:lnTo>
                <a:lnTo>
                  <a:pt x="1306385" y="1250950"/>
                </a:lnTo>
                <a:lnTo>
                  <a:pt x="55435" y="1250950"/>
                </a:lnTo>
                <a:lnTo>
                  <a:pt x="55435" y="55880"/>
                </a:lnTo>
                <a:lnTo>
                  <a:pt x="1306385" y="55880"/>
                </a:lnTo>
                <a:lnTo>
                  <a:pt x="1306385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3" name="object 13"/>
          <p:cNvSpPr/>
          <p:nvPr/>
        </p:nvSpPr>
        <p:spPr>
          <a:xfrm>
            <a:off x="3036269" y="2576"/>
            <a:ext cx="792463" cy="1552965"/>
          </a:xfrm>
          <a:custGeom>
            <a:avLst/>
            <a:gdLst/>
            <a:ahLst/>
            <a:cxnLst/>
            <a:rect l="l" t="t" r="r" b="b"/>
            <a:pathLst>
              <a:path w="1306829" h="2560955">
                <a:moveTo>
                  <a:pt x="938479" y="653224"/>
                </a:moveTo>
                <a:lnTo>
                  <a:pt x="934745" y="607009"/>
                </a:lnTo>
                <a:lnTo>
                  <a:pt x="923912" y="563156"/>
                </a:lnTo>
                <a:lnTo>
                  <a:pt x="906589" y="522236"/>
                </a:lnTo>
                <a:lnTo>
                  <a:pt x="883361" y="484847"/>
                </a:lnTo>
                <a:lnTo>
                  <a:pt x="863917" y="462203"/>
                </a:lnTo>
                <a:lnTo>
                  <a:pt x="863917" y="653224"/>
                </a:lnTo>
                <a:lnTo>
                  <a:pt x="858342" y="701484"/>
                </a:lnTo>
                <a:lnTo>
                  <a:pt x="842467" y="745820"/>
                </a:lnTo>
                <a:lnTo>
                  <a:pt x="817562" y="784948"/>
                </a:lnTo>
                <a:lnTo>
                  <a:pt x="784923" y="817600"/>
                </a:lnTo>
                <a:lnTo>
                  <a:pt x="745794" y="842492"/>
                </a:lnTo>
                <a:lnTo>
                  <a:pt x="701459" y="858367"/>
                </a:lnTo>
                <a:lnTo>
                  <a:pt x="653199" y="863942"/>
                </a:lnTo>
                <a:lnTo>
                  <a:pt x="604939" y="858367"/>
                </a:lnTo>
                <a:lnTo>
                  <a:pt x="560616" y="842492"/>
                </a:lnTo>
                <a:lnTo>
                  <a:pt x="521474" y="817600"/>
                </a:lnTo>
                <a:lnTo>
                  <a:pt x="488823" y="784948"/>
                </a:lnTo>
                <a:lnTo>
                  <a:pt x="463931" y="745820"/>
                </a:lnTo>
                <a:lnTo>
                  <a:pt x="448043" y="701484"/>
                </a:lnTo>
                <a:lnTo>
                  <a:pt x="442468" y="653224"/>
                </a:lnTo>
                <a:lnTo>
                  <a:pt x="448043" y="604964"/>
                </a:lnTo>
                <a:lnTo>
                  <a:pt x="463931" y="560628"/>
                </a:lnTo>
                <a:lnTo>
                  <a:pt x="488823" y="521500"/>
                </a:lnTo>
                <a:lnTo>
                  <a:pt x="521474" y="488848"/>
                </a:lnTo>
                <a:lnTo>
                  <a:pt x="560616" y="463943"/>
                </a:lnTo>
                <a:lnTo>
                  <a:pt x="604939" y="448068"/>
                </a:lnTo>
                <a:lnTo>
                  <a:pt x="653199" y="442493"/>
                </a:lnTo>
                <a:lnTo>
                  <a:pt x="701459" y="448068"/>
                </a:lnTo>
                <a:lnTo>
                  <a:pt x="745794" y="463943"/>
                </a:lnTo>
                <a:lnTo>
                  <a:pt x="784923" y="488848"/>
                </a:lnTo>
                <a:lnTo>
                  <a:pt x="817562" y="521500"/>
                </a:lnTo>
                <a:lnTo>
                  <a:pt x="842467" y="560628"/>
                </a:lnTo>
                <a:lnTo>
                  <a:pt x="858342" y="604964"/>
                </a:lnTo>
                <a:lnTo>
                  <a:pt x="863917" y="653224"/>
                </a:lnTo>
                <a:lnTo>
                  <a:pt x="863917" y="462203"/>
                </a:lnTo>
                <a:lnTo>
                  <a:pt x="821575" y="423062"/>
                </a:lnTo>
                <a:lnTo>
                  <a:pt x="784186" y="399834"/>
                </a:lnTo>
                <a:lnTo>
                  <a:pt x="743280" y="382511"/>
                </a:lnTo>
                <a:lnTo>
                  <a:pt x="699414" y="371678"/>
                </a:lnTo>
                <a:lnTo>
                  <a:pt x="653199" y="367931"/>
                </a:lnTo>
                <a:lnTo>
                  <a:pt x="606983" y="371678"/>
                </a:lnTo>
                <a:lnTo>
                  <a:pt x="563130" y="382511"/>
                </a:lnTo>
                <a:lnTo>
                  <a:pt x="522211" y="399834"/>
                </a:lnTo>
                <a:lnTo>
                  <a:pt x="484822" y="423062"/>
                </a:lnTo>
                <a:lnTo>
                  <a:pt x="451561" y="451599"/>
                </a:lnTo>
                <a:lnTo>
                  <a:pt x="423024" y="484847"/>
                </a:lnTo>
                <a:lnTo>
                  <a:pt x="399808" y="522236"/>
                </a:lnTo>
                <a:lnTo>
                  <a:pt x="382485" y="563156"/>
                </a:lnTo>
                <a:lnTo>
                  <a:pt x="371652" y="607009"/>
                </a:lnTo>
                <a:lnTo>
                  <a:pt x="367906" y="653224"/>
                </a:lnTo>
                <a:lnTo>
                  <a:pt x="371652" y="699439"/>
                </a:lnTo>
                <a:lnTo>
                  <a:pt x="382485" y="743292"/>
                </a:lnTo>
                <a:lnTo>
                  <a:pt x="399808" y="784212"/>
                </a:lnTo>
                <a:lnTo>
                  <a:pt x="423024" y="821601"/>
                </a:lnTo>
                <a:lnTo>
                  <a:pt x="451561" y="854849"/>
                </a:lnTo>
                <a:lnTo>
                  <a:pt x="484822" y="883386"/>
                </a:lnTo>
                <a:lnTo>
                  <a:pt x="522211" y="906614"/>
                </a:lnTo>
                <a:lnTo>
                  <a:pt x="563130" y="923937"/>
                </a:lnTo>
                <a:lnTo>
                  <a:pt x="606983" y="934758"/>
                </a:lnTo>
                <a:lnTo>
                  <a:pt x="653199" y="938504"/>
                </a:lnTo>
                <a:lnTo>
                  <a:pt x="699414" y="934758"/>
                </a:lnTo>
                <a:lnTo>
                  <a:pt x="743280" y="923937"/>
                </a:lnTo>
                <a:lnTo>
                  <a:pt x="784186" y="906614"/>
                </a:lnTo>
                <a:lnTo>
                  <a:pt x="821575" y="883386"/>
                </a:lnTo>
                <a:lnTo>
                  <a:pt x="854824" y="854849"/>
                </a:lnTo>
                <a:lnTo>
                  <a:pt x="883361" y="821601"/>
                </a:lnTo>
                <a:lnTo>
                  <a:pt x="906589" y="784212"/>
                </a:lnTo>
                <a:lnTo>
                  <a:pt x="923912" y="743292"/>
                </a:lnTo>
                <a:lnTo>
                  <a:pt x="934745" y="699439"/>
                </a:lnTo>
                <a:lnTo>
                  <a:pt x="938479" y="653224"/>
                </a:lnTo>
                <a:close/>
              </a:path>
              <a:path w="1306829" h="2560955">
                <a:moveTo>
                  <a:pt x="1306385" y="0"/>
                </a:moveTo>
                <a:lnTo>
                  <a:pt x="1250950" y="0"/>
                </a:lnTo>
                <a:lnTo>
                  <a:pt x="1250950" y="56045"/>
                </a:lnTo>
                <a:lnTo>
                  <a:pt x="1250950" y="395478"/>
                </a:lnTo>
                <a:lnTo>
                  <a:pt x="1250950" y="910894"/>
                </a:lnTo>
                <a:lnTo>
                  <a:pt x="1250950" y="1250340"/>
                </a:lnTo>
                <a:lnTo>
                  <a:pt x="912266" y="1250340"/>
                </a:lnTo>
                <a:lnTo>
                  <a:pt x="955167" y="1229664"/>
                </a:lnTo>
                <a:lnTo>
                  <a:pt x="956767" y="1228902"/>
                </a:lnTo>
                <a:lnTo>
                  <a:pt x="999337" y="1204264"/>
                </a:lnTo>
                <a:lnTo>
                  <a:pt x="1039799" y="1176578"/>
                </a:lnTo>
                <a:lnTo>
                  <a:pt x="1078001" y="1146022"/>
                </a:lnTo>
                <a:lnTo>
                  <a:pt x="1113790" y="1112735"/>
                </a:lnTo>
                <a:lnTo>
                  <a:pt x="1147000" y="1076883"/>
                </a:lnTo>
                <a:lnTo>
                  <a:pt x="1177480" y="1038618"/>
                </a:lnTo>
                <a:lnTo>
                  <a:pt x="1205064" y="998093"/>
                </a:lnTo>
                <a:lnTo>
                  <a:pt x="1229614" y="955459"/>
                </a:lnTo>
                <a:lnTo>
                  <a:pt x="1250950" y="910894"/>
                </a:lnTo>
                <a:lnTo>
                  <a:pt x="1250950" y="395478"/>
                </a:lnTo>
                <a:lnTo>
                  <a:pt x="1229690" y="351091"/>
                </a:lnTo>
                <a:lnTo>
                  <a:pt x="1229690" y="653199"/>
                </a:lnTo>
                <a:lnTo>
                  <a:pt x="1227772" y="700405"/>
                </a:lnTo>
                <a:lnTo>
                  <a:pt x="1222121" y="746582"/>
                </a:lnTo>
                <a:lnTo>
                  <a:pt x="1212900" y="791565"/>
                </a:lnTo>
                <a:lnTo>
                  <a:pt x="1200251" y="835215"/>
                </a:lnTo>
                <a:lnTo>
                  <a:pt x="1184313" y="877366"/>
                </a:lnTo>
                <a:lnTo>
                  <a:pt x="1165237" y="917892"/>
                </a:lnTo>
                <a:lnTo>
                  <a:pt x="1143190" y="956627"/>
                </a:lnTo>
                <a:lnTo>
                  <a:pt x="1118311" y="993432"/>
                </a:lnTo>
                <a:lnTo>
                  <a:pt x="1090739" y="1028153"/>
                </a:lnTo>
                <a:lnTo>
                  <a:pt x="1060640" y="1060640"/>
                </a:lnTo>
                <a:lnTo>
                  <a:pt x="1028166" y="1090726"/>
                </a:lnTo>
                <a:lnTo>
                  <a:pt x="993444" y="1118298"/>
                </a:lnTo>
                <a:lnTo>
                  <a:pt x="956640" y="1143177"/>
                </a:lnTo>
                <a:lnTo>
                  <a:pt x="917905" y="1165225"/>
                </a:lnTo>
                <a:lnTo>
                  <a:pt x="877379" y="1184300"/>
                </a:lnTo>
                <a:lnTo>
                  <a:pt x="835215" y="1200226"/>
                </a:lnTo>
                <a:lnTo>
                  <a:pt x="791565" y="1212888"/>
                </a:lnTo>
                <a:lnTo>
                  <a:pt x="746582" y="1222108"/>
                </a:lnTo>
                <a:lnTo>
                  <a:pt x="700417" y="1227759"/>
                </a:lnTo>
                <a:lnTo>
                  <a:pt x="653199" y="1229664"/>
                </a:lnTo>
                <a:lnTo>
                  <a:pt x="605993" y="1227759"/>
                </a:lnTo>
                <a:lnTo>
                  <a:pt x="559816" y="1222108"/>
                </a:lnTo>
                <a:lnTo>
                  <a:pt x="514832" y="1212888"/>
                </a:lnTo>
                <a:lnTo>
                  <a:pt x="471182" y="1200226"/>
                </a:lnTo>
                <a:lnTo>
                  <a:pt x="429018" y="1184300"/>
                </a:lnTo>
                <a:lnTo>
                  <a:pt x="394144" y="1167892"/>
                </a:lnTo>
                <a:lnTo>
                  <a:pt x="394144" y="1250340"/>
                </a:lnTo>
                <a:lnTo>
                  <a:pt x="55435" y="1250340"/>
                </a:lnTo>
                <a:lnTo>
                  <a:pt x="55435" y="910907"/>
                </a:lnTo>
                <a:lnTo>
                  <a:pt x="76784" y="955471"/>
                </a:lnTo>
                <a:lnTo>
                  <a:pt x="101320" y="998105"/>
                </a:lnTo>
                <a:lnTo>
                  <a:pt x="128917" y="1038618"/>
                </a:lnTo>
                <a:lnTo>
                  <a:pt x="159397" y="1076896"/>
                </a:lnTo>
                <a:lnTo>
                  <a:pt x="192608" y="1112748"/>
                </a:lnTo>
                <a:lnTo>
                  <a:pt x="228396" y="1146035"/>
                </a:lnTo>
                <a:lnTo>
                  <a:pt x="266598" y="1176591"/>
                </a:lnTo>
                <a:lnTo>
                  <a:pt x="307060" y="1204264"/>
                </a:lnTo>
                <a:lnTo>
                  <a:pt x="349631" y="1228902"/>
                </a:lnTo>
                <a:lnTo>
                  <a:pt x="394144" y="1250340"/>
                </a:lnTo>
                <a:lnTo>
                  <a:pt x="394144" y="1167892"/>
                </a:lnTo>
                <a:lnTo>
                  <a:pt x="388493" y="1165225"/>
                </a:lnTo>
                <a:lnTo>
                  <a:pt x="349758" y="1143177"/>
                </a:lnTo>
                <a:lnTo>
                  <a:pt x="312953" y="1118298"/>
                </a:lnTo>
                <a:lnTo>
                  <a:pt x="278231" y="1090726"/>
                </a:lnTo>
                <a:lnTo>
                  <a:pt x="245745" y="1060640"/>
                </a:lnTo>
                <a:lnTo>
                  <a:pt x="215646" y="1028153"/>
                </a:lnTo>
                <a:lnTo>
                  <a:pt x="188087" y="993432"/>
                </a:lnTo>
                <a:lnTo>
                  <a:pt x="163195" y="956627"/>
                </a:lnTo>
                <a:lnTo>
                  <a:pt x="141147" y="917892"/>
                </a:lnTo>
                <a:lnTo>
                  <a:pt x="122085" y="877366"/>
                </a:lnTo>
                <a:lnTo>
                  <a:pt x="106146" y="835215"/>
                </a:lnTo>
                <a:lnTo>
                  <a:pt x="93484" y="791565"/>
                </a:lnTo>
                <a:lnTo>
                  <a:pt x="84264" y="746582"/>
                </a:lnTo>
                <a:lnTo>
                  <a:pt x="78625" y="700405"/>
                </a:lnTo>
                <a:lnTo>
                  <a:pt x="76708" y="653199"/>
                </a:lnTo>
                <a:lnTo>
                  <a:pt x="78625" y="605980"/>
                </a:lnTo>
                <a:lnTo>
                  <a:pt x="84264" y="559803"/>
                </a:lnTo>
                <a:lnTo>
                  <a:pt x="93484" y="514819"/>
                </a:lnTo>
                <a:lnTo>
                  <a:pt x="106146" y="471170"/>
                </a:lnTo>
                <a:lnTo>
                  <a:pt x="122085" y="429006"/>
                </a:lnTo>
                <a:lnTo>
                  <a:pt x="137871" y="395465"/>
                </a:lnTo>
                <a:lnTo>
                  <a:pt x="141147" y="388480"/>
                </a:lnTo>
                <a:lnTo>
                  <a:pt x="163195" y="349745"/>
                </a:lnTo>
                <a:lnTo>
                  <a:pt x="188087" y="312940"/>
                </a:lnTo>
                <a:lnTo>
                  <a:pt x="215646" y="278231"/>
                </a:lnTo>
                <a:lnTo>
                  <a:pt x="245745" y="245745"/>
                </a:lnTo>
                <a:lnTo>
                  <a:pt x="278231" y="215646"/>
                </a:lnTo>
                <a:lnTo>
                  <a:pt x="312953" y="188074"/>
                </a:lnTo>
                <a:lnTo>
                  <a:pt x="349758" y="163195"/>
                </a:lnTo>
                <a:lnTo>
                  <a:pt x="388493" y="141147"/>
                </a:lnTo>
                <a:lnTo>
                  <a:pt x="429018" y="122085"/>
                </a:lnTo>
                <a:lnTo>
                  <a:pt x="471182" y="106146"/>
                </a:lnTo>
                <a:lnTo>
                  <a:pt x="514832" y="93497"/>
                </a:lnTo>
                <a:lnTo>
                  <a:pt x="559816" y="84264"/>
                </a:lnTo>
                <a:lnTo>
                  <a:pt x="605993" y="78625"/>
                </a:lnTo>
                <a:lnTo>
                  <a:pt x="653199" y="76708"/>
                </a:lnTo>
                <a:lnTo>
                  <a:pt x="700417" y="78625"/>
                </a:lnTo>
                <a:lnTo>
                  <a:pt x="746582" y="84264"/>
                </a:lnTo>
                <a:lnTo>
                  <a:pt x="791565" y="93497"/>
                </a:lnTo>
                <a:lnTo>
                  <a:pt x="835215" y="106146"/>
                </a:lnTo>
                <a:lnTo>
                  <a:pt x="877379" y="122085"/>
                </a:lnTo>
                <a:lnTo>
                  <a:pt x="917905" y="141147"/>
                </a:lnTo>
                <a:lnTo>
                  <a:pt x="956640" y="163195"/>
                </a:lnTo>
                <a:lnTo>
                  <a:pt x="993444" y="188074"/>
                </a:lnTo>
                <a:lnTo>
                  <a:pt x="1028166" y="215646"/>
                </a:lnTo>
                <a:lnTo>
                  <a:pt x="1060640" y="245745"/>
                </a:lnTo>
                <a:lnTo>
                  <a:pt x="1090739" y="278231"/>
                </a:lnTo>
                <a:lnTo>
                  <a:pt x="1118311" y="312940"/>
                </a:lnTo>
                <a:lnTo>
                  <a:pt x="1143190" y="349745"/>
                </a:lnTo>
                <a:lnTo>
                  <a:pt x="1165237" y="388480"/>
                </a:lnTo>
                <a:lnTo>
                  <a:pt x="1184313" y="429006"/>
                </a:lnTo>
                <a:lnTo>
                  <a:pt x="1200251" y="471170"/>
                </a:lnTo>
                <a:lnTo>
                  <a:pt x="1212900" y="514819"/>
                </a:lnTo>
                <a:lnTo>
                  <a:pt x="1222121" y="559803"/>
                </a:lnTo>
                <a:lnTo>
                  <a:pt x="1227772" y="605980"/>
                </a:lnTo>
                <a:lnTo>
                  <a:pt x="1229690" y="653199"/>
                </a:lnTo>
                <a:lnTo>
                  <a:pt x="1229690" y="351091"/>
                </a:lnTo>
                <a:lnTo>
                  <a:pt x="1205052" y="308279"/>
                </a:lnTo>
                <a:lnTo>
                  <a:pt x="1177467" y="267754"/>
                </a:lnTo>
                <a:lnTo>
                  <a:pt x="1146987" y="229489"/>
                </a:lnTo>
                <a:lnTo>
                  <a:pt x="1113777" y="193636"/>
                </a:lnTo>
                <a:lnTo>
                  <a:pt x="1077988" y="160350"/>
                </a:lnTo>
                <a:lnTo>
                  <a:pt x="1039787" y="129781"/>
                </a:lnTo>
                <a:lnTo>
                  <a:pt x="999324" y="102108"/>
                </a:lnTo>
                <a:lnTo>
                  <a:pt x="956754" y="77482"/>
                </a:lnTo>
                <a:lnTo>
                  <a:pt x="912241" y="56045"/>
                </a:lnTo>
                <a:lnTo>
                  <a:pt x="1250950" y="56045"/>
                </a:lnTo>
                <a:lnTo>
                  <a:pt x="1250950" y="0"/>
                </a:lnTo>
                <a:lnTo>
                  <a:pt x="394157" y="0"/>
                </a:lnTo>
                <a:lnTo>
                  <a:pt x="394157" y="56045"/>
                </a:lnTo>
                <a:lnTo>
                  <a:pt x="349643" y="77482"/>
                </a:lnTo>
                <a:lnTo>
                  <a:pt x="307073" y="102108"/>
                </a:lnTo>
                <a:lnTo>
                  <a:pt x="266611" y="129794"/>
                </a:lnTo>
                <a:lnTo>
                  <a:pt x="228396" y="160350"/>
                </a:lnTo>
                <a:lnTo>
                  <a:pt x="192608" y="193636"/>
                </a:lnTo>
                <a:lnTo>
                  <a:pt x="159397" y="229501"/>
                </a:lnTo>
                <a:lnTo>
                  <a:pt x="128917" y="267766"/>
                </a:lnTo>
                <a:lnTo>
                  <a:pt x="101320" y="308292"/>
                </a:lnTo>
                <a:lnTo>
                  <a:pt x="76771" y="350913"/>
                </a:lnTo>
                <a:lnTo>
                  <a:pt x="55435" y="395465"/>
                </a:lnTo>
                <a:lnTo>
                  <a:pt x="55435" y="56045"/>
                </a:lnTo>
                <a:lnTo>
                  <a:pt x="394157" y="56045"/>
                </a:lnTo>
                <a:lnTo>
                  <a:pt x="394157" y="0"/>
                </a:lnTo>
                <a:lnTo>
                  <a:pt x="0" y="0"/>
                </a:lnTo>
                <a:lnTo>
                  <a:pt x="0" y="1253528"/>
                </a:lnTo>
                <a:lnTo>
                  <a:pt x="0" y="1306385"/>
                </a:lnTo>
                <a:lnTo>
                  <a:pt x="0" y="1310678"/>
                </a:lnTo>
                <a:lnTo>
                  <a:pt x="0" y="2504478"/>
                </a:lnTo>
                <a:lnTo>
                  <a:pt x="0" y="2560358"/>
                </a:lnTo>
                <a:lnTo>
                  <a:pt x="1306385" y="2560358"/>
                </a:lnTo>
                <a:lnTo>
                  <a:pt x="1306385" y="2504478"/>
                </a:lnTo>
                <a:lnTo>
                  <a:pt x="55435" y="2504478"/>
                </a:lnTo>
                <a:lnTo>
                  <a:pt x="55435" y="1310678"/>
                </a:lnTo>
                <a:lnTo>
                  <a:pt x="1250950" y="1310678"/>
                </a:lnTo>
                <a:lnTo>
                  <a:pt x="1250950" y="2504363"/>
                </a:lnTo>
                <a:lnTo>
                  <a:pt x="1306385" y="2504363"/>
                </a:lnTo>
                <a:lnTo>
                  <a:pt x="1306385" y="56045"/>
                </a:lnTo>
                <a:lnTo>
                  <a:pt x="1306385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4" name="object 14"/>
          <p:cNvSpPr/>
          <p:nvPr/>
        </p:nvSpPr>
        <p:spPr>
          <a:xfrm>
            <a:off x="2278416" y="2277922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29">
                <a:moveTo>
                  <a:pt x="938466" y="653199"/>
                </a:moveTo>
                <a:lnTo>
                  <a:pt x="934720" y="606983"/>
                </a:lnTo>
                <a:lnTo>
                  <a:pt x="923899" y="563118"/>
                </a:lnTo>
                <a:lnTo>
                  <a:pt x="906576" y="522198"/>
                </a:lnTo>
                <a:lnTo>
                  <a:pt x="883348" y="484822"/>
                </a:lnTo>
                <a:lnTo>
                  <a:pt x="863904" y="462165"/>
                </a:lnTo>
                <a:lnTo>
                  <a:pt x="863904" y="653199"/>
                </a:lnTo>
                <a:lnTo>
                  <a:pt x="858329" y="701459"/>
                </a:lnTo>
                <a:lnTo>
                  <a:pt x="842454" y="745782"/>
                </a:lnTo>
                <a:lnTo>
                  <a:pt x="817549" y="784910"/>
                </a:lnTo>
                <a:lnTo>
                  <a:pt x="784898" y="817562"/>
                </a:lnTo>
                <a:lnTo>
                  <a:pt x="745769" y="842454"/>
                </a:lnTo>
                <a:lnTo>
                  <a:pt x="701446" y="858329"/>
                </a:lnTo>
                <a:lnTo>
                  <a:pt x="653186" y="863904"/>
                </a:lnTo>
                <a:lnTo>
                  <a:pt x="604926" y="858329"/>
                </a:lnTo>
                <a:lnTo>
                  <a:pt x="560590" y="842454"/>
                </a:lnTo>
                <a:lnTo>
                  <a:pt x="521462" y="817562"/>
                </a:lnTo>
                <a:lnTo>
                  <a:pt x="488810" y="784910"/>
                </a:lnTo>
                <a:lnTo>
                  <a:pt x="463905" y="745782"/>
                </a:lnTo>
                <a:lnTo>
                  <a:pt x="448030" y="701459"/>
                </a:lnTo>
                <a:lnTo>
                  <a:pt x="442455" y="653199"/>
                </a:lnTo>
                <a:lnTo>
                  <a:pt x="448030" y="604939"/>
                </a:lnTo>
                <a:lnTo>
                  <a:pt x="463905" y="560603"/>
                </a:lnTo>
                <a:lnTo>
                  <a:pt x="488810" y="521474"/>
                </a:lnTo>
                <a:lnTo>
                  <a:pt x="521462" y="488823"/>
                </a:lnTo>
                <a:lnTo>
                  <a:pt x="560590" y="463918"/>
                </a:lnTo>
                <a:lnTo>
                  <a:pt x="604926" y="448043"/>
                </a:lnTo>
                <a:lnTo>
                  <a:pt x="653186" y="442468"/>
                </a:lnTo>
                <a:lnTo>
                  <a:pt x="701446" y="448043"/>
                </a:lnTo>
                <a:lnTo>
                  <a:pt x="745769" y="463918"/>
                </a:lnTo>
                <a:lnTo>
                  <a:pt x="784898" y="488823"/>
                </a:lnTo>
                <a:lnTo>
                  <a:pt x="817549" y="521474"/>
                </a:lnTo>
                <a:lnTo>
                  <a:pt x="842454" y="560603"/>
                </a:lnTo>
                <a:lnTo>
                  <a:pt x="858329" y="604939"/>
                </a:lnTo>
                <a:lnTo>
                  <a:pt x="863904" y="653199"/>
                </a:lnTo>
                <a:lnTo>
                  <a:pt x="863904" y="462165"/>
                </a:lnTo>
                <a:lnTo>
                  <a:pt x="854811" y="451561"/>
                </a:lnTo>
                <a:lnTo>
                  <a:pt x="844207" y="442468"/>
                </a:lnTo>
                <a:lnTo>
                  <a:pt x="821563" y="423024"/>
                </a:lnTo>
                <a:lnTo>
                  <a:pt x="784174" y="399796"/>
                </a:lnTo>
                <a:lnTo>
                  <a:pt x="743254" y="382473"/>
                </a:lnTo>
                <a:lnTo>
                  <a:pt x="699401" y="371640"/>
                </a:lnTo>
                <a:lnTo>
                  <a:pt x="653186" y="367893"/>
                </a:lnTo>
                <a:lnTo>
                  <a:pt x="606971" y="371640"/>
                </a:lnTo>
                <a:lnTo>
                  <a:pt x="563105" y="382473"/>
                </a:lnTo>
                <a:lnTo>
                  <a:pt x="522185" y="399796"/>
                </a:lnTo>
                <a:lnTo>
                  <a:pt x="484809" y="423024"/>
                </a:lnTo>
                <a:lnTo>
                  <a:pt x="451548" y="451561"/>
                </a:lnTo>
                <a:lnTo>
                  <a:pt x="423011" y="484822"/>
                </a:lnTo>
                <a:lnTo>
                  <a:pt x="399783" y="522198"/>
                </a:lnTo>
                <a:lnTo>
                  <a:pt x="382460" y="563118"/>
                </a:lnTo>
                <a:lnTo>
                  <a:pt x="371640" y="606983"/>
                </a:lnTo>
                <a:lnTo>
                  <a:pt x="367893" y="653199"/>
                </a:lnTo>
                <a:lnTo>
                  <a:pt x="371640" y="699414"/>
                </a:lnTo>
                <a:lnTo>
                  <a:pt x="382460" y="743267"/>
                </a:lnTo>
                <a:lnTo>
                  <a:pt x="399783" y="784186"/>
                </a:lnTo>
                <a:lnTo>
                  <a:pt x="423011" y="821575"/>
                </a:lnTo>
                <a:lnTo>
                  <a:pt x="451548" y="854824"/>
                </a:lnTo>
                <a:lnTo>
                  <a:pt x="484809" y="883361"/>
                </a:lnTo>
                <a:lnTo>
                  <a:pt x="522185" y="906576"/>
                </a:lnTo>
                <a:lnTo>
                  <a:pt x="563105" y="923899"/>
                </a:lnTo>
                <a:lnTo>
                  <a:pt x="606971" y="934732"/>
                </a:lnTo>
                <a:lnTo>
                  <a:pt x="653186" y="938466"/>
                </a:lnTo>
                <a:lnTo>
                  <a:pt x="699401" y="934732"/>
                </a:lnTo>
                <a:lnTo>
                  <a:pt x="743254" y="923899"/>
                </a:lnTo>
                <a:lnTo>
                  <a:pt x="784174" y="906576"/>
                </a:lnTo>
                <a:lnTo>
                  <a:pt x="821563" y="883361"/>
                </a:lnTo>
                <a:lnTo>
                  <a:pt x="854811" y="854824"/>
                </a:lnTo>
                <a:lnTo>
                  <a:pt x="883348" y="821575"/>
                </a:lnTo>
                <a:lnTo>
                  <a:pt x="906576" y="784186"/>
                </a:lnTo>
                <a:lnTo>
                  <a:pt x="923899" y="743267"/>
                </a:lnTo>
                <a:lnTo>
                  <a:pt x="934720" y="699414"/>
                </a:lnTo>
                <a:lnTo>
                  <a:pt x="938466" y="653199"/>
                </a:lnTo>
                <a:close/>
              </a:path>
              <a:path w="1306829" h="1306829">
                <a:moveTo>
                  <a:pt x="1306372" y="0"/>
                </a:moveTo>
                <a:lnTo>
                  <a:pt x="1250950" y="0"/>
                </a:lnTo>
                <a:lnTo>
                  <a:pt x="1250950" y="56045"/>
                </a:lnTo>
                <a:lnTo>
                  <a:pt x="1250950" y="395490"/>
                </a:lnTo>
                <a:lnTo>
                  <a:pt x="1250950" y="910894"/>
                </a:lnTo>
                <a:lnTo>
                  <a:pt x="1250950" y="1250327"/>
                </a:lnTo>
                <a:lnTo>
                  <a:pt x="912253" y="1250327"/>
                </a:lnTo>
                <a:lnTo>
                  <a:pt x="955154" y="1229677"/>
                </a:lnTo>
                <a:lnTo>
                  <a:pt x="999337" y="1204264"/>
                </a:lnTo>
                <a:lnTo>
                  <a:pt x="1039799" y="1176591"/>
                </a:lnTo>
                <a:lnTo>
                  <a:pt x="1078001" y="1146022"/>
                </a:lnTo>
                <a:lnTo>
                  <a:pt x="1113777" y="1112748"/>
                </a:lnTo>
                <a:lnTo>
                  <a:pt x="1146987" y="1076883"/>
                </a:lnTo>
                <a:lnTo>
                  <a:pt x="1177467" y="1038618"/>
                </a:lnTo>
                <a:lnTo>
                  <a:pt x="1205064" y="998093"/>
                </a:lnTo>
                <a:lnTo>
                  <a:pt x="1229601" y="955471"/>
                </a:lnTo>
                <a:lnTo>
                  <a:pt x="1250950" y="910894"/>
                </a:lnTo>
                <a:lnTo>
                  <a:pt x="1250950" y="395490"/>
                </a:lnTo>
                <a:lnTo>
                  <a:pt x="1229677" y="351066"/>
                </a:lnTo>
                <a:lnTo>
                  <a:pt x="1229677" y="653199"/>
                </a:lnTo>
                <a:lnTo>
                  <a:pt x="1227759" y="700405"/>
                </a:lnTo>
                <a:lnTo>
                  <a:pt x="1222121" y="746582"/>
                </a:lnTo>
                <a:lnTo>
                  <a:pt x="1212900" y="791565"/>
                </a:lnTo>
                <a:lnTo>
                  <a:pt x="1200238" y="835215"/>
                </a:lnTo>
                <a:lnTo>
                  <a:pt x="1184300" y="877379"/>
                </a:lnTo>
                <a:lnTo>
                  <a:pt x="1165237" y="917905"/>
                </a:lnTo>
                <a:lnTo>
                  <a:pt x="1143190" y="956640"/>
                </a:lnTo>
                <a:lnTo>
                  <a:pt x="1118298" y="993444"/>
                </a:lnTo>
                <a:lnTo>
                  <a:pt x="1090739" y="1028153"/>
                </a:lnTo>
                <a:lnTo>
                  <a:pt x="1060640" y="1060640"/>
                </a:lnTo>
                <a:lnTo>
                  <a:pt x="1028153" y="1090739"/>
                </a:lnTo>
                <a:lnTo>
                  <a:pt x="993444" y="1118298"/>
                </a:lnTo>
                <a:lnTo>
                  <a:pt x="956640" y="1143190"/>
                </a:lnTo>
                <a:lnTo>
                  <a:pt x="917892" y="1165237"/>
                </a:lnTo>
                <a:lnTo>
                  <a:pt x="877379" y="1184300"/>
                </a:lnTo>
                <a:lnTo>
                  <a:pt x="835215" y="1200238"/>
                </a:lnTo>
                <a:lnTo>
                  <a:pt x="791565" y="1212888"/>
                </a:lnTo>
                <a:lnTo>
                  <a:pt x="746582" y="1222121"/>
                </a:lnTo>
                <a:lnTo>
                  <a:pt x="700405" y="1227759"/>
                </a:lnTo>
                <a:lnTo>
                  <a:pt x="653199" y="1229677"/>
                </a:lnTo>
                <a:lnTo>
                  <a:pt x="605980" y="1227759"/>
                </a:lnTo>
                <a:lnTo>
                  <a:pt x="559803" y="1222121"/>
                </a:lnTo>
                <a:lnTo>
                  <a:pt x="514819" y="1212888"/>
                </a:lnTo>
                <a:lnTo>
                  <a:pt x="471170" y="1200238"/>
                </a:lnTo>
                <a:lnTo>
                  <a:pt x="429018" y="1184300"/>
                </a:lnTo>
                <a:lnTo>
                  <a:pt x="394131" y="1167892"/>
                </a:lnTo>
                <a:lnTo>
                  <a:pt x="394131" y="1250327"/>
                </a:lnTo>
                <a:lnTo>
                  <a:pt x="55435" y="1250327"/>
                </a:lnTo>
                <a:lnTo>
                  <a:pt x="55435" y="910920"/>
                </a:lnTo>
                <a:lnTo>
                  <a:pt x="76771" y="955484"/>
                </a:lnTo>
                <a:lnTo>
                  <a:pt x="101320" y="998105"/>
                </a:lnTo>
                <a:lnTo>
                  <a:pt x="128905" y="1038631"/>
                </a:lnTo>
                <a:lnTo>
                  <a:pt x="159385" y="1076896"/>
                </a:lnTo>
                <a:lnTo>
                  <a:pt x="192595" y="1112748"/>
                </a:lnTo>
                <a:lnTo>
                  <a:pt x="228384" y="1146035"/>
                </a:lnTo>
                <a:lnTo>
                  <a:pt x="266585" y="1176591"/>
                </a:lnTo>
                <a:lnTo>
                  <a:pt x="307060" y="1204264"/>
                </a:lnTo>
                <a:lnTo>
                  <a:pt x="349618" y="1228902"/>
                </a:lnTo>
                <a:lnTo>
                  <a:pt x="394131" y="1250327"/>
                </a:lnTo>
                <a:lnTo>
                  <a:pt x="394131" y="1167892"/>
                </a:lnTo>
                <a:lnTo>
                  <a:pt x="388493" y="1165237"/>
                </a:lnTo>
                <a:lnTo>
                  <a:pt x="349745" y="1143190"/>
                </a:lnTo>
                <a:lnTo>
                  <a:pt x="312940" y="1118298"/>
                </a:lnTo>
                <a:lnTo>
                  <a:pt x="278231" y="1090739"/>
                </a:lnTo>
                <a:lnTo>
                  <a:pt x="245745" y="1060640"/>
                </a:lnTo>
                <a:lnTo>
                  <a:pt x="215646" y="1028153"/>
                </a:lnTo>
                <a:lnTo>
                  <a:pt x="188074" y="993444"/>
                </a:lnTo>
                <a:lnTo>
                  <a:pt x="163195" y="956640"/>
                </a:lnTo>
                <a:lnTo>
                  <a:pt x="141147" y="917905"/>
                </a:lnTo>
                <a:lnTo>
                  <a:pt x="122072" y="877379"/>
                </a:lnTo>
                <a:lnTo>
                  <a:pt x="106133" y="835215"/>
                </a:lnTo>
                <a:lnTo>
                  <a:pt x="93484" y="791565"/>
                </a:lnTo>
                <a:lnTo>
                  <a:pt x="84251" y="746582"/>
                </a:lnTo>
                <a:lnTo>
                  <a:pt x="78613" y="700405"/>
                </a:lnTo>
                <a:lnTo>
                  <a:pt x="76695" y="653199"/>
                </a:lnTo>
                <a:lnTo>
                  <a:pt x="78613" y="605980"/>
                </a:lnTo>
                <a:lnTo>
                  <a:pt x="84251" y="559816"/>
                </a:lnTo>
                <a:lnTo>
                  <a:pt x="93484" y="514819"/>
                </a:lnTo>
                <a:lnTo>
                  <a:pt x="106133" y="471182"/>
                </a:lnTo>
                <a:lnTo>
                  <a:pt x="122072" y="429018"/>
                </a:lnTo>
                <a:lnTo>
                  <a:pt x="141147" y="388493"/>
                </a:lnTo>
                <a:lnTo>
                  <a:pt x="163195" y="349758"/>
                </a:lnTo>
                <a:lnTo>
                  <a:pt x="188074" y="312953"/>
                </a:lnTo>
                <a:lnTo>
                  <a:pt x="215646" y="278231"/>
                </a:lnTo>
                <a:lnTo>
                  <a:pt x="245745" y="245745"/>
                </a:lnTo>
                <a:lnTo>
                  <a:pt x="278231" y="215646"/>
                </a:lnTo>
                <a:lnTo>
                  <a:pt x="312940" y="188087"/>
                </a:lnTo>
                <a:lnTo>
                  <a:pt x="349745" y="163207"/>
                </a:lnTo>
                <a:lnTo>
                  <a:pt x="388493" y="141160"/>
                </a:lnTo>
                <a:lnTo>
                  <a:pt x="429018" y="122085"/>
                </a:lnTo>
                <a:lnTo>
                  <a:pt x="471170" y="106146"/>
                </a:lnTo>
                <a:lnTo>
                  <a:pt x="514819" y="93497"/>
                </a:lnTo>
                <a:lnTo>
                  <a:pt x="559803" y="84277"/>
                </a:lnTo>
                <a:lnTo>
                  <a:pt x="605980" y="78625"/>
                </a:lnTo>
                <a:lnTo>
                  <a:pt x="653199" y="76720"/>
                </a:lnTo>
                <a:lnTo>
                  <a:pt x="700405" y="78625"/>
                </a:lnTo>
                <a:lnTo>
                  <a:pt x="746582" y="84277"/>
                </a:lnTo>
                <a:lnTo>
                  <a:pt x="791565" y="93497"/>
                </a:lnTo>
                <a:lnTo>
                  <a:pt x="835215" y="106146"/>
                </a:lnTo>
                <a:lnTo>
                  <a:pt x="877379" y="122085"/>
                </a:lnTo>
                <a:lnTo>
                  <a:pt x="917892" y="141160"/>
                </a:lnTo>
                <a:lnTo>
                  <a:pt x="956640" y="163207"/>
                </a:lnTo>
                <a:lnTo>
                  <a:pt x="993444" y="188087"/>
                </a:lnTo>
                <a:lnTo>
                  <a:pt x="1028153" y="215646"/>
                </a:lnTo>
                <a:lnTo>
                  <a:pt x="1060640" y="245745"/>
                </a:lnTo>
                <a:lnTo>
                  <a:pt x="1090739" y="278231"/>
                </a:lnTo>
                <a:lnTo>
                  <a:pt x="1118298" y="312953"/>
                </a:lnTo>
                <a:lnTo>
                  <a:pt x="1143190" y="349758"/>
                </a:lnTo>
                <a:lnTo>
                  <a:pt x="1165237" y="388493"/>
                </a:lnTo>
                <a:lnTo>
                  <a:pt x="1184300" y="429018"/>
                </a:lnTo>
                <a:lnTo>
                  <a:pt x="1200238" y="471182"/>
                </a:lnTo>
                <a:lnTo>
                  <a:pt x="1212900" y="514819"/>
                </a:lnTo>
                <a:lnTo>
                  <a:pt x="1222121" y="559816"/>
                </a:lnTo>
                <a:lnTo>
                  <a:pt x="1227759" y="605980"/>
                </a:lnTo>
                <a:lnTo>
                  <a:pt x="1229677" y="653199"/>
                </a:lnTo>
                <a:lnTo>
                  <a:pt x="1229677" y="351066"/>
                </a:lnTo>
                <a:lnTo>
                  <a:pt x="1205052" y="308279"/>
                </a:lnTo>
                <a:lnTo>
                  <a:pt x="1177467" y="267754"/>
                </a:lnTo>
                <a:lnTo>
                  <a:pt x="1146975" y="229489"/>
                </a:lnTo>
                <a:lnTo>
                  <a:pt x="1113764" y="193636"/>
                </a:lnTo>
                <a:lnTo>
                  <a:pt x="1077976" y="160350"/>
                </a:lnTo>
                <a:lnTo>
                  <a:pt x="1039774" y="129794"/>
                </a:lnTo>
                <a:lnTo>
                  <a:pt x="999312" y="102108"/>
                </a:lnTo>
                <a:lnTo>
                  <a:pt x="956741" y="77482"/>
                </a:lnTo>
                <a:lnTo>
                  <a:pt x="955154" y="76720"/>
                </a:lnTo>
                <a:lnTo>
                  <a:pt x="912228" y="56045"/>
                </a:lnTo>
                <a:lnTo>
                  <a:pt x="1250950" y="56045"/>
                </a:lnTo>
                <a:lnTo>
                  <a:pt x="1250950" y="0"/>
                </a:lnTo>
                <a:lnTo>
                  <a:pt x="394157" y="0"/>
                </a:lnTo>
                <a:lnTo>
                  <a:pt x="394157" y="56045"/>
                </a:lnTo>
                <a:lnTo>
                  <a:pt x="349631" y="77482"/>
                </a:lnTo>
                <a:lnTo>
                  <a:pt x="307060" y="102120"/>
                </a:lnTo>
                <a:lnTo>
                  <a:pt x="266598" y="129794"/>
                </a:lnTo>
                <a:lnTo>
                  <a:pt x="228396" y="160350"/>
                </a:lnTo>
                <a:lnTo>
                  <a:pt x="192608" y="193636"/>
                </a:lnTo>
                <a:lnTo>
                  <a:pt x="159397" y="229501"/>
                </a:lnTo>
                <a:lnTo>
                  <a:pt x="128905" y="267766"/>
                </a:lnTo>
                <a:lnTo>
                  <a:pt x="101320" y="308292"/>
                </a:lnTo>
                <a:lnTo>
                  <a:pt x="76771" y="350926"/>
                </a:lnTo>
                <a:lnTo>
                  <a:pt x="55435" y="395465"/>
                </a:lnTo>
                <a:lnTo>
                  <a:pt x="55435" y="56045"/>
                </a:lnTo>
                <a:lnTo>
                  <a:pt x="394157" y="56045"/>
                </a:lnTo>
                <a:lnTo>
                  <a:pt x="394157" y="0"/>
                </a:lnTo>
                <a:lnTo>
                  <a:pt x="0" y="0"/>
                </a:lnTo>
                <a:lnTo>
                  <a:pt x="0" y="1306398"/>
                </a:lnTo>
                <a:lnTo>
                  <a:pt x="1306372" y="1306398"/>
                </a:lnTo>
                <a:lnTo>
                  <a:pt x="1306372" y="1250327"/>
                </a:lnTo>
                <a:lnTo>
                  <a:pt x="1306372" y="910894"/>
                </a:lnTo>
                <a:lnTo>
                  <a:pt x="1306372" y="395490"/>
                </a:lnTo>
                <a:lnTo>
                  <a:pt x="1306372" y="56045"/>
                </a:lnTo>
                <a:lnTo>
                  <a:pt x="1306372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5" name="object 15"/>
          <p:cNvSpPr/>
          <p:nvPr/>
        </p:nvSpPr>
        <p:spPr>
          <a:xfrm>
            <a:off x="2277574" y="2590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37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79" y="1306389"/>
                </a:lnTo>
                <a:lnTo>
                  <a:pt x="1306379" y="1250338"/>
                </a:lnTo>
                <a:lnTo>
                  <a:pt x="74071" y="1250338"/>
                </a:lnTo>
                <a:lnTo>
                  <a:pt x="77736" y="1201851"/>
                </a:lnTo>
                <a:lnTo>
                  <a:pt x="85312" y="1154544"/>
                </a:lnTo>
                <a:lnTo>
                  <a:pt x="96634" y="1108582"/>
                </a:lnTo>
                <a:lnTo>
                  <a:pt x="111538" y="1064129"/>
                </a:lnTo>
                <a:lnTo>
                  <a:pt x="129860" y="1021350"/>
                </a:lnTo>
                <a:lnTo>
                  <a:pt x="138579" y="1004807"/>
                </a:lnTo>
                <a:lnTo>
                  <a:pt x="55432" y="1004807"/>
                </a:lnTo>
                <a:lnTo>
                  <a:pt x="55432" y="301582"/>
                </a:lnTo>
                <a:lnTo>
                  <a:pt x="138575" y="301582"/>
                </a:lnTo>
                <a:lnTo>
                  <a:pt x="129856" y="285037"/>
                </a:lnTo>
                <a:lnTo>
                  <a:pt x="111534" y="242259"/>
                </a:lnTo>
                <a:lnTo>
                  <a:pt x="96630" y="197806"/>
                </a:lnTo>
                <a:lnTo>
                  <a:pt x="85309" y="151844"/>
                </a:lnTo>
                <a:lnTo>
                  <a:pt x="77734" y="104537"/>
                </a:lnTo>
                <a:lnTo>
                  <a:pt x="74071" y="56050"/>
                </a:lnTo>
                <a:lnTo>
                  <a:pt x="1306379" y="56050"/>
                </a:lnTo>
                <a:lnTo>
                  <a:pt x="1306379" y="0"/>
                </a:lnTo>
                <a:close/>
              </a:path>
              <a:path w="1306829" h="1306830">
                <a:moveTo>
                  <a:pt x="955675" y="690471"/>
                </a:moveTo>
                <a:lnTo>
                  <a:pt x="653194" y="690471"/>
                </a:lnTo>
                <a:lnTo>
                  <a:pt x="702109" y="692516"/>
                </a:lnTo>
                <a:lnTo>
                  <a:pt x="749907" y="698541"/>
                </a:lnTo>
                <a:lnTo>
                  <a:pt x="796423" y="708382"/>
                </a:lnTo>
                <a:lnTo>
                  <a:pt x="841493" y="721874"/>
                </a:lnTo>
                <a:lnTo>
                  <a:pt x="884952" y="738852"/>
                </a:lnTo>
                <a:lnTo>
                  <a:pt x="926638" y="759152"/>
                </a:lnTo>
                <a:lnTo>
                  <a:pt x="966384" y="782608"/>
                </a:lnTo>
                <a:lnTo>
                  <a:pt x="1004028" y="809056"/>
                </a:lnTo>
                <a:lnTo>
                  <a:pt x="1039404" y="838331"/>
                </a:lnTo>
                <a:lnTo>
                  <a:pt x="1072348" y="870269"/>
                </a:lnTo>
                <a:lnTo>
                  <a:pt x="1102696" y="904704"/>
                </a:lnTo>
                <a:lnTo>
                  <a:pt x="1130284" y="941473"/>
                </a:lnTo>
                <a:lnTo>
                  <a:pt x="1154947" y="980409"/>
                </a:lnTo>
                <a:lnTo>
                  <a:pt x="1176521" y="1021350"/>
                </a:lnTo>
                <a:lnTo>
                  <a:pt x="1194842" y="1064129"/>
                </a:lnTo>
                <a:lnTo>
                  <a:pt x="1209746" y="1108582"/>
                </a:lnTo>
                <a:lnTo>
                  <a:pt x="1221067" y="1154544"/>
                </a:lnTo>
                <a:lnTo>
                  <a:pt x="1228643" y="1201851"/>
                </a:lnTo>
                <a:lnTo>
                  <a:pt x="1232308" y="1250338"/>
                </a:lnTo>
                <a:lnTo>
                  <a:pt x="1306379" y="1250338"/>
                </a:lnTo>
                <a:lnTo>
                  <a:pt x="1306379" y="1004807"/>
                </a:lnTo>
                <a:lnTo>
                  <a:pt x="1250946" y="1004807"/>
                </a:lnTo>
                <a:lnTo>
                  <a:pt x="1229509" y="961146"/>
                </a:lnTo>
                <a:lnTo>
                  <a:pt x="1204999" y="919377"/>
                </a:lnTo>
                <a:lnTo>
                  <a:pt x="1177564" y="879650"/>
                </a:lnTo>
                <a:lnTo>
                  <a:pt x="1147351" y="842113"/>
                </a:lnTo>
                <a:lnTo>
                  <a:pt x="1114510" y="806915"/>
                </a:lnTo>
                <a:lnTo>
                  <a:pt x="1079189" y="774205"/>
                </a:lnTo>
                <a:lnTo>
                  <a:pt x="1041537" y="744132"/>
                </a:lnTo>
                <a:lnTo>
                  <a:pt x="1001701" y="716844"/>
                </a:lnTo>
                <a:lnTo>
                  <a:pt x="959831" y="692491"/>
                </a:lnTo>
                <a:lnTo>
                  <a:pt x="955675" y="690471"/>
                </a:lnTo>
                <a:close/>
              </a:path>
              <a:path w="1306829" h="1306830">
                <a:moveTo>
                  <a:pt x="138575" y="301582"/>
                </a:moveTo>
                <a:lnTo>
                  <a:pt x="55432" y="301582"/>
                </a:lnTo>
                <a:lnTo>
                  <a:pt x="76872" y="345245"/>
                </a:lnTo>
                <a:lnTo>
                  <a:pt x="101384" y="387015"/>
                </a:lnTo>
                <a:lnTo>
                  <a:pt x="128823" y="426742"/>
                </a:lnTo>
                <a:lnTo>
                  <a:pt x="159037" y="464279"/>
                </a:lnTo>
                <a:lnTo>
                  <a:pt x="191880" y="499476"/>
                </a:lnTo>
                <a:lnTo>
                  <a:pt x="227202" y="532184"/>
                </a:lnTo>
                <a:lnTo>
                  <a:pt x="264856" y="562254"/>
                </a:lnTo>
                <a:lnTo>
                  <a:pt x="304691" y="589538"/>
                </a:lnTo>
                <a:lnTo>
                  <a:pt x="346561" y="613887"/>
                </a:lnTo>
                <a:lnTo>
                  <a:pt x="390316" y="635152"/>
                </a:lnTo>
                <a:lnTo>
                  <a:pt x="435808" y="653184"/>
                </a:lnTo>
                <a:lnTo>
                  <a:pt x="390316" y="671221"/>
                </a:lnTo>
                <a:lnTo>
                  <a:pt x="346519" y="692516"/>
                </a:lnTo>
                <a:lnTo>
                  <a:pt x="304691" y="716844"/>
                </a:lnTo>
                <a:lnTo>
                  <a:pt x="264856" y="744132"/>
                </a:lnTo>
                <a:lnTo>
                  <a:pt x="227202" y="774205"/>
                </a:lnTo>
                <a:lnTo>
                  <a:pt x="191880" y="806915"/>
                </a:lnTo>
                <a:lnTo>
                  <a:pt x="159037" y="842113"/>
                </a:lnTo>
                <a:lnTo>
                  <a:pt x="128823" y="879650"/>
                </a:lnTo>
                <a:lnTo>
                  <a:pt x="101384" y="919377"/>
                </a:lnTo>
                <a:lnTo>
                  <a:pt x="76872" y="961146"/>
                </a:lnTo>
                <a:lnTo>
                  <a:pt x="55432" y="1004807"/>
                </a:lnTo>
                <a:lnTo>
                  <a:pt x="138579" y="1004807"/>
                </a:lnTo>
                <a:lnTo>
                  <a:pt x="151436" y="980409"/>
                </a:lnTo>
                <a:lnTo>
                  <a:pt x="176100" y="941473"/>
                </a:lnTo>
                <a:lnTo>
                  <a:pt x="203689" y="904704"/>
                </a:lnTo>
                <a:lnTo>
                  <a:pt x="234039" y="870269"/>
                </a:lnTo>
                <a:lnTo>
                  <a:pt x="266984" y="838331"/>
                </a:lnTo>
                <a:lnTo>
                  <a:pt x="302361" y="809056"/>
                </a:lnTo>
                <a:lnTo>
                  <a:pt x="340006" y="782608"/>
                </a:lnTo>
                <a:lnTo>
                  <a:pt x="379753" y="759152"/>
                </a:lnTo>
                <a:lnTo>
                  <a:pt x="421439" y="738852"/>
                </a:lnTo>
                <a:lnTo>
                  <a:pt x="464899" y="721874"/>
                </a:lnTo>
                <a:lnTo>
                  <a:pt x="509969" y="708382"/>
                </a:lnTo>
                <a:lnTo>
                  <a:pt x="556484" y="698541"/>
                </a:lnTo>
                <a:lnTo>
                  <a:pt x="604281" y="692516"/>
                </a:lnTo>
                <a:lnTo>
                  <a:pt x="653194" y="690471"/>
                </a:lnTo>
                <a:lnTo>
                  <a:pt x="955675" y="690471"/>
                </a:lnTo>
                <a:lnTo>
                  <a:pt x="916075" y="671221"/>
                </a:lnTo>
                <a:lnTo>
                  <a:pt x="870580" y="653184"/>
                </a:lnTo>
                <a:lnTo>
                  <a:pt x="916075" y="635152"/>
                </a:lnTo>
                <a:lnTo>
                  <a:pt x="955673" y="615907"/>
                </a:lnTo>
                <a:lnTo>
                  <a:pt x="653194" y="615907"/>
                </a:lnTo>
                <a:lnTo>
                  <a:pt x="604281" y="613862"/>
                </a:lnTo>
                <a:lnTo>
                  <a:pt x="556484" y="607837"/>
                </a:lnTo>
                <a:lnTo>
                  <a:pt x="509968" y="597997"/>
                </a:lnTo>
                <a:lnTo>
                  <a:pt x="464898" y="584505"/>
                </a:lnTo>
                <a:lnTo>
                  <a:pt x="421437" y="567528"/>
                </a:lnTo>
                <a:lnTo>
                  <a:pt x="379751" y="547229"/>
                </a:lnTo>
                <a:lnTo>
                  <a:pt x="340003" y="523774"/>
                </a:lnTo>
                <a:lnTo>
                  <a:pt x="302358" y="497326"/>
                </a:lnTo>
                <a:lnTo>
                  <a:pt x="266981" y="468052"/>
                </a:lnTo>
                <a:lnTo>
                  <a:pt x="234035" y="436115"/>
                </a:lnTo>
                <a:lnTo>
                  <a:pt x="203685" y="401680"/>
                </a:lnTo>
                <a:lnTo>
                  <a:pt x="176096" y="364913"/>
                </a:lnTo>
                <a:lnTo>
                  <a:pt x="151431" y="325977"/>
                </a:lnTo>
                <a:lnTo>
                  <a:pt x="138575" y="301582"/>
                </a:lnTo>
                <a:close/>
              </a:path>
              <a:path w="1306829" h="1306830">
                <a:moveTo>
                  <a:pt x="1306379" y="301582"/>
                </a:moveTo>
                <a:lnTo>
                  <a:pt x="1250946" y="301582"/>
                </a:lnTo>
                <a:lnTo>
                  <a:pt x="1250946" y="1004807"/>
                </a:lnTo>
                <a:lnTo>
                  <a:pt x="1306379" y="1004807"/>
                </a:lnTo>
                <a:lnTo>
                  <a:pt x="1306379" y="301582"/>
                </a:lnTo>
                <a:close/>
              </a:path>
              <a:path w="1306829" h="1306830">
                <a:moveTo>
                  <a:pt x="1306379" y="56050"/>
                </a:moveTo>
                <a:lnTo>
                  <a:pt x="1232308" y="56050"/>
                </a:lnTo>
                <a:lnTo>
                  <a:pt x="1228644" y="104537"/>
                </a:lnTo>
                <a:lnTo>
                  <a:pt x="1221070" y="151844"/>
                </a:lnTo>
                <a:lnTo>
                  <a:pt x="1209749" y="197806"/>
                </a:lnTo>
                <a:lnTo>
                  <a:pt x="1194846" y="242259"/>
                </a:lnTo>
                <a:lnTo>
                  <a:pt x="1176526" y="285037"/>
                </a:lnTo>
                <a:lnTo>
                  <a:pt x="1154952" y="325977"/>
                </a:lnTo>
                <a:lnTo>
                  <a:pt x="1130288" y="364913"/>
                </a:lnTo>
                <a:lnTo>
                  <a:pt x="1102700" y="401680"/>
                </a:lnTo>
                <a:lnTo>
                  <a:pt x="1072352" y="436115"/>
                </a:lnTo>
                <a:lnTo>
                  <a:pt x="1039407" y="468052"/>
                </a:lnTo>
                <a:lnTo>
                  <a:pt x="1004031" y="497326"/>
                </a:lnTo>
                <a:lnTo>
                  <a:pt x="966387" y="523774"/>
                </a:lnTo>
                <a:lnTo>
                  <a:pt x="926640" y="547229"/>
                </a:lnTo>
                <a:lnTo>
                  <a:pt x="884954" y="567528"/>
                </a:lnTo>
                <a:lnTo>
                  <a:pt x="841494" y="584505"/>
                </a:lnTo>
                <a:lnTo>
                  <a:pt x="796423" y="597997"/>
                </a:lnTo>
                <a:lnTo>
                  <a:pt x="749907" y="607837"/>
                </a:lnTo>
                <a:lnTo>
                  <a:pt x="702109" y="613862"/>
                </a:lnTo>
                <a:lnTo>
                  <a:pt x="653194" y="615907"/>
                </a:lnTo>
                <a:lnTo>
                  <a:pt x="955673" y="615907"/>
                </a:lnTo>
                <a:lnTo>
                  <a:pt x="1001701" y="589538"/>
                </a:lnTo>
                <a:lnTo>
                  <a:pt x="1041537" y="562254"/>
                </a:lnTo>
                <a:lnTo>
                  <a:pt x="1079189" y="532184"/>
                </a:lnTo>
                <a:lnTo>
                  <a:pt x="1114510" y="499476"/>
                </a:lnTo>
                <a:lnTo>
                  <a:pt x="1147351" y="464279"/>
                </a:lnTo>
                <a:lnTo>
                  <a:pt x="1177564" y="426742"/>
                </a:lnTo>
                <a:lnTo>
                  <a:pt x="1204999" y="387015"/>
                </a:lnTo>
                <a:lnTo>
                  <a:pt x="1229509" y="345245"/>
                </a:lnTo>
                <a:lnTo>
                  <a:pt x="1250946" y="301582"/>
                </a:lnTo>
                <a:lnTo>
                  <a:pt x="1306379" y="301582"/>
                </a:lnTo>
                <a:lnTo>
                  <a:pt x="1306379" y="5605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6" name="object 16"/>
          <p:cNvSpPr/>
          <p:nvPr/>
        </p:nvSpPr>
        <p:spPr>
          <a:xfrm>
            <a:off x="6078316" y="2546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62"/>
                </a:lnTo>
                <a:lnTo>
                  <a:pt x="55589" y="1250862"/>
                </a:lnTo>
                <a:lnTo>
                  <a:pt x="55589" y="708711"/>
                </a:lnTo>
                <a:lnTo>
                  <a:pt x="939485" y="708711"/>
                </a:lnTo>
                <a:lnTo>
                  <a:pt x="957049" y="703015"/>
                </a:lnTo>
                <a:lnTo>
                  <a:pt x="1008842" y="681399"/>
                </a:lnTo>
                <a:lnTo>
                  <a:pt x="1015637" y="677801"/>
                </a:lnTo>
                <a:lnTo>
                  <a:pt x="550580" y="677801"/>
                </a:lnTo>
                <a:lnTo>
                  <a:pt x="485817" y="676150"/>
                </a:lnTo>
                <a:lnTo>
                  <a:pt x="422086" y="672979"/>
                </a:lnTo>
                <a:lnTo>
                  <a:pt x="360271" y="668608"/>
                </a:lnTo>
                <a:lnTo>
                  <a:pt x="301259" y="663355"/>
                </a:lnTo>
                <a:lnTo>
                  <a:pt x="245933" y="657537"/>
                </a:lnTo>
                <a:lnTo>
                  <a:pt x="195180" y="651474"/>
                </a:lnTo>
                <a:lnTo>
                  <a:pt x="149883" y="645483"/>
                </a:lnTo>
                <a:lnTo>
                  <a:pt x="110929" y="639884"/>
                </a:lnTo>
                <a:lnTo>
                  <a:pt x="55589" y="631132"/>
                </a:lnTo>
                <a:lnTo>
                  <a:pt x="55589" y="55589"/>
                </a:lnTo>
                <a:lnTo>
                  <a:pt x="1306462" y="55589"/>
                </a:lnTo>
                <a:lnTo>
                  <a:pt x="1306462" y="0"/>
                </a:lnTo>
                <a:close/>
              </a:path>
              <a:path w="1306829" h="1306830">
                <a:moveTo>
                  <a:pt x="939485" y="708711"/>
                </a:moveTo>
                <a:lnTo>
                  <a:pt x="55589" y="708711"/>
                </a:lnTo>
                <a:lnTo>
                  <a:pt x="117097" y="718293"/>
                </a:lnTo>
                <a:lnTo>
                  <a:pt x="157377" y="723961"/>
                </a:lnTo>
                <a:lnTo>
                  <a:pt x="203050" y="729849"/>
                </a:lnTo>
                <a:lnTo>
                  <a:pt x="253394" y="735684"/>
                </a:lnTo>
                <a:lnTo>
                  <a:pt x="307689" y="741192"/>
                </a:lnTo>
                <a:lnTo>
                  <a:pt x="365215" y="746100"/>
                </a:lnTo>
                <a:lnTo>
                  <a:pt x="425253" y="750135"/>
                </a:lnTo>
                <a:lnTo>
                  <a:pt x="487082" y="753022"/>
                </a:lnTo>
                <a:lnTo>
                  <a:pt x="549983" y="754490"/>
                </a:lnTo>
                <a:lnTo>
                  <a:pt x="551508" y="817880"/>
                </a:lnTo>
                <a:lnTo>
                  <a:pt x="554562" y="880104"/>
                </a:lnTo>
                <a:lnTo>
                  <a:pt x="558853" y="940455"/>
                </a:lnTo>
                <a:lnTo>
                  <a:pt x="564086" y="998222"/>
                </a:lnTo>
                <a:lnTo>
                  <a:pt x="569968" y="1052697"/>
                </a:lnTo>
                <a:lnTo>
                  <a:pt x="576206" y="1103169"/>
                </a:lnTo>
                <a:lnTo>
                  <a:pt x="582506" y="1148931"/>
                </a:lnTo>
                <a:lnTo>
                  <a:pt x="588576" y="1189274"/>
                </a:lnTo>
                <a:lnTo>
                  <a:pt x="598850" y="1250862"/>
                </a:lnTo>
                <a:lnTo>
                  <a:pt x="676607" y="1250862"/>
                </a:lnTo>
                <a:lnTo>
                  <a:pt x="672508" y="1227529"/>
                </a:lnTo>
                <a:lnTo>
                  <a:pt x="667290" y="1195982"/>
                </a:lnTo>
                <a:lnTo>
                  <a:pt x="661298" y="1157106"/>
                </a:lnTo>
                <a:lnTo>
                  <a:pt x="654878" y="1111785"/>
                </a:lnTo>
                <a:lnTo>
                  <a:pt x="648375" y="1060900"/>
                </a:lnTo>
                <a:lnTo>
                  <a:pt x="642136" y="1005337"/>
                </a:lnTo>
                <a:lnTo>
                  <a:pt x="636505" y="945979"/>
                </a:lnTo>
                <a:lnTo>
                  <a:pt x="631829" y="883708"/>
                </a:lnTo>
                <a:lnTo>
                  <a:pt x="628454" y="819410"/>
                </a:lnTo>
                <a:lnTo>
                  <a:pt x="626724" y="753966"/>
                </a:lnTo>
                <a:lnTo>
                  <a:pt x="678122" y="751957"/>
                </a:lnTo>
                <a:lnTo>
                  <a:pt x="728775" y="748441"/>
                </a:lnTo>
                <a:lnTo>
                  <a:pt x="778290" y="743269"/>
                </a:lnTo>
                <a:lnTo>
                  <a:pt x="826269" y="736290"/>
                </a:lnTo>
                <a:lnTo>
                  <a:pt x="872319" y="727355"/>
                </a:lnTo>
                <a:lnTo>
                  <a:pt x="916044" y="716313"/>
                </a:lnTo>
                <a:lnTo>
                  <a:pt x="939485" y="708711"/>
                </a:lnTo>
                <a:close/>
              </a:path>
              <a:path w="1306829" h="1306830">
                <a:moveTo>
                  <a:pt x="1306462" y="437588"/>
                </a:moveTo>
                <a:lnTo>
                  <a:pt x="1250862" y="437588"/>
                </a:lnTo>
                <a:lnTo>
                  <a:pt x="1250862" y="1250862"/>
                </a:lnTo>
                <a:lnTo>
                  <a:pt x="1306462" y="1250862"/>
                </a:lnTo>
                <a:lnTo>
                  <a:pt x="1306462" y="437588"/>
                </a:lnTo>
                <a:close/>
              </a:path>
              <a:path w="1306829" h="1306830">
                <a:moveTo>
                  <a:pt x="1133064" y="55589"/>
                </a:moveTo>
                <a:lnTo>
                  <a:pt x="860643" y="55589"/>
                </a:lnTo>
                <a:lnTo>
                  <a:pt x="819085" y="76012"/>
                </a:lnTo>
                <a:lnTo>
                  <a:pt x="779777" y="101432"/>
                </a:lnTo>
                <a:lnTo>
                  <a:pt x="742932" y="131643"/>
                </a:lnTo>
                <a:lnTo>
                  <a:pt x="708765" y="166436"/>
                </a:lnTo>
                <a:lnTo>
                  <a:pt x="677490" y="205603"/>
                </a:lnTo>
                <a:lnTo>
                  <a:pt x="649322" y="248938"/>
                </a:lnTo>
                <a:lnTo>
                  <a:pt x="624476" y="296232"/>
                </a:lnTo>
                <a:lnTo>
                  <a:pt x="603164" y="347277"/>
                </a:lnTo>
                <a:lnTo>
                  <a:pt x="589503" y="388969"/>
                </a:lnTo>
                <a:lnTo>
                  <a:pt x="578143" y="433115"/>
                </a:lnTo>
                <a:lnTo>
                  <a:pt x="568934" y="479347"/>
                </a:lnTo>
                <a:lnTo>
                  <a:pt x="561724" y="527299"/>
                </a:lnTo>
                <a:lnTo>
                  <a:pt x="556362" y="576603"/>
                </a:lnTo>
                <a:lnTo>
                  <a:pt x="552688" y="627131"/>
                </a:lnTo>
                <a:lnTo>
                  <a:pt x="550580" y="677801"/>
                </a:lnTo>
                <a:lnTo>
                  <a:pt x="1015637" y="677801"/>
                </a:lnTo>
                <a:lnTo>
                  <a:pt x="1016488" y="677351"/>
                </a:lnTo>
                <a:lnTo>
                  <a:pt x="627258" y="677351"/>
                </a:lnTo>
                <a:lnTo>
                  <a:pt x="629653" y="622210"/>
                </a:lnTo>
                <a:lnTo>
                  <a:pt x="633986" y="568162"/>
                </a:lnTo>
                <a:lnTo>
                  <a:pt x="640466" y="515747"/>
                </a:lnTo>
                <a:lnTo>
                  <a:pt x="649304" y="465505"/>
                </a:lnTo>
                <a:lnTo>
                  <a:pt x="660712" y="417978"/>
                </a:lnTo>
                <a:lnTo>
                  <a:pt x="674900" y="373705"/>
                </a:lnTo>
                <a:lnTo>
                  <a:pt x="696460" y="322894"/>
                </a:lnTo>
                <a:lnTo>
                  <a:pt x="721916" y="276607"/>
                </a:lnTo>
                <a:lnTo>
                  <a:pt x="750978" y="235133"/>
                </a:lnTo>
                <a:lnTo>
                  <a:pt x="783354" y="198760"/>
                </a:lnTo>
                <a:lnTo>
                  <a:pt x="818754" y="167778"/>
                </a:lnTo>
                <a:lnTo>
                  <a:pt x="856887" y="142475"/>
                </a:lnTo>
                <a:lnTo>
                  <a:pt x="897463" y="123139"/>
                </a:lnTo>
                <a:lnTo>
                  <a:pt x="940191" y="110059"/>
                </a:lnTo>
                <a:lnTo>
                  <a:pt x="987853" y="103509"/>
                </a:lnTo>
                <a:lnTo>
                  <a:pt x="1202151" y="103509"/>
                </a:lnTo>
                <a:lnTo>
                  <a:pt x="1201041" y="102311"/>
                </a:lnTo>
                <a:lnTo>
                  <a:pt x="1185758" y="88649"/>
                </a:lnTo>
                <a:lnTo>
                  <a:pt x="1169260" y="76303"/>
                </a:lnTo>
                <a:lnTo>
                  <a:pt x="1151658" y="65281"/>
                </a:lnTo>
                <a:lnTo>
                  <a:pt x="1133064" y="55589"/>
                </a:lnTo>
                <a:close/>
              </a:path>
              <a:path w="1306829" h="1306830">
                <a:moveTo>
                  <a:pt x="1202151" y="103509"/>
                </a:moveTo>
                <a:lnTo>
                  <a:pt x="987853" y="103509"/>
                </a:lnTo>
                <a:lnTo>
                  <a:pt x="1033913" y="105261"/>
                </a:lnTo>
                <a:lnTo>
                  <a:pt x="1076882" y="114977"/>
                </a:lnTo>
                <a:lnTo>
                  <a:pt x="1115270" y="132321"/>
                </a:lnTo>
                <a:lnTo>
                  <a:pt x="1147588" y="156958"/>
                </a:lnTo>
                <a:lnTo>
                  <a:pt x="1187398" y="220056"/>
                </a:lnTo>
                <a:lnTo>
                  <a:pt x="1197678" y="258909"/>
                </a:lnTo>
                <a:lnTo>
                  <a:pt x="1201167" y="301027"/>
                </a:lnTo>
                <a:lnTo>
                  <a:pt x="1200773" y="315597"/>
                </a:lnTo>
                <a:lnTo>
                  <a:pt x="1194769" y="360219"/>
                </a:lnTo>
                <a:lnTo>
                  <a:pt x="1181834" y="404246"/>
                </a:lnTo>
                <a:lnTo>
                  <a:pt x="1162586" y="445967"/>
                </a:lnTo>
                <a:lnTo>
                  <a:pt x="1137316" y="485085"/>
                </a:lnTo>
                <a:lnTo>
                  <a:pt x="1106311" y="521303"/>
                </a:lnTo>
                <a:lnTo>
                  <a:pt x="1069863" y="554325"/>
                </a:lnTo>
                <a:lnTo>
                  <a:pt x="1028260" y="583854"/>
                </a:lnTo>
                <a:lnTo>
                  <a:pt x="981791" y="609594"/>
                </a:lnTo>
                <a:lnTo>
                  <a:pt x="930746" y="631247"/>
                </a:lnTo>
                <a:lnTo>
                  <a:pt x="887204" y="645040"/>
                </a:lnTo>
                <a:lnTo>
                  <a:pt x="840071" y="656109"/>
                </a:lnTo>
                <a:lnTo>
                  <a:pt x="789930" y="664665"/>
                </a:lnTo>
                <a:lnTo>
                  <a:pt x="737360" y="670917"/>
                </a:lnTo>
                <a:lnTo>
                  <a:pt x="682942" y="675076"/>
                </a:lnTo>
                <a:lnTo>
                  <a:pt x="627258" y="677351"/>
                </a:lnTo>
                <a:lnTo>
                  <a:pt x="1016488" y="677351"/>
                </a:lnTo>
                <a:lnTo>
                  <a:pt x="1056758" y="656029"/>
                </a:lnTo>
                <a:lnTo>
                  <a:pt x="1100583" y="627131"/>
                </a:lnTo>
                <a:lnTo>
                  <a:pt x="1140104" y="594929"/>
                </a:lnTo>
                <a:lnTo>
                  <a:pt x="1175105" y="559649"/>
                </a:lnTo>
                <a:lnTo>
                  <a:pt x="1205375" y="521515"/>
                </a:lnTo>
                <a:lnTo>
                  <a:pt x="1230698" y="480753"/>
                </a:lnTo>
                <a:lnTo>
                  <a:pt x="1250862" y="437588"/>
                </a:lnTo>
                <a:lnTo>
                  <a:pt x="1306462" y="437588"/>
                </a:lnTo>
                <a:lnTo>
                  <a:pt x="1306462" y="174214"/>
                </a:lnTo>
                <a:lnTo>
                  <a:pt x="1250862" y="174214"/>
                </a:lnTo>
                <a:lnTo>
                  <a:pt x="1240711" y="154312"/>
                </a:lnTo>
                <a:lnTo>
                  <a:pt x="1229011" y="135608"/>
                </a:lnTo>
                <a:lnTo>
                  <a:pt x="1215780" y="118231"/>
                </a:lnTo>
                <a:lnTo>
                  <a:pt x="1202151" y="103509"/>
                </a:lnTo>
                <a:close/>
              </a:path>
              <a:path w="1306829" h="1306830">
                <a:moveTo>
                  <a:pt x="1306462" y="55589"/>
                </a:moveTo>
                <a:lnTo>
                  <a:pt x="1250862" y="55589"/>
                </a:lnTo>
                <a:lnTo>
                  <a:pt x="1250862" y="174214"/>
                </a:lnTo>
                <a:lnTo>
                  <a:pt x="1306462" y="174214"/>
                </a:lnTo>
                <a:lnTo>
                  <a:pt x="1306462" y="55589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7" name="object 17"/>
          <p:cNvSpPr/>
          <p:nvPr/>
        </p:nvSpPr>
        <p:spPr>
          <a:xfrm>
            <a:off x="9872848" y="1519403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29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72"/>
                </a:lnTo>
                <a:lnTo>
                  <a:pt x="55589" y="1250872"/>
                </a:lnTo>
                <a:lnTo>
                  <a:pt x="55589" y="708721"/>
                </a:lnTo>
                <a:lnTo>
                  <a:pt x="939460" y="708721"/>
                </a:lnTo>
                <a:lnTo>
                  <a:pt x="957049" y="703015"/>
                </a:lnTo>
                <a:lnTo>
                  <a:pt x="1008842" y="681399"/>
                </a:lnTo>
                <a:lnTo>
                  <a:pt x="1015639" y="677801"/>
                </a:lnTo>
                <a:lnTo>
                  <a:pt x="550580" y="677801"/>
                </a:lnTo>
                <a:lnTo>
                  <a:pt x="485819" y="676152"/>
                </a:lnTo>
                <a:lnTo>
                  <a:pt x="422090" y="672983"/>
                </a:lnTo>
                <a:lnTo>
                  <a:pt x="360276" y="668613"/>
                </a:lnTo>
                <a:lnTo>
                  <a:pt x="301263" y="663359"/>
                </a:lnTo>
                <a:lnTo>
                  <a:pt x="245937" y="657541"/>
                </a:lnTo>
                <a:lnTo>
                  <a:pt x="195183" y="651477"/>
                </a:lnTo>
                <a:lnTo>
                  <a:pt x="149885" y="645485"/>
                </a:lnTo>
                <a:lnTo>
                  <a:pt x="110930" y="639885"/>
                </a:lnTo>
                <a:lnTo>
                  <a:pt x="55589" y="631132"/>
                </a:lnTo>
                <a:lnTo>
                  <a:pt x="55589" y="55600"/>
                </a:lnTo>
                <a:lnTo>
                  <a:pt x="1306462" y="55600"/>
                </a:lnTo>
                <a:lnTo>
                  <a:pt x="1306462" y="0"/>
                </a:lnTo>
                <a:close/>
              </a:path>
              <a:path w="1306830" h="1306829">
                <a:moveTo>
                  <a:pt x="939460" y="708721"/>
                </a:moveTo>
                <a:lnTo>
                  <a:pt x="55589" y="708721"/>
                </a:lnTo>
                <a:lnTo>
                  <a:pt x="117097" y="718303"/>
                </a:lnTo>
                <a:lnTo>
                  <a:pt x="157377" y="723971"/>
                </a:lnTo>
                <a:lnTo>
                  <a:pt x="203050" y="729859"/>
                </a:lnTo>
                <a:lnTo>
                  <a:pt x="253394" y="735693"/>
                </a:lnTo>
                <a:lnTo>
                  <a:pt x="307689" y="741200"/>
                </a:lnTo>
                <a:lnTo>
                  <a:pt x="365215" y="746107"/>
                </a:lnTo>
                <a:lnTo>
                  <a:pt x="425253" y="750140"/>
                </a:lnTo>
                <a:lnTo>
                  <a:pt x="487082" y="753025"/>
                </a:lnTo>
                <a:lnTo>
                  <a:pt x="549983" y="754490"/>
                </a:lnTo>
                <a:lnTo>
                  <a:pt x="551508" y="817880"/>
                </a:lnTo>
                <a:lnTo>
                  <a:pt x="554562" y="880105"/>
                </a:lnTo>
                <a:lnTo>
                  <a:pt x="558853" y="940455"/>
                </a:lnTo>
                <a:lnTo>
                  <a:pt x="564086" y="998223"/>
                </a:lnTo>
                <a:lnTo>
                  <a:pt x="569968" y="1052698"/>
                </a:lnTo>
                <a:lnTo>
                  <a:pt x="576206" y="1103172"/>
                </a:lnTo>
                <a:lnTo>
                  <a:pt x="582506" y="1148935"/>
                </a:lnTo>
                <a:lnTo>
                  <a:pt x="588576" y="1189279"/>
                </a:lnTo>
                <a:lnTo>
                  <a:pt x="598850" y="1250872"/>
                </a:lnTo>
                <a:lnTo>
                  <a:pt x="676607" y="1250872"/>
                </a:lnTo>
                <a:lnTo>
                  <a:pt x="672508" y="1227536"/>
                </a:lnTo>
                <a:lnTo>
                  <a:pt x="667290" y="1195989"/>
                </a:lnTo>
                <a:lnTo>
                  <a:pt x="661298" y="1157112"/>
                </a:lnTo>
                <a:lnTo>
                  <a:pt x="654878" y="1111790"/>
                </a:lnTo>
                <a:lnTo>
                  <a:pt x="648375" y="1060906"/>
                </a:lnTo>
                <a:lnTo>
                  <a:pt x="642136" y="1005343"/>
                </a:lnTo>
                <a:lnTo>
                  <a:pt x="636505" y="945984"/>
                </a:lnTo>
                <a:lnTo>
                  <a:pt x="631829" y="883713"/>
                </a:lnTo>
                <a:lnTo>
                  <a:pt x="628454" y="819412"/>
                </a:lnTo>
                <a:lnTo>
                  <a:pt x="626724" y="753966"/>
                </a:lnTo>
                <a:lnTo>
                  <a:pt x="678122" y="751961"/>
                </a:lnTo>
                <a:lnTo>
                  <a:pt x="728777" y="748448"/>
                </a:lnTo>
                <a:lnTo>
                  <a:pt x="778293" y="743277"/>
                </a:lnTo>
                <a:lnTo>
                  <a:pt x="826274" y="736298"/>
                </a:lnTo>
                <a:lnTo>
                  <a:pt x="872324" y="727361"/>
                </a:lnTo>
                <a:lnTo>
                  <a:pt x="916048" y="716317"/>
                </a:lnTo>
                <a:lnTo>
                  <a:pt x="939460" y="708721"/>
                </a:lnTo>
                <a:close/>
              </a:path>
              <a:path w="1306830" h="1306829">
                <a:moveTo>
                  <a:pt x="1306462" y="437599"/>
                </a:moveTo>
                <a:lnTo>
                  <a:pt x="1250862" y="437599"/>
                </a:lnTo>
                <a:lnTo>
                  <a:pt x="1250862" y="1250872"/>
                </a:lnTo>
                <a:lnTo>
                  <a:pt x="1306462" y="1250872"/>
                </a:lnTo>
                <a:lnTo>
                  <a:pt x="1306462" y="437599"/>
                </a:lnTo>
                <a:close/>
              </a:path>
              <a:path w="1306830" h="1306829">
                <a:moveTo>
                  <a:pt x="1133064" y="55600"/>
                </a:moveTo>
                <a:lnTo>
                  <a:pt x="860643" y="55600"/>
                </a:lnTo>
                <a:lnTo>
                  <a:pt x="819088" y="76022"/>
                </a:lnTo>
                <a:lnTo>
                  <a:pt x="779781" y="101442"/>
                </a:lnTo>
                <a:lnTo>
                  <a:pt x="742936" y="131653"/>
                </a:lnTo>
                <a:lnTo>
                  <a:pt x="708768" y="166445"/>
                </a:lnTo>
                <a:lnTo>
                  <a:pt x="677493" y="205611"/>
                </a:lnTo>
                <a:lnTo>
                  <a:pt x="649324" y="248944"/>
                </a:lnTo>
                <a:lnTo>
                  <a:pt x="624476" y="296235"/>
                </a:lnTo>
                <a:lnTo>
                  <a:pt x="603164" y="347277"/>
                </a:lnTo>
                <a:lnTo>
                  <a:pt x="589503" y="388972"/>
                </a:lnTo>
                <a:lnTo>
                  <a:pt x="578143" y="433119"/>
                </a:lnTo>
                <a:lnTo>
                  <a:pt x="568934" y="479351"/>
                </a:lnTo>
                <a:lnTo>
                  <a:pt x="561724" y="527302"/>
                </a:lnTo>
                <a:lnTo>
                  <a:pt x="556362" y="576605"/>
                </a:lnTo>
                <a:lnTo>
                  <a:pt x="552688" y="627134"/>
                </a:lnTo>
                <a:lnTo>
                  <a:pt x="550580" y="677801"/>
                </a:lnTo>
                <a:lnTo>
                  <a:pt x="1015639" y="677801"/>
                </a:lnTo>
                <a:lnTo>
                  <a:pt x="1016489" y="677351"/>
                </a:lnTo>
                <a:lnTo>
                  <a:pt x="627258" y="677351"/>
                </a:lnTo>
                <a:lnTo>
                  <a:pt x="629653" y="622211"/>
                </a:lnTo>
                <a:lnTo>
                  <a:pt x="633986" y="568164"/>
                </a:lnTo>
                <a:lnTo>
                  <a:pt x="640466" y="515751"/>
                </a:lnTo>
                <a:lnTo>
                  <a:pt x="649304" y="465510"/>
                </a:lnTo>
                <a:lnTo>
                  <a:pt x="660712" y="417981"/>
                </a:lnTo>
                <a:lnTo>
                  <a:pt x="674900" y="373705"/>
                </a:lnTo>
                <a:lnTo>
                  <a:pt x="696461" y="322897"/>
                </a:lnTo>
                <a:lnTo>
                  <a:pt x="721918" y="276613"/>
                </a:lnTo>
                <a:lnTo>
                  <a:pt x="750981" y="235141"/>
                </a:lnTo>
                <a:lnTo>
                  <a:pt x="783358" y="198770"/>
                </a:lnTo>
                <a:lnTo>
                  <a:pt x="818759" y="167788"/>
                </a:lnTo>
                <a:lnTo>
                  <a:pt x="856892" y="142485"/>
                </a:lnTo>
                <a:lnTo>
                  <a:pt x="897466" y="123149"/>
                </a:lnTo>
                <a:lnTo>
                  <a:pt x="940191" y="110069"/>
                </a:lnTo>
                <a:lnTo>
                  <a:pt x="987853" y="103520"/>
                </a:lnTo>
                <a:lnTo>
                  <a:pt x="1202161" y="103520"/>
                </a:lnTo>
                <a:lnTo>
                  <a:pt x="1201041" y="102311"/>
                </a:lnTo>
                <a:lnTo>
                  <a:pt x="1185758" y="88651"/>
                </a:lnTo>
                <a:lnTo>
                  <a:pt x="1169260" y="76309"/>
                </a:lnTo>
                <a:lnTo>
                  <a:pt x="1151658" y="65290"/>
                </a:lnTo>
                <a:lnTo>
                  <a:pt x="1133064" y="55600"/>
                </a:lnTo>
                <a:close/>
              </a:path>
              <a:path w="1306830" h="1306829">
                <a:moveTo>
                  <a:pt x="1202161" y="103520"/>
                </a:moveTo>
                <a:lnTo>
                  <a:pt x="987853" y="103520"/>
                </a:lnTo>
                <a:lnTo>
                  <a:pt x="1033913" y="105270"/>
                </a:lnTo>
                <a:lnTo>
                  <a:pt x="1076882" y="114985"/>
                </a:lnTo>
                <a:lnTo>
                  <a:pt x="1115270" y="132326"/>
                </a:lnTo>
                <a:lnTo>
                  <a:pt x="1147588" y="156958"/>
                </a:lnTo>
                <a:lnTo>
                  <a:pt x="1187398" y="220065"/>
                </a:lnTo>
                <a:lnTo>
                  <a:pt x="1197678" y="258919"/>
                </a:lnTo>
                <a:lnTo>
                  <a:pt x="1201167" y="301037"/>
                </a:lnTo>
                <a:lnTo>
                  <a:pt x="1200773" y="315602"/>
                </a:lnTo>
                <a:lnTo>
                  <a:pt x="1194769" y="360219"/>
                </a:lnTo>
                <a:lnTo>
                  <a:pt x="1181834" y="404246"/>
                </a:lnTo>
                <a:lnTo>
                  <a:pt x="1162586" y="445967"/>
                </a:lnTo>
                <a:lnTo>
                  <a:pt x="1137316" y="485085"/>
                </a:lnTo>
                <a:lnTo>
                  <a:pt x="1106311" y="521303"/>
                </a:lnTo>
                <a:lnTo>
                  <a:pt x="1069863" y="554325"/>
                </a:lnTo>
                <a:lnTo>
                  <a:pt x="1028260" y="583854"/>
                </a:lnTo>
                <a:lnTo>
                  <a:pt x="981791" y="609594"/>
                </a:lnTo>
                <a:lnTo>
                  <a:pt x="930746" y="631247"/>
                </a:lnTo>
                <a:lnTo>
                  <a:pt x="887204" y="645040"/>
                </a:lnTo>
                <a:lnTo>
                  <a:pt x="840071" y="656109"/>
                </a:lnTo>
                <a:lnTo>
                  <a:pt x="789930" y="664665"/>
                </a:lnTo>
                <a:lnTo>
                  <a:pt x="737360" y="670917"/>
                </a:lnTo>
                <a:lnTo>
                  <a:pt x="682942" y="675076"/>
                </a:lnTo>
                <a:lnTo>
                  <a:pt x="627258" y="677351"/>
                </a:lnTo>
                <a:lnTo>
                  <a:pt x="1016489" y="677351"/>
                </a:lnTo>
                <a:lnTo>
                  <a:pt x="1056758" y="656031"/>
                </a:lnTo>
                <a:lnTo>
                  <a:pt x="1100583" y="627134"/>
                </a:lnTo>
                <a:lnTo>
                  <a:pt x="1140104" y="594934"/>
                </a:lnTo>
                <a:lnTo>
                  <a:pt x="1175105" y="559656"/>
                </a:lnTo>
                <a:lnTo>
                  <a:pt x="1205375" y="521524"/>
                </a:lnTo>
                <a:lnTo>
                  <a:pt x="1230698" y="480763"/>
                </a:lnTo>
                <a:lnTo>
                  <a:pt x="1250862" y="437599"/>
                </a:lnTo>
                <a:lnTo>
                  <a:pt x="1306462" y="437599"/>
                </a:lnTo>
                <a:lnTo>
                  <a:pt x="1306462" y="174214"/>
                </a:lnTo>
                <a:lnTo>
                  <a:pt x="1250862" y="174214"/>
                </a:lnTo>
                <a:lnTo>
                  <a:pt x="1240716" y="154314"/>
                </a:lnTo>
                <a:lnTo>
                  <a:pt x="1229014" y="135612"/>
                </a:lnTo>
                <a:lnTo>
                  <a:pt x="1215782" y="118235"/>
                </a:lnTo>
                <a:lnTo>
                  <a:pt x="1202161" y="103520"/>
                </a:lnTo>
                <a:close/>
              </a:path>
              <a:path w="1306830" h="1306829">
                <a:moveTo>
                  <a:pt x="1306462" y="55600"/>
                </a:moveTo>
                <a:lnTo>
                  <a:pt x="1250862" y="55600"/>
                </a:lnTo>
                <a:lnTo>
                  <a:pt x="1250862" y="174214"/>
                </a:lnTo>
                <a:lnTo>
                  <a:pt x="1306462" y="174214"/>
                </a:lnTo>
                <a:lnTo>
                  <a:pt x="1306462" y="5560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8" name="object 18"/>
          <p:cNvSpPr/>
          <p:nvPr/>
        </p:nvSpPr>
        <p:spPr>
          <a:xfrm>
            <a:off x="8354860" y="762594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462" y="0"/>
                </a:moveTo>
                <a:lnTo>
                  <a:pt x="0" y="0"/>
                </a:lnTo>
                <a:lnTo>
                  <a:pt x="0" y="1306462"/>
                </a:lnTo>
                <a:lnTo>
                  <a:pt x="1306462" y="1306462"/>
                </a:lnTo>
                <a:lnTo>
                  <a:pt x="1306462" y="1250872"/>
                </a:lnTo>
                <a:lnTo>
                  <a:pt x="55589" y="1250872"/>
                </a:lnTo>
                <a:lnTo>
                  <a:pt x="55589" y="708721"/>
                </a:lnTo>
                <a:lnTo>
                  <a:pt x="939458" y="708721"/>
                </a:lnTo>
                <a:lnTo>
                  <a:pt x="957049" y="703015"/>
                </a:lnTo>
                <a:lnTo>
                  <a:pt x="1008842" y="681399"/>
                </a:lnTo>
                <a:lnTo>
                  <a:pt x="1015637" y="677801"/>
                </a:lnTo>
                <a:lnTo>
                  <a:pt x="550580" y="677801"/>
                </a:lnTo>
                <a:lnTo>
                  <a:pt x="485817" y="676152"/>
                </a:lnTo>
                <a:lnTo>
                  <a:pt x="422086" y="672983"/>
                </a:lnTo>
                <a:lnTo>
                  <a:pt x="360271" y="668613"/>
                </a:lnTo>
                <a:lnTo>
                  <a:pt x="301259" y="663359"/>
                </a:lnTo>
                <a:lnTo>
                  <a:pt x="245933" y="657541"/>
                </a:lnTo>
                <a:lnTo>
                  <a:pt x="195180" y="651477"/>
                </a:lnTo>
                <a:lnTo>
                  <a:pt x="149883" y="645485"/>
                </a:lnTo>
                <a:lnTo>
                  <a:pt x="110929" y="639885"/>
                </a:lnTo>
                <a:lnTo>
                  <a:pt x="55589" y="631132"/>
                </a:lnTo>
                <a:lnTo>
                  <a:pt x="55589" y="55600"/>
                </a:lnTo>
                <a:lnTo>
                  <a:pt x="1306462" y="55600"/>
                </a:lnTo>
                <a:lnTo>
                  <a:pt x="1306462" y="0"/>
                </a:lnTo>
                <a:close/>
              </a:path>
              <a:path w="1306830" h="1306830">
                <a:moveTo>
                  <a:pt x="939458" y="708721"/>
                </a:moveTo>
                <a:lnTo>
                  <a:pt x="55589" y="708721"/>
                </a:lnTo>
                <a:lnTo>
                  <a:pt x="117097" y="718303"/>
                </a:lnTo>
                <a:lnTo>
                  <a:pt x="157377" y="723971"/>
                </a:lnTo>
                <a:lnTo>
                  <a:pt x="203050" y="729859"/>
                </a:lnTo>
                <a:lnTo>
                  <a:pt x="253394" y="735693"/>
                </a:lnTo>
                <a:lnTo>
                  <a:pt x="307689" y="741200"/>
                </a:lnTo>
                <a:lnTo>
                  <a:pt x="365215" y="746107"/>
                </a:lnTo>
                <a:lnTo>
                  <a:pt x="425253" y="750140"/>
                </a:lnTo>
                <a:lnTo>
                  <a:pt x="487082" y="753025"/>
                </a:lnTo>
                <a:lnTo>
                  <a:pt x="549983" y="754490"/>
                </a:lnTo>
                <a:lnTo>
                  <a:pt x="551508" y="817880"/>
                </a:lnTo>
                <a:lnTo>
                  <a:pt x="554562" y="880105"/>
                </a:lnTo>
                <a:lnTo>
                  <a:pt x="558853" y="940455"/>
                </a:lnTo>
                <a:lnTo>
                  <a:pt x="564086" y="998223"/>
                </a:lnTo>
                <a:lnTo>
                  <a:pt x="569968" y="1052698"/>
                </a:lnTo>
                <a:lnTo>
                  <a:pt x="576206" y="1103172"/>
                </a:lnTo>
                <a:lnTo>
                  <a:pt x="582506" y="1148935"/>
                </a:lnTo>
                <a:lnTo>
                  <a:pt x="588576" y="1189279"/>
                </a:lnTo>
                <a:lnTo>
                  <a:pt x="598850" y="1250872"/>
                </a:lnTo>
                <a:lnTo>
                  <a:pt x="676607" y="1250872"/>
                </a:lnTo>
                <a:lnTo>
                  <a:pt x="672508" y="1227536"/>
                </a:lnTo>
                <a:lnTo>
                  <a:pt x="667290" y="1195988"/>
                </a:lnTo>
                <a:lnTo>
                  <a:pt x="661298" y="1157110"/>
                </a:lnTo>
                <a:lnTo>
                  <a:pt x="654878" y="1111787"/>
                </a:lnTo>
                <a:lnTo>
                  <a:pt x="648375" y="1060902"/>
                </a:lnTo>
                <a:lnTo>
                  <a:pt x="642136" y="1005338"/>
                </a:lnTo>
                <a:lnTo>
                  <a:pt x="636505" y="945979"/>
                </a:lnTo>
                <a:lnTo>
                  <a:pt x="631829" y="883709"/>
                </a:lnTo>
                <a:lnTo>
                  <a:pt x="628454" y="819410"/>
                </a:lnTo>
                <a:lnTo>
                  <a:pt x="626724" y="753966"/>
                </a:lnTo>
                <a:lnTo>
                  <a:pt x="678122" y="751961"/>
                </a:lnTo>
                <a:lnTo>
                  <a:pt x="728775" y="748448"/>
                </a:lnTo>
                <a:lnTo>
                  <a:pt x="778290" y="743277"/>
                </a:lnTo>
                <a:lnTo>
                  <a:pt x="826269" y="736298"/>
                </a:lnTo>
                <a:lnTo>
                  <a:pt x="872319" y="727361"/>
                </a:lnTo>
                <a:lnTo>
                  <a:pt x="916044" y="716317"/>
                </a:lnTo>
                <a:lnTo>
                  <a:pt x="939458" y="708721"/>
                </a:lnTo>
                <a:close/>
              </a:path>
              <a:path w="1306830" h="1306830">
                <a:moveTo>
                  <a:pt x="1306462" y="437599"/>
                </a:moveTo>
                <a:lnTo>
                  <a:pt x="1250862" y="437599"/>
                </a:lnTo>
                <a:lnTo>
                  <a:pt x="1250862" y="1250872"/>
                </a:lnTo>
                <a:lnTo>
                  <a:pt x="1306462" y="1250872"/>
                </a:lnTo>
                <a:lnTo>
                  <a:pt x="1306462" y="437599"/>
                </a:lnTo>
                <a:close/>
              </a:path>
              <a:path w="1306830" h="1306830">
                <a:moveTo>
                  <a:pt x="1133064" y="55600"/>
                </a:moveTo>
                <a:lnTo>
                  <a:pt x="860643" y="55600"/>
                </a:lnTo>
                <a:lnTo>
                  <a:pt x="819085" y="76022"/>
                </a:lnTo>
                <a:lnTo>
                  <a:pt x="779777" y="101442"/>
                </a:lnTo>
                <a:lnTo>
                  <a:pt x="742932" y="131653"/>
                </a:lnTo>
                <a:lnTo>
                  <a:pt x="708765" y="166445"/>
                </a:lnTo>
                <a:lnTo>
                  <a:pt x="677490" y="205611"/>
                </a:lnTo>
                <a:lnTo>
                  <a:pt x="649322" y="248944"/>
                </a:lnTo>
                <a:lnTo>
                  <a:pt x="624476" y="296235"/>
                </a:lnTo>
                <a:lnTo>
                  <a:pt x="603164" y="347277"/>
                </a:lnTo>
                <a:lnTo>
                  <a:pt x="589503" y="388972"/>
                </a:lnTo>
                <a:lnTo>
                  <a:pt x="578143" y="433119"/>
                </a:lnTo>
                <a:lnTo>
                  <a:pt x="568934" y="479351"/>
                </a:lnTo>
                <a:lnTo>
                  <a:pt x="561724" y="527302"/>
                </a:lnTo>
                <a:lnTo>
                  <a:pt x="556362" y="576605"/>
                </a:lnTo>
                <a:lnTo>
                  <a:pt x="552688" y="627131"/>
                </a:lnTo>
                <a:lnTo>
                  <a:pt x="550580" y="677801"/>
                </a:lnTo>
                <a:lnTo>
                  <a:pt x="1015637" y="677801"/>
                </a:lnTo>
                <a:lnTo>
                  <a:pt x="1016488" y="677351"/>
                </a:lnTo>
                <a:lnTo>
                  <a:pt x="627258" y="677351"/>
                </a:lnTo>
                <a:lnTo>
                  <a:pt x="629653" y="622211"/>
                </a:lnTo>
                <a:lnTo>
                  <a:pt x="633986" y="568164"/>
                </a:lnTo>
                <a:lnTo>
                  <a:pt x="640466" y="515751"/>
                </a:lnTo>
                <a:lnTo>
                  <a:pt x="649304" y="465510"/>
                </a:lnTo>
                <a:lnTo>
                  <a:pt x="660712" y="417981"/>
                </a:lnTo>
                <a:lnTo>
                  <a:pt x="674900" y="373705"/>
                </a:lnTo>
                <a:lnTo>
                  <a:pt x="696460" y="322894"/>
                </a:lnTo>
                <a:lnTo>
                  <a:pt x="721916" y="276607"/>
                </a:lnTo>
                <a:lnTo>
                  <a:pt x="750978" y="235133"/>
                </a:lnTo>
                <a:lnTo>
                  <a:pt x="783354" y="198762"/>
                </a:lnTo>
                <a:lnTo>
                  <a:pt x="818754" y="167781"/>
                </a:lnTo>
                <a:lnTo>
                  <a:pt x="856887" y="142479"/>
                </a:lnTo>
                <a:lnTo>
                  <a:pt x="897463" y="123146"/>
                </a:lnTo>
                <a:lnTo>
                  <a:pt x="940191" y="110069"/>
                </a:lnTo>
                <a:lnTo>
                  <a:pt x="987853" y="103519"/>
                </a:lnTo>
                <a:lnTo>
                  <a:pt x="1202160" y="103519"/>
                </a:lnTo>
                <a:lnTo>
                  <a:pt x="1201041" y="102311"/>
                </a:lnTo>
                <a:lnTo>
                  <a:pt x="1185758" y="88651"/>
                </a:lnTo>
                <a:lnTo>
                  <a:pt x="1169260" y="76309"/>
                </a:lnTo>
                <a:lnTo>
                  <a:pt x="1151658" y="65290"/>
                </a:lnTo>
                <a:lnTo>
                  <a:pt x="1133064" y="55600"/>
                </a:lnTo>
                <a:close/>
              </a:path>
              <a:path w="1306830" h="1306830">
                <a:moveTo>
                  <a:pt x="1202160" y="103519"/>
                </a:moveTo>
                <a:lnTo>
                  <a:pt x="987853" y="103519"/>
                </a:lnTo>
                <a:lnTo>
                  <a:pt x="1033913" y="105267"/>
                </a:lnTo>
                <a:lnTo>
                  <a:pt x="1076882" y="114980"/>
                </a:lnTo>
                <a:lnTo>
                  <a:pt x="1115270" y="132322"/>
                </a:lnTo>
                <a:lnTo>
                  <a:pt x="1147588" y="156958"/>
                </a:lnTo>
                <a:lnTo>
                  <a:pt x="1187398" y="220056"/>
                </a:lnTo>
                <a:lnTo>
                  <a:pt x="1197678" y="258909"/>
                </a:lnTo>
                <a:lnTo>
                  <a:pt x="1201167" y="301027"/>
                </a:lnTo>
                <a:lnTo>
                  <a:pt x="1200773" y="315597"/>
                </a:lnTo>
                <a:lnTo>
                  <a:pt x="1194769" y="360219"/>
                </a:lnTo>
                <a:lnTo>
                  <a:pt x="1181834" y="404246"/>
                </a:lnTo>
                <a:lnTo>
                  <a:pt x="1162586" y="445967"/>
                </a:lnTo>
                <a:lnTo>
                  <a:pt x="1137316" y="485085"/>
                </a:lnTo>
                <a:lnTo>
                  <a:pt x="1106311" y="521303"/>
                </a:lnTo>
                <a:lnTo>
                  <a:pt x="1069863" y="554325"/>
                </a:lnTo>
                <a:lnTo>
                  <a:pt x="1028260" y="583854"/>
                </a:lnTo>
                <a:lnTo>
                  <a:pt x="981791" y="609594"/>
                </a:lnTo>
                <a:lnTo>
                  <a:pt x="930746" y="631247"/>
                </a:lnTo>
                <a:lnTo>
                  <a:pt x="887204" y="645040"/>
                </a:lnTo>
                <a:lnTo>
                  <a:pt x="840071" y="656109"/>
                </a:lnTo>
                <a:lnTo>
                  <a:pt x="789930" y="664665"/>
                </a:lnTo>
                <a:lnTo>
                  <a:pt x="737360" y="670917"/>
                </a:lnTo>
                <a:lnTo>
                  <a:pt x="682942" y="675076"/>
                </a:lnTo>
                <a:lnTo>
                  <a:pt x="627258" y="677351"/>
                </a:lnTo>
                <a:lnTo>
                  <a:pt x="1016488" y="677351"/>
                </a:lnTo>
                <a:lnTo>
                  <a:pt x="1056758" y="656029"/>
                </a:lnTo>
                <a:lnTo>
                  <a:pt x="1100583" y="627131"/>
                </a:lnTo>
                <a:lnTo>
                  <a:pt x="1140104" y="594930"/>
                </a:lnTo>
                <a:lnTo>
                  <a:pt x="1175105" y="559651"/>
                </a:lnTo>
                <a:lnTo>
                  <a:pt x="1205375" y="521520"/>
                </a:lnTo>
                <a:lnTo>
                  <a:pt x="1230698" y="480760"/>
                </a:lnTo>
                <a:lnTo>
                  <a:pt x="1250862" y="437599"/>
                </a:lnTo>
                <a:lnTo>
                  <a:pt x="1306462" y="437599"/>
                </a:lnTo>
                <a:lnTo>
                  <a:pt x="1306462" y="174214"/>
                </a:lnTo>
                <a:lnTo>
                  <a:pt x="1250862" y="174214"/>
                </a:lnTo>
                <a:lnTo>
                  <a:pt x="1240711" y="154314"/>
                </a:lnTo>
                <a:lnTo>
                  <a:pt x="1229011" y="135612"/>
                </a:lnTo>
                <a:lnTo>
                  <a:pt x="1215780" y="118235"/>
                </a:lnTo>
                <a:lnTo>
                  <a:pt x="1202160" y="103519"/>
                </a:lnTo>
                <a:close/>
              </a:path>
              <a:path w="1306830" h="1306830">
                <a:moveTo>
                  <a:pt x="1306462" y="55600"/>
                </a:moveTo>
                <a:lnTo>
                  <a:pt x="1250862" y="55600"/>
                </a:lnTo>
                <a:lnTo>
                  <a:pt x="1250862" y="174214"/>
                </a:lnTo>
                <a:lnTo>
                  <a:pt x="1306462" y="174214"/>
                </a:lnTo>
                <a:lnTo>
                  <a:pt x="1306462" y="5560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9" name="object 19"/>
          <p:cNvSpPr/>
          <p:nvPr/>
        </p:nvSpPr>
        <p:spPr>
          <a:xfrm>
            <a:off x="6078310" y="762539"/>
            <a:ext cx="1551810" cy="792463"/>
          </a:xfrm>
          <a:custGeom>
            <a:avLst/>
            <a:gdLst/>
            <a:ahLst/>
            <a:cxnLst/>
            <a:rect l="l" t="t" r="r" b="b"/>
            <a:pathLst>
              <a:path w="2559050" h="1306830">
                <a:moveTo>
                  <a:pt x="2558516" y="292"/>
                </a:moveTo>
                <a:lnTo>
                  <a:pt x="2312441" y="292"/>
                </a:lnTo>
                <a:lnTo>
                  <a:pt x="2312441" y="56172"/>
                </a:lnTo>
                <a:lnTo>
                  <a:pt x="2312441" y="1249972"/>
                </a:lnTo>
                <a:lnTo>
                  <a:pt x="2207945" y="1249972"/>
                </a:lnTo>
                <a:lnTo>
                  <a:pt x="2207945" y="56172"/>
                </a:lnTo>
                <a:lnTo>
                  <a:pt x="2312441" y="56172"/>
                </a:lnTo>
                <a:lnTo>
                  <a:pt x="2312441" y="292"/>
                </a:lnTo>
                <a:lnTo>
                  <a:pt x="2133358" y="292"/>
                </a:lnTo>
                <a:lnTo>
                  <a:pt x="2133358" y="56172"/>
                </a:lnTo>
                <a:lnTo>
                  <a:pt x="2133358" y="1249972"/>
                </a:lnTo>
                <a:lnTo>
                  <a:pt x="2028901" y="1249972"/>
                </a:lnTo>
                <a:lnTo>
                  <a:pt x="2028901" y="56172"/>
                </a:lnTo>
                <a:lnTo>
                  <a:pt x="2133358" y="56172"/>
                </a:lnTo>
                <a:lnTo>
                  <a:pt x="2133358" y="292"/>
                </a:lnTo>
                <a:lnTo>
                  <a:pt x="1954326" y="292"/>
                </a:lnTo>
                <a:lnTo>
                  <a:pt x="1954326" y="56172"/>
                </a:lnTo>
                <a:lnTo>
                  <a:pt x="1954326" y="1249972"/>
                </a:lnTo>
                <a:lnTo>
                  <a:pt x="1849843" y="1249972"/>
                </a:lnTo>
                <a:lnTo>
                  <a:pt x="1849843" y="56172"/>
                </a:lnTo>
                <a:lnTo>
                  <a:pt x="1954326" y="56172"/>
                </a:lnTo>
                <a:lnTo>
                  <a:pt x="1954326" y="292"/>
                </a:lnTo>
                <a:lnTo>
                  <a:pt x="1775256" y="292"/>
                </a:lnTo>
                <a:lnTo>
                  <a:pt x="1775256" y="56172"/>
                </a:lnTo>
                <a:lnTo>
                  <a:pt x="1775256" y="1249972"/>
                </a:lnTo>
                <a:lnTo>
                  <a:pt x="1670786" y="1249972"/>
                </a:lnTo>
                <a:lnTo>
                  <a:pt x="1670786" y="56172"/>
                </a:lnTo>
                <a:lnTo>
                  <a:pt x="1775256" y="56172"/>
                </a:lnTo>
                <a:lnTo>
                  <a:pt x="1775256" y="292"/>
                </a:lnTo>
                <a:lnTo>
                  <a:pt x="1596237" y="292"/>
                </a:lnTo>
                <a:lnTo>
                  <a:pt x="1596237" y="56172"/>
                </a:lnTo>
                <a:lnTo>
                  <a:pt x="1596237" y="1249972"/>
                </a:lnTo>
                <a:lnTo>
                  <a:pt x="1491780" y="1249972"/>
                </a:lnTo>
                <a:lnTo>
                  <a:pt x="1491780" y="56172"/>
                </a:lnTo>
                <a:lnTo>
                  <a:pt x="1596237" y="56172"/>
                </a:lnTo>
                <a:lnTo>
                  <a:pt x="1596237" y="292"/>
                </a:lnTo>
                <a:lnTo>
                  <a:pt x="1417180" y="292"/>
                </a:lnTo>
                <a:lnTo>
                  <a:pt x="1417180" y="56172"/>
                </a:lnTo>
                <a:lnTo>
                  <a:pt x="1417180" y="1249972"/>
                </a:lnTo>
                <a:lnTo>
                  <a:pt x="1307553" y="1249972"/>
                </a:lnTo>
                <a:lnTo>
                  <a:pt x="1307553" y="56172"/>
                </a:lnTo>
                <a:lnTo>
                  <a:pt x="1417180" y="56172"/>
                </a:lnTo>
                <a:lnTo>
                  <a:pt x="1417180" y="292"/>
                </a:lnTo>
                <a:lnTo>
                  <a:pt x="1306385" y="292"/>
                </a:lnTo>
                <a:lnTo>
                  <a:pt x="1306385" y="0"/>
                </a:lnTo>
                <a:lnTo>
                  <a:pt x="1250950" y="0"/>
                </a:lnTo>
                <a:lnTo>
                  <a:pt x="1250950" y="301586"/>
                </a:lnTo>
                <a:lnTo>
                  <a:pt x="1250950" y="1004824"/>
                </a:lnTo>
                <a:lnTo>
                  <a:pt x="1232306" y="966863"/>
                </a:lnTo>
                <a:lnTo>
                  <a:pt x="1232306" y="1250340"/>
                </a:lnTo>
                <a:lnTo>
                  <a:pt x="74079" y="1250340"/>
                </a:lnTo>
                <a:lnTo>
                  <a:pt x="77736" y="1201851"/>
                </a:lnTo>
                <a:lnTo>
                  <a:pt x="85318" y="1154544"/>
                </a:lnTo>
                <a:lnTo>
                  <a:pt x="96634" y="1108583"/>
                </a:lnTo>
                <a:lnTo>
                  <a:pt x="111544" y="1064133"/>
                </a:lnTo>
                <a:lnTo>
                  <a:pt x="129870" y="1021359"/>
                </a:lnTo>
                <a:lnTo>
                  <a:pt x="138582" y="1004824"/>
                </a:lnTo>
                <a:lnTo>
                  <a:pt x="151434" y="980414"/>
                </a:lnTo>
                <a:lnTo>
                  <a:pt x="176110" y="941476"/>
                </a:lnTo>
                <a:lnTo>
                  <a:pt x="203695" y="904709"/>
                </a:lnTo>
                <a:lnTo>
                  <a:pt x="234048" y="870280"/>
                </a:lnTo>
                <a:lnTo>
                  <a:pt x="266992" y="838339"/>
                </a:lnTo>
                <a:lnTo>
                  <a:pt x="302361" y="809066"/>
                </a:lnTo>
                <a:lnTo>
                  <a:pt x="340004" y="782612"/>
                </a:lnTo>
                <a:lnTo>
                  <a:pt x="379755" y="759167"/>
                </a:lnTo>
                <a:lnTo>
                  <a:pt x="421449" y="738860"/>
                </a:lnTo>
                <a:lnTo>
                  <a:pt x="464908" y="721880"/>
                </a:lnTo>
                <a:lnTo>
                  <a:pt x="509968" y="708393"/>
                </a:lnTo>
                <a:lnTo>
                  <a:pt x="556488" y="698550"/>
                </a:lnTo>
                <a:lnTo>
                  <a:pt x="604291" y="692531"/>
                </a:lnTo>
                <a:lnTo>
                  <a:pt x="653199" y="690486"/>
                </a:lnTo>
                <a:lnTo>
                  <a:pt x="702119" y="692531"/>
                </a:lnTo>
                <a:lnTo>
                  <a:pt x="749909" y="698550"/>
                </a:lnTo>
                <a:lnTo>
                  <a:pt x="796429" y="708393"/>
                </a:lnTo>
                <a:lnTo>
                  <a:pt x="841502" y="721880"/>
                </a:lnTo>
                <a:lnTo>
                  <a:pt x="884961" y="738860"/>
                </a:lnTo>
                <a:lnTo>
                  <a:pt x="926642" y="759167"/>
                </a:lnTo>
                <a:lnTo>
                  <a:pt x="966393" y="782612"/>
                </a:lnTo>
                <a:lnTo>
                  <a:pt x="1004036" y="809066"/>
                </a:lnTo>
                <a:lnTo>
                  <a:pt x="1039406" y="838339"/>
                </a:lnTo>
                <a:lnTo>
                  <a:pt x="1072349" y="870280"/>
                </a:lnTo>
                <a:lnTo>
                  <a:pt x="1102702" y="904709"/>
                </a:lnTo>
                <a:lnTo>
                  <a:pt x="1130287" y="941476"/>
                </a:lnTo>
                <a:lnTo>
                  <a:pt x="1154950" y="980414"/>
                </a:lnTo>
                <a:lnTo>
                  <a:pt x="1176528" y="1021359"/>
                </a:lnTo>
                <a:lnTo>
                  <a:pt x="1194841" y="1064133"/>
                </a:lnTo>
                <a:lnTo>
                  <a:pt x="1209751" y="1108583"/>
                </a:lnTo>
                <a:lnTo>
                  <a:pt x="1221066" y="1154544"/>
                </a:lnTo>
                <a:lnTo>
                  <a:pt x="1228648" y="1201851"/>
                </a:lnTo>
                <a:lnTo>
                  <a:pt x="1232306" y="1250340"/>
                </a:lnTo>
                <a:lnTo>
                  <a:pt x="1232306" y="966863"/>
                </a:lnTo>
                <a:lnTo>
                  <a:pt x="1205001" y="919391"/>
                </a:lnTo>
                <a:lnTo>
                  <a:pt x="1177569" y="879665"/>
                </a:lnTo>
                <a:lnTo>
                  <a:pt x="1147356" y="842124"/>
                </a:lnTo>
                <a:lnTo>
                  <a:pt x="1114513" y="806919"/>
                </a:lnTo>
                <a:lnTo>
                  <a:pt x="1079195" y="774217"/>
                </a:lnTo>
                <a:lnTo>
                  <a:pt x="1041539" y="744143"/>
                </a:lnTo>
                <a:lnTo>
                  <a:pt x="1001699" y="716851"/>
                </a:lnTo>
                <a:lnTo>
                  <a:pt x="959840" y="692505"/>
                </a:lnTo>
                <a:lnTo>
                  <a:pt x="916076" y="671233"/>
                </a:lnTo>
                <a:lnTo>
                  <a:pt x="870585" y="653199"/>
                </a:lnTo>
                <a:lnTo>
                  <a:pt x="916076" y="635165"/>
                </a:lnTo>
                <a:lnTo>
                  <a:pt x="955662" y="615924"/>
                </a:lnTo>
                <a:lnTo>
                  <a:pt x="1001699" y="589546"/>
                </a:lnTo>
                <a:lnTo>
                  <a:pt x="1041539" y="562254"/>
                </a:lnTo>
                <a:lnTo>
                  <a:pt x="1079195" y="532193"/>
                </a:lnTo>
                <a:lnTo>
                  <a:pt x="1114513" y="499478"/>
                </a:lnTo>
                <a:lnTo>
                  <a:pt x="1147356" y="464286"/>
                </a:lnTo>
                <a:lnTo>
                  <a:pt x="1177569" y="426745"/>
                </a:lnTo>
                <a:lnTo>
                  <a:pt x="1205001" y="387019"/>
                </a:lnTo>
                <a:lnTo>
                  <a:pt x="1229512" y="345249"/>
                </a:lnTo>
                <a:lnTo>
                  <a:pt x="1250950" y="301586"/>
                </a:lnTo>
                <a:lnTo>
                  <a:pt x="1250950" y="0"/>
                </a:lnTo>
                <a:lnTo>
                  <a:pt x="1232306" y="0"/>
                </a:lnTo>
                <a:lnTo>
                  <a:pt x="1232306" y="56057"/>
                </a:lnTo>
                <a:lnTo>
                  <a:pt x="1228648" y="104546"/>
                </a:lnTo>
                <a:lnTo>
                  <a:pt x="1221079" y="151853"/>
                </a:lnTo>
                <a:lnTo>
                  <a:pt x="1209751" y="197815"/>
                </a:lnTo>
                <a:lnTo>
                  <a:pt x="1194854" y="242277"/>
                </a:lnTo>
                <a:lnTo>
                  <a:pt x="1176528" y="285051"/>
                </a:lnTo>
                <a:lnTo>
                  <a:pt x="1154950" y="325983"/>
                </a:lnTo>
                <a:lnTo>
                  <a:pt x="1130287" y="364921"/>
                </a:lnTo>
                <a:lnTo>
                  <a:pt x="1102702" y="401688"/>
                </a:lnTo>
                <a:lnTo>
                  <a:pt x="1072362" y="436130"/>
                </a:lnTo>
                <a:lnTo>
                  <a:pt x="1039406" y="468071"/>
                </a:lnTo>
                <a:lnTo>
                  <a:pt x="1004036" y="497344"/>
                </a:lnTo>
                <a:lnTo>
                  <a:pt x="966393" y="523786"/>
                </a:lnTo>
                <a:lnTo>
                  <a:pt x="926642" y="547243"/>
                </a:lnTo>
                <a:lnTo>
                  <a:pt x="884961" y="567537"/>
                </a:lnTo>
                <a:lnTo>
                  <a:pt x="841502" y="584517"/>
                </a:lnTo>
                <a:lnTo>
                  <a:pt x="796429" y="598004"/>
                </a:lnTo>
                <a:lnTo>
                  <a:pt x="749909" y="607847"/>
                </a:lnTo>
                <a:lnTo>
                  <a:pt x="702119" y="613879"/>
                </a:lnTo>
                <a:lnTo>
                  <a:pt x="653199" y="615924"/>
                </a:lnTo>
                <a:lnTo>
                  <a:pt x="604278" y="613879"/>
                </a:lnTo>
                <a:lnTo>
                  <a:pt x="556488" y="607847"/>
                </a:lnTo>
                <a:lnTo>
                  <a:pt x="509968" y="598004"/>
                </a:lnTo>
                <a:lnTo>
                  <a:pt x="464896" y="584517"/>
                </a:lnTo>
                <a:lnTo>
                  <a:pt x="435813" y="573163"/>
                </a:lnTo>
                <a:lnTo>
                  <a:pt x="435813" y="653199"/>
                </a:lnTo>
                <a:lnTo>
                  <a:pt x="390321" y="671233"/>
                </a:lnTo>
                <a:lnTo>
                  <a:pt x="346519" y="692531"/>
                </a:lnTo>
                <a:lnTo>
                  <a:pt x="304698" y="716851"/>
                </a:lnTo>
                <a:lnTo>
                  <a:pt x="264858" y="744143"/>
                </a:lnTo>
                <a:lnTo>
                  <a:pt x="227203" y="774217"/>
                </a:lnTo>
                <a:lnTo>
                  <a:pt x="191884" y="806919"/>
                </a:lnTo>
                <a:lnTo>
                  <a:pt x="159042" y="842124"/>
                </a:lnTo>
                <a:lnTo>
                  <a:pt x="128828" y="879665"/>
                </a:lnTo>
                <a:lnTo>
                  <a:pt x="101384" y="919391"/>
                </a:lnTo>
                <a:lnTo>
                  <a:pt x="76873" y="961161"/>
                </a:lnTo>
                <a:lnTo>
                  <a:pt x="55435" y="1004824"/>
                </a:lnTo>
                <a:lnTo>
                  <a:pt x="55435" y="301599"/>
                </a:lnTo>
                <a:lnTo>
                  <a:pt x="76873" y="345249"/>
                </a:lnTo>
                <a:lnTo>
                  <a:pt x="101384" y="387019"/>
                </a:lnTo>
                <a:lnTo>
                  <a:pt x="128828" y="426745"/>
                </a:lnTo>
                <a:lnTo>
                  <a:pt x="159042" y="464286"/>
                </a:lnTo>
                <a:lnTo>
                  <a:pt x="191884" y="499478"/>
                </a:lnTo>
                <a:lnTo>
                  <a:pt x="227203" y="532193"/>
                </a:lnTo>
                <a:lnTo>
                  <a:pt x="264858" y="562254"/>
                </a:lnTo>
                <a:lnTo>
                  <a:pt x="304698" y="589546"/>
                </a:lnTo>
                <a:lnTo>
                  <a:pt x="346570" y="613892"/>
                </a:lnTo>
                <a:lnTo>
                  <a:pt x="390321" y="635165"/>
                </a:lnTo>
                <a:lnTo>
                  <a:pt x="435813" y="653199"/>
                </a:lnTo>
                <a:lnTo>
                  <a:pt x="435813" y="573163"/>
                </a:lnTo>
                <a:lnTo>
                  <a:pt x="421436" y="567537"/>
                </a:lnTo>
                <a:lnTo>
                  <a:pt x="379755" y="547243"/>
                </a:lnTo>
                <a:lnTo>
                  <a:pt x="340004" y="523786"/>
                </a:lnTo>
                <a:lnTo>
                  <a:pt x="302361" y="497344"/>
                </a:lnTo>
                <a:lnTo>
                  <a:pt x="266979" y="468071"/>
                </a:lnTo>
                <a:lnTo>
                  <a:pt x="234035" y="436130"/>
                </a:lnTo>
                <a:lnTo>
                  <a:pt x="203682" y="401688"/>
                </a:lnTo>
                <a:lnTo>
                  <a:pt x="176098" y="364921"/>
                </a:lnTo>
                <a:lnTo>
                  <a:pt x="151434" y="325983"/>
                </a:lnTo>
                <a:lnTo>
                  <a:pt x="138582" y="301599"/>
                </a:lnTo>
                <a:lnTo>
                  <a:pt x="129857" y="285051"/>
                </a:lnTo>
                <a:lnTo>
                  <a:pt x="111531" y="242277"/>
                </a:lnTo>
                <a:lnTo>
                  <a:pt x="96634" y="197815"/>
                </a:lnTo>
                <a:lnTo>
                  <a:pt x="85318" y="151853"/>
                </a:lnTo>
                <a:lnTo>
                  <a:pt x="77736" y="104546"/>
                </a:lnTo>
                <a:lnTo>
                  <a:pt x="74079" y="56057"/>
                </a:lnTo>
                <a:lnTo>
                  <a:pt x="1232306" y="56057"/>
                </a:lnTo>
                <a:lnTo>
                  <a:pt x="1232306" y="0"/>
                </a:lnTo>
                <a:lnTo>
                  <a:pt x="0" y="0"/>
                </a:lnTo>
                <a:lnTo>
                  <a:pt x="0" y="1306385"/>
                </a:lnTo>
                <a:lnTo>
                  <a:pt x="1306385" y="1306385"/>
                </a:lnTo>
                <a:lnTo>
                  <a:pt x="1306385" y="1305852"/>
                </a:lnTo>
                <a:lnTo>
                  <a:pt x="2558516" y="1305852"/>
                </a:lnTo>
                <a:lnTo>
                  <a:pt x="2558516" y="1249972"/>
                </a:lnTo>
                <a:lnTo>
                  <a:pt x="2386952" y="1249972"/>
                </a:lnTo>
                <a:lnTo>
                  <a:pt x="2386952" y="56172"/>
                </a:lnTo>
                <a:lnTo>
                  <a:pt x="2558516" y="56172"/>
                </a:lnTo>
                <a:lnTo>
                  <a:pt x="2558516" y="292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0" name="object 20"/>
          <p:cNvSpPr/>
          <p:nvPr/>
        </p:nvSpPr>
        <p:spPr>
          <a:xfrm>
            <a:off x="10634949" y="2598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385" y="0"/>
                </a:moveTo>
                <a:lnTo>
                  <a:pt x="0" y="0"/>
                </a:lnTo>
                <a:lnTo>
                  <a:pt x="0" y="55880"/>
                </a:lnTo>
                <a:lnTo>
                  <a:pt x="0" y="165100"/>
                </a:lnTo>
                <a:lnTo>
                  <a:pt x="0" y="1306830"/>
                </a:lnTo>
                <a:lnTo>
                  <a:pt x="1306385" y="1306830"/>
                </a:lnTo>
                <a:lnTo>
                  <a:pt x="1306385" y="1250950"/>
                </a:lnTo>
                <a:lnTo>
                  <a:pt x="56057" y="1250950"/>
                </a:lnTo>
                <a:lnTo>
                  <a:pt x="56057" y="1134110"/>
                </a:lnTo>
                <a:lnTo>
                  <a:pt x="1306385" y="1134110"/>
                </a:lnTo>
                <a:lnTo>
                  <a:pt x="1306385" y="1060450"/>
                </a:lnTo>
                <a:lnTo>
                  <a:pt x="56083" y="1060450"/>
                </a:lnTo>
                <a:lnTo>
                  <a:pt x="56083" y="956310"/>
                </a:lnTo>
                <a:lnTo>
                  <a:pt x="1306385" y="956310"/>
                </a:lnTo>
                <a:lnTo>
                  <a:pt x="1306385" y="881380"/>
                </a:lnTo>
                <a:lnTo>
                  <a:pt x="56083" y="881380"/>
                </a:lnTo>
                <a:lnTo>
                  <a:pt x="56083" y="777240"/>
                </a:lnTo>
                <a:lnTo>
                  <a:pt x="1306385" y="777240"/>
                </a:lnTo>
                <a:lnTo>
                  <a:pt x="1306385" y="702310"/>
                </a:lnTo>
                <a:lnTo>
                  <a:pt x="56083" y="702310"/>
                </a:lnTo>
                <a:lnTo>
                  <a:pt x="56083" y="598170"/>
                </a:lnTo>
                <a:lnTo>
                  <a:pt x="1306385" y="598170"/>
                </a:lnTo>
                <a:lnTo>
                  <a:pt x="1306385" y="523240"/>
                </a:lnTo>
                <a:lnTo>
                  <a:pt x="56083" y="523240"/>
                </a:lnTo>
                <a:lnTo>
                  <a:pt x="56083" y="419100"/>
                </a:lnTo>
                <a:lnTo>
                  <a:pt x="1306385" y="419100"/>
                </a:lnTo>
                <a:lnTo>
                  <a:pt x="1306385" y="344170"/>
                </a:lnTo>
                <a:lnTo>
                  <a:pt x="56057" y="344170"/>
                </a:lnTo>
                <a:lnTo>
                  <a:pt x="56057" y="240030"/>
                </a:lnTo>
                <a:lnTo>
                  <a:pt x="1306385" y="240030"/>
                </a:lnTo>
                <a:lnTo>
                  <a:pt x="1306385" y="165100"/>
                </a:lnTo>
                <a:lnTo>
                  <a:pt x="56083" y="165100"/>
                </a:lnTo>
                <a:lnTo>
                  <a:pt x="56083" y="55880"/>
                </a:lnTo>
                <a:lnTo>
                  <a:pt x="1306385" y="55880"/>
                </a:lnTo>
                <a:lnTo>
                  <a:pt x="1306385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1" name="object 21"/>
          <p:cNvSpPr/>
          <p:nvPr/>
        </p:nvSpPr>
        <p:spPr>
          <a:xfrm>
            <a:off x="6836898" y="2571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30">
                <a:moveTo>
                  <a:pt x="130638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89" y="1306389"/>
                </a:lnTo>
                <a:lnTo>
                  <a:pt x="1306389" y="1250338"/>
                </a:lnTo>
                <a:lnTo>
                  <a:pt x="55443" y="1250338"/>
                </a:lnTo>
                <a:lnTo>
                  <a:pt x="55443" y="910914"/>
                </a:lnTo>
                <a:lnTo>
                  <a:pt x="137864" y="910914"/>
                </a:lnTo>
                <a:lnTo>
                  <a:pt x="122085" y="877382"/>
                </a:lnTo>
                <a:lnTo>
                  <a:pt x="106149" y="835222"/>
                </a:lnTo>
                <a:lnTo>
                  <a:pt x="93493" y="791575"/>
                </a:lnTo>
                <a:lnTo>
                  <a:pt x="84268" y="746590"/>
                </a:lnTo>
                <a:lnTo>
                  <a:pt x="78624" y="700417"/>
                </a:lnTo>
                <a:lnTo>
                  <a:pt x="76709" y="653205"/>
                </a:lnTo>
                <a:lnTo>
                  <a:pt x="78624" y="605991"/>
                </a:lnTo>
                <a:lnTo>
                  <a:pt x="84268" y="559816"/>
                </a:lnTo>
                <a:lnTo>
                  <a:pt x="93493" y="514829"/>
                </a:lnTo>
                <a:lnTo>
                  <a:pt x="106149" y="471180"/>
                </a:lnTo>
                <a:lnTo>
                  <a:pt x="122085" y="429018"/>
                </a:lnTo>
                <a:lnTo>
                  <a:pt x="137878" y="395453"/>
                </a:lnTo>
                <a:lnTo>
                  <a:pt x="55443" y="395453"/>
                </a:lnTo>
                <a:lnTo>
                  <a:pt x="55443" y="56040"/>
                </a:lnTo>
                <a:lnTo>
                  <a:pt x="1306389" y="56040"/>
                </a:lnTo>
                <a:lnTo>
                  <a:pt x="1306389" y="0"/>
                </a:lnTo>
                <a:close/>
              </a:path>
              <a:path w="1306829" h="1306830">
                <a:moveTo>
                  <a:pt x="137864" y="910914"/>
                </a:moveTo>
                <a:lnTo>
                  <a:pt x="55443" y="910914"/>
                </a:lnTo>
                <a:lnTo>
                  <a:pt x="76783" y="955478"/>
                </a:lnTo>
                <a:lnTo>
                  <a:pt x="101327" y="998099"/>
                </a:lnTo>
                <a:lnTo>
                  <a:pt x="128917" y="1038621"/>
                </a:lnTo>
                <a:lnTo>
                  <a:pt x="159396" y="1076888"/>
                </a:lnTo>
                <a:lnTo>
                  <a:pt x="192606" y="1112742"/>
                </a:lnTo>
                <a:lnTo>
                  <a:pt x="228391" y="1146027"/>
                </a:lnTo>
                <a:lnTo>
                  <a:pt x="266594" y="1176585"/>
                </a:lnTo>
                <a:lnTo>
                  <a:pt x="307057" y="1204261"/>
                </a:lnTo>
                <a:lnTo>
                  <a:pt x="349622" y="1228898"/>
                </a:lnTo>
                <a:lnTo>
                  <a:pt x="394134" y="1250338"/>
                </a:lnTo>
                <a:lnTo>
                  <a:pt x="912275" y="1250338"/>
                </a:lnTo>
                <a:lnTo>
                  <a:pt x="955163" y="1229679"/>
                </a:lnTo>
                <a:lnTo>
                  <a:pt x="653205" y="1229679"/>
                </a:lnTo>
                <a:lnTo>
                  <a:pt x="605993" y="1227765"/>
                </a:lnTo>
                <a:lnTo>
                  <a:pt x="559819" y="1222121"/>
                </a:lnTo>
                <a:lnTo>
                  <a:pt x="514833" y="1212897"/>
                </a:lnTo>
                <a:lnTo>
                  <a:pt x="471185" y="1200242"/>
                </a:lnTo>
                <a:lnTo>
                  <a:pt x="429024" y="1184306"/>
                </a:lnTo>
                <a:lnTo>
                  <a:pt x="388499" y="1165239"/>
                </a:lnTo>
                <a:lnTo>
                  <a:pt x="349760" y="1143190"/>
                </a:lnTo>
                <a:lnTo>
                  <a:pt x="312956" y="1118308"/>
                </a:lnTo>
                <a:lnTo>
                  <a:pt x="278238" y="1090744"/>
                </a:lnTo>
                <a:lnTo>
                  <a:pt x="245754" y="1060645"/>
                </a:lnTo>
                <a:lnTo>
                  <a:pt x="215654" y="1028163"/>
                </a:lnTo>
                <a:lnTo>
                  <a:pt x="188088" y="993446"/>
                </a:lnTo>
                <a:lnTo>
                  <a:pt x="163204" y="956644"/>
                </a:lnTo>
                <a:lnTo>
                  <a:pt x="141154" y="917906"/>
                </a:lnTo>
                <a:lnTo>
                  <a:pt x="137864" y="910914"/>
                </a:lnTo>
                <a:close/>
              </a:path>
              <a:path w="1306829" h="1306830">
                <a:moveTo>
                  <a:pt x="1306389" y="910904"/>
                </a:moveTo>
                <a:lnTo>
                  <a:pt x="1250956" y="910904"/>
                </a:lnTo>
                <a:lnTo>
                  <a:pt x="1250956" y="1250338"/>
                </a:lnTo>
                <a:lnTo>
                  <a:pt x="1306389" y="1250338"/>
                </a:lnTo>
                <a:lnTo>
                  <a:pt x="1306389" y="910904"/>
                </a:lnTo>
                <a:close/>
              </a:path>
              <a:path w="1306829" h="1306830">
                <a:moveTo>
                  <a:pt x="955175" y="76699"/>
                </a:moveTo>
                <a:lnTo>
                  <a:pt x="653205" y="76699"/>
                </a:lnTo>
                <a:lnTo>
                  <a:pt x="700417" y="78613"/>
                </a:lnTo>
                <a:lnTo>
                  <a:pt x="746590" y="84258"/>
                </a:lnTo>
                <a:lnTo>
                  <a:pt x="791575" y="93483"/>
                </a:lnTo>
                <a:lnTo>
                  <a:pt x="835223" y="106138"/>
                </a:lnTo>
                <a:lnTo>
                  <a:pt x="877384" y="122075"/>
                </a:lnTo>
                <a:lnTo>
                  <a:pt x="917908" y="141144"/>
                </a:lnTo>
                <a:lnTo>
                  <a:pt x="956647" y="163194"/>
                </a:lnTo>
                <a:lnTo>
                  <a:pt x="993450" y="188078"/>
                </a:lnTo>
                <a:lnTo>
                  <a:pt x="1028167" y="215644"/>
                </a:lnTo>
                <a:lnTo>
                  <a:pt x="1060650" y="245745"/>
                </a:lnTo>
                <a:lnTo>
                  <a:pt x="1090750" y="278229"/>
                </a:lnTo>
                <a:lnTo>
                  <a:pt x="1118315" y="312948"/>
                </a:lnTo>
                <a:lnTo>
                  <a:pt x="1143198" y="349752"/>
                </a:lnTo>
                <a:lnTo>
                  <a:pt x="1165247" y="388492"/>
                </a:lnTo>
                <a:lnTo>
                  <a:pt x="1184315" y="429018"/>
                </a:lnTo>
                <a:lnTo>
                  <a:pt x="1200251" y="471180"/>
                </a:lnTo>
                <a:lnTo>
                  <a:pt x="1212906" y="514829"/>
                </a:lnTo>
                <a:lnTo>
                  <a:pt x="1222131" y="559816"/>
                </a:lnTo>
                <a:lnTo>
                  <a:pt x="1227775" y="605991"/>
                </a:lnTo>
                <a:lnTo>
                  <a:pt x="1229690" y="653205"/>
                </a:lnTo>
                <a:lnTo>
                  <a:pt x="1227775" y="700417"/>
                </a:lnTo>
                <a:lnTo>
                  <a:pt x="1222131" y="746590"/>
                </a:lnTo>
                <a:lnTo>
                  <a:pt x="1212906" y="791575"/>
                </a:lnTo>
                <a:lnTo>
                  <a:pt x="1200251" y="835222"/>
                </a:lnTo>
                <a:lnTo>
                  <a:pt x="1184315" y="877382"/>
                </a:lnTo>
                <a:lnTo>
                  <a:pt x="1165247" y="917906"/>
                </a:lnTo>
                <a:lnTo>
                  <a:pt x="1143198" y="956644"/>
                </a:lnTo>
                <a:lnTo>
                  <a:pt x="1118315" y="993446"/>
                </a:lnTo>
                <a:lnTo>
                  <a:pt x="1090750" y="1028163"/>
                </a:lnTo>
                <a:lnTo>
                  <a:pt x="1060650" y="1060645"/>
                </a:lnTo>
                <a:lnTo>
                  <a:pt x="1028167" y="1090744"/>
                </a:lnTo>
                <a:lnTo>
                  <a:pt x="993450" y="1118308"/>
                </a:lnTo>
                <a:lnTo>
                  <a:pt x="956647" y="1143190"/>
                </a:lnTo>
                <a:lnTo>
                  <a:pt x="917908" y="1165239"/>
                </a:lnTo>
                <a:lnTo>
                  <a:pt x="877384" y="1184306"/>
                </a:lnTo>
                <a:lnTo>
                  <a:pt x="835223" y="1200242"/>
                </a:lnTo>
                <a:lnTo>
                  <a:pt x="791575" y="1212897"/>
                </a:lnTo>
                <a:lnTo>
                  <a:pt x="746590" y="1222121"/>
                </a:lnTo>
                <a:lnTo>
                  <a:pt x="700417" y="1227765"/>
                </a:lnTo>
                <a:lnTo>
                  <a:pt x="653205" y="1229679"/>
                </a:lnTo>
                <a:lnTo>
                  <a:pt x="955163" y="1229679"/>
                </a:lnTo>
                <a:lnTo>
                  <a:pt x="999349" y="1204261"/>
                </a:lnTo>
                <a:lnTo>
                  <a:pt x="1039811" y="1176585"/>
                </a:lnTo>
                <a:lnTo>
                  <a:pt x="1078013" y="1146026"/>
                </a:lnTo>
                <a:lnTo>
                  <a:pt x="1113798" y="1112740"/>
                </a:lnTo>
                <a:lnTo>
                  <a:pt x="1147009" y="1076885"/>
                </a:lnTo>
                <a:lnTo>
                  <a:pt x="1177487" y="1038618"/>
                </a:lnTo>
                <a:lnTo>
                  <a:pt x="1205076" y="998094"/>
                </a:lnTo>
                <a:lnTo>
                  <a:pt x="1229618" y="955470"/>
                </a:lnTo>
                <a:lnTo>
                  <a:pt x="1250956" y="910904"/>
                </a:lnTo>
                <a:lnTo>
                  <a:pt x="1306389" y="910904"/>
                </a:lnTo>
                <a:lnTo>
                  <a:pt x="1306389" y="395474"/>
                </a:lnTo>
                <a:lnTo>
                  <a:pt x="1250956" y="395474"/>
                </a:lnTo>
                <a:lnTo>
                  <a:pt x="1229608" y="350892"/>
                </a:lnTo>
                <a:lnTo>
                  <a:pt x="1205066" y="308273"/>
                </a:lnTo>
                <a:lnTo>
                  <a:pt x="1177478" y="267751"/>
                </a:lnTo>
                <a:lnTo>
                  <a:pt x="1147001" y="229485"/>
                </a:lnTo>
                <a:lnTo>
                  <a:pt x="1113792" y="193631"/>
                </a:lnTo>
                <a:lnTo>
                  <a:pt x="1078010" y="160346"/>
                </a:lnTo>
                <a:lnTo>
                  <a:pt x="1039811" y="129788"/>
                </a:lnTo>
                <a:lnTo>
                  <a:pt x="999352" y="102112"/>
                </a:lnTo>
                <a:lnTo>
                  <a:pt x="956791" y="77477"/>
                </a:lnTo>
                <a:lnTo>
                  <a:pt x="955175" y="76699"/>
                </a:lnTo>
                <a:close/>
              </a:path>
              <a:path w="1306829" h="1306830">
                <a:moveTo>
                  <a:pt x="1306389" y="56040"/>
                </a:moveTo>
                <a:lnTo>
                  <a:pt x="1250956" y="56040"/>
                </a:lnTo>
                <a:lnTo>
                  <a:pt x="1250956" y="395474"/>
                </a:lnTo>
                <a:lnTo>
                  <a:pt x="1306389" y="395474"/>
                </a:lnTo>
                <a:lnTo>
                  <a:pt x="1306389" y="56040"/>
                </a:lnTo>
                <a:close/>
              </a:path>
              <a:path w="1306829" h="1306830">
                <a:moveTo>
                  <a:pt x="912286" y="56040"/>
                </a:moveTo>
                <a:lnTo>
                  <a:pt x="394124" y="56040"/>
                </a:lnTo>
                <a:lnTo>
                  <a:pt x="349614" y="77478"/>
                </a:lnTo>
                <a:lnTo>
                  <a:pt x="307050" y="102114"/>
                </a:lnTo>
                <a:lnTo>
                  <a:pt x="266587" y="129790"/>
                </a:lnTo>
                <a:lnTo>
                  <a:pt x="228384" y="160351"/>
                </a:lnTo>
                <a:lnTo>
                  <a:pt x="192599" y="193638"/>
                </a:lnTo>
                <a:lnTo>
                  <a:pt x="159388" y="229494"/>
                </a:lnTo>
                <a:lnTo>
                  <a:pt x="128908" y="267763"/>
                </a:lnTo>
                <a:lnTo>
                  <a:pt x="101318" y="308287"/>
                </a:lnTo>
                <a:lnTo>
                  <a:pt x="76775" y="350910"/>
                </a:lnTo>
                <a:lnTo>
                  <a:pt x="55443" y="395453"/>
                </a:lnTo>
                <a:lnTo>
                  <a:pt x="137878" y="395453"/>
                </a:lnTo>
                <a:lnTo>
                  <a:pt x="141154" y="388492"/>
                </a:lnTo>
                <a:lnTo>
                  <a:pt x="163204" y="349752"/>
                </a:lnTo>
                <a:lnTo>
                  <a:pt x="188088" y="312948"/>
                </a:lnTo>
                <a:lnTo>
                  <a:pt x="215654" y="278229"/>
                </a:lnTo>
                <a:lnTo>
                  <a:pt x="245754" y="245745"/>
                </a:lnTo>
                <a:lnTo>
                  <a:pt x="278238" y="215644"/>
                </a:lnTo>
                <a:lnTo>
                  <a:pt x="312956" y="188078"/>
                </a:lnTo>
                <a:lnTo>
                  <a:pt x="349760" y="163194"/>
                </a:lnTo>
                <a:lnTo>
                  <a:pt x="388499" y="141144"/>
                </a:lnTo>
                <a:lnTo>
                  <a:pt x="429024" y="122075"/>
                </a:lnTo>
                <a:lnTo>
                  <a:pt x="471185" y="106138"/>
                </a:lnTo>
                <a:lnTo>
                  <a:pt x="514833" y="93483"/>
                </a:lnTo>
                <a:lnTo>
                  <a:pt x="559819" y="84258"/>
                </a:lnTo>
                <a:lnTo>
                  <a:pt x="605993" y="78613"/>
                </a:lnTo>
                <a:lnTo>
                  <a:pt x="653205" y="76699"/>
                </a:lnTo>
                <a:lnTo>
                  <a:pt x="955175" y="76699"/>
                </a:lnTo>
                <a:lnTo>
                  <a:pt x="912286" y="5604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2" name="object 22"/>
          <p:cNvSpPr/>
          <p:nvPr/>
        </p:nvSpPr>
        <p:spPr>
          <a:xfrm>
            <a:off x="7596396" y="762716"/>
            <a:ext cx="792463" cy="791693"/>
          </a:xfrm>
          <a:custGeom>
            <a:avLst/>
            <a:gdLst/>
            <a:ahLst/>
            <a:cxnLst/>
            <a:rect l="l" t="t" r="r" b="b"/>
            <a:pathLst>
              <a:path w="1306830" h="1305560">
                <a:moveTo>
                  <a:pt x="1306385" y="0"/>
                </a:moveTo>
                <a:lnTo>
                  <a:pt x="1250950" y="0"/>
                </a:lnTo>
                <a:lnTo>
                  <a:pt x="1250950" y="55880"/>
                </a:lnTo>
                <a:lnTo>
                  <a:pt x="1250950" y="1249680"/>
                </a:lnTo>
                <a:lnTo>
                  <a:pt x="55448" y="1249680"/>
                </a:lnTo>
                <a:lnTo>
                  <a:pt x="55448" y="55880"/>
                </a:lnTo>
                <a:lnTo>
                  <a:pt x="1250950" y="55880"/>
                </a:lnTo>
                <a:lnTo>
                  <a:pt x="1250950" y="0"/>
                </a:lnTo>
                <a:lnTo>
                  <a:pt x="0" y="0"/>
                </a:lnTo>
                <a:lnTo>
                  <a:pt x="0" y="55880"/>
                </a:lnTo>
                <a:lnTo>
                  <a:pt x="0" y="1249680"/>
                </a:lnTo>
                <a:lnTo>
                  <a:pt x="0" y="1305560"/>
                </a:lnTo>
                <a:lnTo>
                  <a:pt x="1306385" y="1305560"/>
                </a:lnTo>
                <a:lnTo>
                  <a:pt x="1306385" y="1250048"/>
                </a:lnTo>
                <a:lnTo>
                  <a:pt x="1306385" y="1249680"/>
                </a:lnTo>
                <a:lnTo>
                  <a:pt x="1306385" y="55880"/>
                </a:lnTo>
                <a:lnTo>
                  <a:pt x="1306385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3" name="object 23"/>
          <p:cNvSpPr/>
          <p:nvPr/>
        </p:nvSpPr>
        <p:spPr>
          <a:xfrm>
            <a:off x="11387904" y="1520523"/>
            <a:ext cx="792463" cy="791693"/>
          </a:xfrm>
          <a:custGeom>
            <a:avLst/>
            <a:gdLst/>
            <a:ahLst/>
            <a:cxnLst/>
            <a:rect l="l" t="t" r="r" b="b"/>
            <a:pathLst>
              <a:path w="1306830" h="1305560">
                <a:moveTo>
                  <a:pt x="1306398" y="0"/>
                </a:moveTo>
                <a:lnTo>
                  <a:pt x="1250962" y="0"/>
                </a:lnTo>
                <a:lnTo>
                  <a:pt x="1250962" y="55880"/>
                </a:lnTo>
                <a:lnTo>
                  <a:pt x="1250962" y="1249680"/>
                </a:lnTo>
                <a:lnTo>
                  <a:pt x="55448" y="1249680"/>
                </a:lnTo>
                <a:lnTo>
                  <a:pt x="55448" y="55880"/>
                </a:lnTo>
                <a:lnTo>
                  <a:pt x="1250962" y="55880"/>
                </a:lnTo>
                <a:lnTo>
                  <a:pt x="1250962" y="0"/>
                </a:lnTo>
                <a:lnTo>
                  <a:pt x="0" y="0"/>
                </a:lnTo>
                <a:lnTo>
                  <a:pt x="0" y="55880"/>
                </a:lnTo>
                <a:lnTo>
                  <a:pt x="0" y="1249680"/>
                </a:lnTo>
                <a:lnTo>
                  <a:pt x="0" y="1305560"/>
                </a:lnTo>
                <a:lnTo>
                  <a:pt x="1306398" y="1305560"/>
                </a:lnTo>
                <a:lnTo>
                  <a:pt x="1306398" y="1250048"/>
                </a:lnTo>
                <a:lnTo>
                  <a:pt x="1306398" y="1249680"/>
                </a:lnTo>
                <a:lnTo>
                  <a:pt x="1306398" y="55880"/>
                </a:lnTo>
                <a:lnTo>
                  <a:pt x="1306398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4" name="object 24"/>
          <p:cNvSpPr/>
          <p:nvPr/>
        </p:nvSpPr>
        <p:spPr>
          <a:xfrm>
            <a:off x="7596399" y="2571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38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89" y="1306389"/>
                </a:lnTo>
                <a:lnTo>
                  <a:pt x="1306389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5" name="object 25"/>
          <p:cNvSpPr/>
          <p:nvPr/>
        </p:nvSpPr>
        <p:spPr>
          <a:xfrm>
            <a:off x="11392925" y="2571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37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79" y="1306389"/>
                </a:lnTo>
                <a:lnTo>
                  <a:pt x="1306379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9114641" y="3036908"/>
          <a:ext cx="758576" cy="7578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5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58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578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E63D51"/>
                      </a:solidFill>
                      <a:prstDash val="solid"/>
                    </a:lnL>
                    <a:lnR w="76200">
                      <a:solidFill>
                        <a:srgbClr val="E63D51"/>
                      </a:solidFill>
                      <a:prstDash val="solid"/>
                    </a:lnR>
                    <a:lnT w="76200">
                      <a:solidFill>
                        <a:srgbClr val="E63D51"/>
                      </a:solidFill>
                      <a:prstDash val="solid"/>
                    </a:lnT>
                    <a:lnB w="76200">
                      <a:solidFill>
                        <a:srgbClr val="E63D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9113528" y="2576"/>
            <a:ext cx="1551810" cy="1552965"/>
          </a:xfrm>
          <a:custGeom>
            <a:avLst/>
            <a:gdLst/>
            <a:ahLst/>
            <a:cxnLst/>
            <a:rect l="l" t="t" r="r" b="b"/>
            <a:pathLst>
              <a:path w="2559050" h="2560955">
                <a:moveTo>
                  <a:pt x="938466" y="653224"/>
                </a:moveTo>
                <a:lnTo>
                  <a:pt x="934720" y="607009"/>
                </a:lnTo>
                <a:lnTo>
                  <a:pt x="923899" y="563156"/>
                </a:lnTo>
                <a:lnTo>
                  <a:pt x="906576" y="522236"/>
                </a:lnTo>
                <a:lnTo>
                  <a:pt x="883348" y="484847"/>
                </a:lnTo>
                <a:lnTo>
                  <a:pt x="863904" y="462203"/>
                </a:lnTo>
                <a:lnTo>
                  <a:pt x="863904" y="653224"/>
                </a:lnTo>
                <a:lnTo>
                  <a:pt x="858329" y="701484"/>
                </a:lnTo>
                <a:lnTo>
                  <a:pt x="842454" y="745820"/>
                </a:lnTo>
                <a:lnTo>
                  <a:pt x="817549" y="784948"/>
                </a:lnTo>
                <a:lnTo>
                  <a:pt x="784898" y="817600"/>
                </a:lnTo>
                <a:lnTo>
                  <a:pt x="745769" y="842492"/>
                </a:lnTo>
                <a:lnTo>
                  <a:pt x="701433" y="858367"/>
                </a:lnTo>
                <a:lnTo>
                  <a:pt x="653173" y="863942"/>
                </a:lnTo>
                <a:lnTo>
                  <a:pt x="604913" y="858367"/>
                </a:lnTo>
                <a:lnTo>
                  <a:pt x="560590" y="842492"/>
                </a:lnTo>
                <a:lnTo>
                  <a:pt x="521449" y="817600"/>
                </a:lnTo>
                <a:lnTo>
                  <a:pt x="488797" y="784948"/>
                </a:lnTo>
                <a:lnTo>
                  <a:pt x="463892" y="745820"/>
                </a:lnTo>
                <a:lnTo>
                  <a:pt x="448017" y="701484"/>
                </a:lnTo>
                <a:lnTo>
                  <a:pt x="442442" y="653224"/>
                </a:lnTo>
                <a:lnTo>
                  <a:pt x="448017" y="604964"/>
                </a:lnTo>
                <a:lnTo>
                  <a:pt x="463892" y="560628"/>
                </a:lnTo>
                <a:lnTo>
                  <a:pt x="488797" y="521500"/>
                </a:lnTo>
                <a:lnTo>
                  <a:pt x="521449" y="488848"/>
                </a:lnTo>
                <a:lnTo>
                  <a:pt x="560590" y="463943"/>
                </a:lnTo>
                <a:lnTo>
                  <a:pt x="604913" y="448068"/>
                </a:lnTo>
                <a:lnTo>
                  <a:pt x="653173" y="442493"/>
                </a:lnTo>
                <a:lnTo>
                  <a:pt x="701433" y="448068"/>
                </a:lnTo>
                <a:lnTo>
                  <a:pt x="745769" y="463943"/>
                </a:lnTo>
                <a:lnTo>
                  <a:pt x="784898" y="488848"/>
                </a:lnTo>
                <a:lnTo>
                  <a:pt x="817549" y="521500"/>
                </a:lnTo>
                <a:lnTo>
                  <a:pt x="842454" y="560628"/>
                </a:lnTo>
                <a:lnTo>
                  <a:pt x="858329" y="604964"/>
                </a:lnTo>
                <a:lnTo>
                  <a:pt x="863904" y="653224"/>
                </a:lnTo>
                <a:lnTo>
                  <a:pt x="863904" y="462203"/>
                </a:lnTo>
                <a:lnTo>
                  <a:pt x="821550" y="423062"/>
                </a:lnTo>
                <a:lnTo>
                  <a:pt x="784174" y="399834"/>
                </a:lnTo>
                <a:lnTo>
                  <a:pt x="743254" y="382511"/>
                </a:lnTo>
                <a:lnTo>
                  <a:pt x="699389" y="371678"/>
                </a:lnTo>
                <a:lnTo>
                  <a:pt x="653173" y="367931"/>
                </a:lnTo>
                <a:lnTo>
                  <a:pt x="606958" y="371678"/>
                </a:lnTo>
                <a:lnTo>
                  <a:pt x="563105" y="382511"/>
                </a:lnTo>
                <a:lnTo>
                  <a:pt x="522185" y="399834"/>
                </a:lnTo>
                <a:lnTo>
                  <a:pt x="484797" y="423062"/>
                </a:lnTo>
                <a:lnTo>
                  <a:pt x="451535" y="451599"/>
                </a:lnTo>
                <a:lnTo>
                  <a:pt x="422998" y="484847"/>
                </a:lnTo>
                <a:lnTo>
                  <a:pt x="399770" y="522236"/>
                </a:lnTo>
                <a:lnTo>
                  <a:pt x="382447" y="563156"/>
                </a:lnTo>
                <a:lnTo>
                  <a:pt x="371627" y="607009"/>
                </a:lnTo>
                <a:lnTo>
                  <a:pt x="367880" y="653224"/>
                </a:lnTo>
                <a:lnTo>
                  <a:pt x="371627" y="699439"/>
                </a:lnTo>
                <a:lnTo>
                  <a:pt x="382447" y="743292"/>
                </a:lnTo>
                <a:lnTo>
                  <a:pt x="399770" y="784212"/>
                </a:lnTo>
                <a:lnTo>
                  <a:pt x="422998" y="821601"/>
                </a:lnTo>
                <a:lnTo>
                  <a:pt x="451535" y="854849"/>
                </a:lnTo>
                <a:lnTo>
                  <a:pt x="484797" y="883386"/>
                </a:lnTo>
                <a:lnTo>
                  <a:pt x="522185" y="906614"/>
                </a:lnTo>
                <a:lnTo>
                  <a:pt x="563105" y="923937"/>
                </a:lnTo>
                <a:lnTo>
                  <a:pt x="606958" y="934758"/>
                </a:lnTo>
                <a:lnTo>
                  <a:pt x="653173" y="938504"/>
                </a:lnTo>
                <a:lnTo>
                  <a:pt x="699389" y="934758"/>
                </a:lnTo>
                <a:lnTo>
                  <a:pt x="743254" y="923937"/>
                </a:lnTo>
                <a:lnTo>
                  <a:pt x="784174" y="906614"/>
                </a:lnTo>
                <a:lnTo>
                  <a:pt x="821550" y="883386"/>
                </a:lnTo>
                <a:lnTo>
                  <a:pt x="854811" y="854849"/>
                </a:lnTo>
                <a:lnTo>
                  <a:pt x="883348" y="821601"/>
                </a:lnTo>
                <a:lnTo>
                  <a:pt x="906576" y="784212"/>
                </a:lnTo>
                <a:lnTo>
                  <a:pt x="923899" y="743292"/>
                </a:lnTo>
                <a:lnTo>
                  <a:pt x="934720" y="699439"/>
                </a:lnTo>
                <a:lnTo>
                  <a:pt x="938466" y="653224"/>
                </a:lnTo>
                <a:close/>
              </a:path>
              <a:path w="2559050" h="2560955">
                <a:moveTo>
                  <a:pt x="2558669" y="1250111"/>
                </a:moveTo>
                <a:lnTo>
                  <a:pt x="2503220" y="1250111"/>
                </a:lnTo>
                <a:lnTo>
                  <a:pt x="2503220" y="1306169"/>
                </a:lnTo>
                <a:lnTo>
                  <a:pt x="2503220" y="1645577"/>
                </a:lnTo>
                <a:lnTo>
                  <a:pt x="2503220" y="2161044"/>
                </a:lnTo>
                <a:lnTo>
                  <a:pt x="2503220" y="2500452"/>
                </a:lnTo>
                <a:lnTo>
                  <a:pt x="2164537" y="2500452"/>
                </a:lnTo>
                <a:lnTo>
                  <a:pt x="2207437" y="2479802"/>
                </a:lnTo>
                <a:lnTo>
                  <a:pt x="2251608" y="2454376"/>
                </a:lnTo>
                <a:lnTo>
                  <a:pt x="2292070" y="2426703"/>
                </a:lnTo>
                <a:lnTo>
                  <a:pt x="2330285" y="2396147"/>
                </a:lnTo>
                <a:lnTo>
                  <a:pt x="2366060" y="2362860"/>
                </a:lnTo>
                <a:lnTo>
                  <a:pt x="2399271" y="2327008"/>
                </a:lnTo>
                <a:lnTo>
                  <a:pt x="2429751" y="2288730"/>
                </a:lnTo>
                <a:lnTo>
                  <a:pt x="2457348" y="2248204"/>
                </a:lnTo>
                <a:lnTo>
                  <a:pt x="2481884" y="2205583"/>
                </a:lnTo>
                <a:lnTo>
                  <a:pt x="2503220" y="2161044"/>
                </a:lnTo>
                <a:lnTo>
                  <a:pt x="2503220" y="1645577"/>
                </a:lnTo>
                <a:lnTo>
                  <a:pt x="2481961" y="1601177"/>
                </a:lnTo>
                <a:lnTo>
                  <a:pt x="2481961" y="1903285"/>
                </a:lnTo>
                <a:lnTo>
                  <a:pt x="2480056" y="1950504"/>
                </a:lnTo>
                <a:lnTo>
                  <a:pt x="2474404" y="1996681"/>
                </a:lnTo>
                <a:lnTo>
                  <a:pt x="2465184" y="2041664"/>
                </a:lnTo>
                <a:lnTo>
                  <a:pt x="2452522" y="2085314"/>
                </a:lnTo>
                <a:lnTo>
                  <a:pt x="2436584" y="2127478"/>
                </a:lnTo>
                <a:lnTo>
                  <a:pt x="2417521" y="2168004"/>
                </a:lnTo>
                <a:lnTo>
                  <a:pt x="2395461" y="2206739"/>
                </a:lnTo>
                <a:lnTo>
                  <a:pt x="2370582" y="2243544"/>
                </a:lnTo>
                <a:lnTo>
                  <a:pt x="2343010" y="2278265"/>
                </a:lnTo>
                <a:lnTo>
                  <a:pt x="2312911" y="2310752"/>
                </a:lnTo>
                <a:lnTo>
                  <a:pt x="2280424" y="2340851"/>
                </a:lnTo>
                <a:lnTo>
                  <a:pt x="2245715" y="2368423"/>
                </a:lnTo>
                <a:lnTo>
                  <a:pt x="2208911" y="2393302"/>
                </a:lnTo>
                <a:lnTo>
                  <a:pt x="2170163" y="2415349"/>
                </a:lnTo>
                <a:lnTo>
                  <a:pt x="2129637" y="2434425"/>
                </a:lnTo>
                <a:lnTo>
                  <a:pt x="2087473" y="2450363"/>
                </a:lnTo>
                <a:lnTo>
                  <a:pt x="2043836" y="2463012"/>
                </a:lnTo>
                <a:lnTo>
                  <a:pt x="1998840" y="2472232"/>
                </a:lnTo>
                <a:lnTo>
                  <a:pt x="1952675" y="2477884"/>
                </a:lnTo>
                <a:lnTo>
                  <a:pt x="1905457" y="2479802"/>
                </a:lnTo>
                <a:lnTo>
                  <a:pt x="1858251" y="2477884"/>
                </a:lnTo>
                <a:lnTo>
                  <a:pt x="1812074" y="2472232"/>
                </a:lnTo>
                <a:lnTo>
                  <a:pt x="1767090" y="2463012"/>
                </a:lnTo>
                <a:lnTo>
                  <a:pt x="1723440" y="2450363"/>
                </a:lnTo>
                <a:lnTo>
                  <a:pt x="1681276" y="2434425"/>
                </a:lnTo>
                <a:lnTo>
                  <a:pt x="1646389" y="2418003"/>
                </a:lnTo>
                <a:lnTo>
                  <a:pt x="1646389" y="2500452"/>
                </a:lnTo>
                <a:lnTo>
                  <a:pt x="1307706" y="2500452"/>
                </a:lnTo>
                <a:lnTo>
                  <a:pt x="1307706" y="2161019"/>
                </a:lnTo>
                <a:lnTo>
                  <a:pt x="1329055" y="2205609"/>
                </a:lnTo>
                <a:lnTo>
                  <a:pt x="1353591" y="2248217"/>
                </a:lnTo>
                <a:lnTo>
                  <a:pt x="1381188" y="2288743"/>
                </a:lnTo>
                <a:lnTo>
                  <a:pt x="1411668" y="2327008"/>
                </a:lnTo>
                <a:lnTo>
                  <a:pt x="1444866" y="2362860"/>
                </a:lnTo>
                <a:lnTo>
                  <a:pt x="1480654" y="2396147"/>
                </a:lnTo>
                <a:lnTo>
                  <a:pt x="1518856" y="2426703"/>
                </a:lnTo>
                <a:lnTo>
                  <a:pt x="1559318" y="2454389"/>
                </a:lnTo>
                <a:lnTo>
                  <a:pt x="1601876" y="2479014"/>
                </a:lnTo>
                <a:lnTo>
                  <a:pt x="1646389" y="2500452"/>
                </a:lnTo>
                <a:lnTo>
                  <a:pt x="1646389" y="2418003"/>
                </a:lnTo>
                <a:lnTo>
                  <a:pt x="1640751" y="2415349"/>
                </a:lnTo>
                <a:lnTo>
                  <a:pt x="1602016" y="2393302"/>
                </a:lnTo>
                <a:lnTo>
                  <a:pt x="1565211" y="2368423"/>
                </a:lnTo>
                <a:lnTo>
                  <a:pt x="1530489" y="2340851"/>
                </a:lnTo>
                <a:lnTo>
                  <a:pt x="1498015" y="2310752"/>
                </a:lnTo>
                <a:lnTo>
                  <a:pt x="1467916" y="2278265"/>
                </a:lnTo>
                <a:lnTo>
                  <a:pt x="1440345" y="2243544"/>
                </a:lnTo>
                <a:lnTo>
                  <a:pt x="1415465" y="2206739"/>
                </a:lnTo>
                <a:lnTo>
                  <a:pt x="1393418" y="2168004"/>
                </a:lnTo>
                <a:lnTo>
                  <a:pt x="1374343" y="2127478"/>
                </a:lnTo>
                <a:lnTo>
                  <a:pt x="1358417" y="2085314"/>
                </a:lnTo>
                <a:lnTo>
                  <a:pt x="1345755" y="2041664"/>
                </a:lnTo>
                <a:lnTo>
                  <a:pt x="1336535" y="1996681"/>
                </a:lnTo>
                <a:lnTo>
                  <a:pt x="1330883" y="1950504"/>
                </a:lnTo>
                <a:lnTo>
                  <a:pt x="1328978" y="1903285"/>
                </a:lnTo>
                <a:lnTo>
                  <a:pt x="1330883" y="1856079"/>
                </a:lnTo>
                <a:lnTo>
                  <a:pt x="1336535" y="1809915"/>
                </a:lnTo>
                <a:lnTo>
                  <a:pt x="1345755" y="1764919"/>
                </a:lnTo>
                <a:lnTo>
                  <a:pt x="1358417" y="1721281"/>
                </a:lnTo>
                <a:lnTo>
                  <a:pt x="1374343" y="1679117"/>
                </a:lnTo>
                <a:lnTo>
                  <a:pt x="1390129" y="1645589"/>
                </a:lnTo>
                <a:lnTo>
                  <a:pt x="1307706" y="1645589"/>
                </a:lnTo>
                <a:lnTo>
                  <a:pt x="1307706" y="1306169"/>
                </a:lnTo>
                <a:lnTo>
                  <a:pt x="1646389" y="1306169"/>
                </a:lnTo>
                <a:lnTo>
                  <a:pt x="1601876" y="1327607"/>
                </a:lnTo>
                <a:lnTo>
                  <a:pt x="1559318" y="1352245"/>
                </a:lnTo>
                <a:lnTo>
                  <a:pt x="1518856" y="1379918"/>
                </a:lnTo>
                <a:lnTo>
                  <a:pt x="1480654" y="1410474"/>
                </a:lnTo>
                <a:lnTo>
                  <a:pt x="1444866" y="1443761"/>
                </a:lnTo>
                <a:lnTo>
                  <a:pt x="1411655" y="1479613"/>
                </a:lnTo>
                <a:lnTo>
                  <a:pt x="1381175" y="1517878"/>
                </a:lnTo>
                <a:lnTo>
                  <a:pt x="1353591" y="1558404"/>
                </a:lnTo>
                <a:lnTo>
                  <a:pt x="1329042" y="1601025"/>
                </a:lnTo>
                <a:lnTo>
                  <a:pt x="1307706" y="1645589"/>
                </a:lnTo>
                <a:lnTo>
                  <a:pt x="1390129" y="1645577"/>
                </a:lnTo>
                <a:lnTo>
                  <a:pt x="1393418" y="1638592"/>
                </a:lnTo>
                <a:lnTo>
                  <a:pt x="1415465" y="1599857"/>
                </a:lnTo>
                <a:lnTo>
                  <a:pt x="1440345" y="1563052"/>
                </a:lnTo>
                <a:lnTo>
                  <a:pt x="1467916" y="1528343"/>
                </a:lnTo>
                <a:lnTo>
                  <a:pt x="1498015" y="1495856"/>
                </a:lnTo>
                <a:lnTo>
                  <a:pt x="1530489" y="1465757"/>
                </a:lnTo>
                <a:lnTo>
                  <a:pt x="1565211" y="1438186"/>
                </a:lnTo>
                <a:lnTo>
                  <a:pt x="1602016" y="1413306"/>
                </a:lnTo>
                <a:lnTo>
                  <a:pt x="1640751" y="1391259"/>
                </a:lnTo>
                <a:lnTo>
                  <a:pt x="1681276" y="1372196"/>
                </a:lnTo>
                <a:lnTo>
                  <a:pt x="1723440" y="1356258"/>
                </a:lnTo>
                <a:lnTo>
                  <a:pt x="1767090" y="1343596"/>
                </a:lnTo>
                <a:lnTo>
                  <a:pt x="1812074" y="1334376"/>
                </a:lnTo>
                <a:lnTo>
                  <a:pt x="1858251" y="1328737"/>
                </a:lnTo>
                <a:lnTo>
                  <a:pt x="1905457" y="1326819"/>
                </a:lnTo>
                <a:lnTo>
                  <a:pt x="1952675" y="1328737"/>
                </a:lnTo>
                <a:lnTo>
                  <a:pt x="1998840" y="1334376"/>
                </a:lnTo>
                <a:lnTo>
                  <a:pt x="2043836" y="1343596"/>
                </a:lnTo>
                <a:lnTo>
                  <a:pt x="2087473" y="1356258"/>
                </a:lnTo>
                <a:lnTo>
                  <a:pt x="2129637" y="1372196"/>
                </a:lnTo>
                <a:lnTo>
                  <a:pt x="2170163" y="1391259"/>
                </a:lnTo>
                <a:lnTo>
                  <a:pt x="2208911" y="1413306"/>
                </a:lnTo>
                <a:lnTo>
                  <a:pt x="2245715" y="1438186"/>
                </a:lnTo>
                <a:lnTo>
                  <a:pt x="2280424" y="1465757"/>
                </a:lnTo>
                <a:lnTo>
                  <a:pt x="2312911" y="1495856"/>
                </a:lnTo>
                <a:lnTo>
                  <a:pt x="2343010" y="1528343"/>
                </a:lnTo>
                <a:lnTo>
                  <a:pt x="2370582" y="1563052"/>
                </a:lnTo>
                <a:lnTo>
                  <a:pt x="2395461" y="1599857"/>
                </a:lnTo>
                <a:lnTo>
                  <a:pt x="2417521" y="1638592"/>
                </a:lnTo>
                <a:lnTo>
                  <a:pt x="2436584" y="1679117"/>
                </a:lnTo>
                <a:lnTo>
                  <a:pt x="2452522" y="1721281"/>
                </a:lnTo>
                <a:lnTo>
                  <a:pt x="2465184" y="1764919"/>
                </a:lnTo>
                <a:lnTo>
                  <a:pt x="2474404" y="1809915"/>
                </a:lnTo>
                <a:lnTo>
                  <a:pt x="2480056" y="1856079"/>
                </a:lnTo>
                <a:lnTo>
                  <a:pt x="2481961" y="1903285"/>
                </a:lnTo>
                <a:lnTo>
                  <a:pt x="2481961" y="1601177"/>
                </a:lnTo>
                <a:lnTo>
                  <a:pt x="2457335" y="1558391"/>
                </a:lnTo>
                <a:lnTo>
                  <a:pt x="2429751" y="1517878"/>
                </a:lnTo>
                <a:lnTo>
                  <a:pt x="2399271" y="1479613"/>
                </a:lnTo>
                <a:lnTo>
                  <a:pt x="2366060" y="1443761"/>
                </a:lnTo>
                <a:lnTo>
                  <a:pt x="2330272" y="1410474"/>
                </a:lnTo>
                <a:lnTo>
                  <a:pt x="2292070" y="1379918"/>
                </a:lnTo>
                <a:lnTo>
                  <a:pt x="2251608" y="1352245"/>
                </a:lnTo>
                <a:lnTo>
                  <a:pt x="2209050" y="1327607"/>
                </a:lnTo>
                <a:lnTo>
                  <a:pt x="2207412" y="1326819"/>
                </a:lnTo>
                <a:lnTo>
                  <a:pt x="2164537" y="1306169"/>
                </a:lnTo>
                <a:lnTo>
                  <a:pt x="2503220" y="1306169"/>
                </a:lnTo>
                <a:lnTo>
                  <a:pt x="2503220" y="1250111"/>
                </a:lnTo>
                <a:lnTo>
                  <a:pt x="1306385" y="1250111"/>
                </a:lnTo>
                <a:lnTo>
                  <a:pt x="1306385" y="910894"/>
                </a:lnTo>
                <a:lnTo>
                  <a:pt x="1306385" y="395478"/>
                </a:lnTo>
                <a:lnTo>
                  <a:pt x="1306385" y="56045"/>
                </a:lnTo>
                <a:lnTo>
                  <a:pt x="1306385" y="0"/>
                </a:lnTo>
                <a:lnTo>
                  <a:pt x="1252270" y="0"/>
                </a:lnTo>
                <a:lnTo>
                  <a:pt x="1252270" y="2504363"/>
                </a:lnTo>
                <a:lnTo>
                  <a:pt x="55448" y="2504478"/>
                </a:lnTo>
                <a:lnTo>
                  <a:pt x="55448" y="1310678"/>
                </a:lnTo>
                <a:lnTo>
                  <a:pt x="1250950" y="1310678"/>
                </a:lnTo>
                <a:lnTo>
                  <a:pt x="1250950" y="2504363"/>
                </a:lnTo>
                <a:lnTo>
                  <a:pt x="1252270" y="2504363"/>
                </a:lnTo>
                <a:lnTo>
                  <a:pt x="1252270" y="0"/>
                </a:lnTo>
                <a:lnTo>
                  <a:pt x="1250950" y="0"/>
                </a:lnTo>
                <a:lnTo>
                  <a:pt x="1250950" y="56045"/>
                </a:lnTo>
                <a:lnTo>
                  <a:pt x="1250950" y="395478"/>
                </a:lnTo>
                <a:lnTo>
                  <a:pt x="1250950" y="910894"/>
                </a:lnTo>
                <a:lnTo>
                  <a:pt x="1250950" y="1250340"/>
                </a:lnTo>
                <a:lnTo>
                  <a:pt x="912266" y="1250340"/>
                </a:lnTo>
                <a:lnTo>
                  <a:pt x="955179" y="1229664"/>
                </a:lnTo>
                <a:lnTo>
                  <a:pt x="956779" y="1228902"/>
                </a:lnTo>
                <a:lnTo>
                  <a:pt x="999337" y="1204264"/>
                </a:lnTo>
                <a:lnTo>
                  <a:pt x="1039799" y="1176578"/>
                </a:lnTo>
                <a:lnTo>
                  <a:pt x="1078001" y="1146022"/>
                </a:lnTo>
                <a:lnTo>
                  <a:pt x="1113790" y="1112735"/>
                </a:lnTo>
                <a:lnTo>
                  <a:pt x="1147000" y="1076883"/>
                </a:lnTo>
                <a:lnTo>
                  <a:pt x="1177480" y="1038618"/>
                </a:lnTo>
                <a:lnTo>
                  <a:pt x="1205064" y="998093"/>
                </a:lnTo>
                <a:lnTo>
                  <a:pt x="1229614" y="955459"/>
                </a:lnTo>
                <a:lnTo>
                  <a:pt x="1250950" y="910894"/>
                </a:lnTo>
                <a:lnTo>
                  <a:pt x="1250950" y="395478"/>
                </a:lnTo>
                <a:lnTo>
                  <a:pt x="1229690" y="351091"/>
                </a:lnTo>
                <a:lnTo>
                  <a:pt x="1229690" y="653199"/>
                </a:lnTo>
                <a:lnTo>
                  <a:pt x="1227772" y="700405"/>
                </a:lnTo>
                <a:lnTo>
                  <a:pt x="1222133" y="746582"/>
                </a:lnTo>
                <a:lnTo>
                  <a:pt x="1212900" y="791565"/>
                </a:lnTo>
                <a:lnTo>
                  <a:pt x="1200251" y="835215"/>
                </a:lnTo>
                <a:lnTo>
                  <a:pt x="1184313" y="877366"/>
                </a:lnTo>
                <a:lnTo>
                  <a:pt x="1165250" y="917892"/>
                </a:lnTo>
                <a:lnTo>
                  <a:pt x="1143190" y="956627"/>
                </a:lnTo>
                <a:lnTo>
                  <a:pt x="1118311" y="993432"/>
                </a:lnTo>
                <a:lnTo>
                  <a:pt x="1090752" y="1028153"/>
                </a:lnTo>
                <a:lnTo>
                  <a:pt x="1060653" y="1060640"/>
                </a:lnTo>
                <a:lnTo>
                  <a:pt x="1028166" y="1090726"/>
                </a:lnTo>
                <a:lnTo>
                  <a:pt x="993444" y="1118298"/>
                </a:lnTo>
                <a:lnTo>
                  <a:pt x="956640" y="1143177"/>
                </a:lnTo>
                <a:lnTo>
                  <a:pt x="917905" y="1165225"/>
                </a:lnTo>
                <a:lnTo>
                  <a:pt x="877379" y="1184300"/>
                </a:lnTo>
                <a:lnTo>
                  <a:pt x="835228" y="1200226"/>
                </a:lnTo>
                <a:lnTo>
                  <a:pt x="791578" y="1212888"/>
                </a:lnTo>
                <a:lnTo>
                  <a:pt x="746594" y="1222108"/>
                </a:lnTo>
                <a:lnTo>
                  <a:pt x="700417" y="1227759"/>
                </a:lnTo>
                <a:lnTo>
                  <a:pt x="653199" y="1229664"/>
                </a:lnTo>
                <a:lnTo>
                  <a:pt x="605993" y="1227759"/>
                </a:lnTo>
                <a:lnTo>
                  <a:pt x="559816" y="1222108"/>
                </a:lnTo>
                <a:lnTo>
                  <a:pt x="514832" y="1212888"/>
                </a:lnTo>
                <a:lnTo>
                  <a:pt x="471182" y="1200226"/>
                </a:lnTo>
                <a:lnTo>
                  <a:pt x="429018" y="1184300"/>
                </a:lnTo>
                <a:lnTo>
                  <a:pt x="394144" y="1167892"/>
                </a:lnTo>
                <a:lnTo>
                  <a:pt x="394144" y="1250340"/>
                </a:lnTo>
                <a:lnTo>
                  <a:pt x="55435" y="1250340"/>
                </a:lnTo>
                <a:lnTo>
                  <a:pt x="55435" y="910907"/>
                </a:lnTo>
                <a:lnTo>
                  <a:pt x="76784" y="955471"/>
                </a:lnTo>
                <a:lnTo>
                  <a:pt x="101320" y="998105"/>
                </a:lnTo>
                <a:lnTo>
                  <a:pt x="128917" y="1038618"/>
                </a:lnTo>
                <a:lnTo>
                  <a:pt x="159397" y="1076896"/>
                </a:lnTo>
                <a:lnTo>
                  <a:pt x="192608" y="1112748"/>
                </a:lnTo>
                <a:lnTo>
                  <a:pt x="228396" y="1146035"/>
                </a:lnTo>
                <a:lnTo>
                  <a:pt x="266598" y="1176591"/>
                </a:lnTo>
                <a:lnTo>
                  <a:pt x="307060" y="1204264"/>
                </a:lnTo>
                <a:lnTo>
                  <a:pt x="349631" y="1228902"/>
                </a:lnTo>
                <a:lnTo>
                  <a:pt x="394144" y="1250340"/>
                </a:lnTo>
                <a:lnTo>
                  <a:pt x="394144" y="1167892"/>
                </a:lnTo>
                <a:lnTo>
                  <a:pt x="388493" y="1165225"/>
                </a:lnTo>
                <a:lnTo>
                  <a:pt x="349758" y="1143177"/>
                </a:lnTo>
                <a:lnTo>
                  <a:pt x="312953" y="1118298"/>
                </a:lnTo>
                <a:lnTo>
                  <a:pt x="278231" y="1090726"/>
                </a:lnTo>
                <a:lnTo>
                  <a:pt x="245745" y="1060640"/>
                </a:lnTo>
                <a:lnTo>
                  <a:pt x="215646" y="1028153"/>
                </a:lnTo>
                <a:lnTo>
                  <a:pt x="188074" y="993432"/>
                </a:lnTo>
                <a:lnTo>
                  <a:pt x="163195" y="956627"/>
                </a:lnTo>
                <a:lnTo>
                  <a:pt x="141147" y="917892"/>
                </a:lnTo>
                <a:lnTo>
                  <a:pt x="122072" y="877366"/>
                </a:lnTo>
                <a:lnTo>
                  <a:pt x="106133" y="835215"/>
                </a:lnTo>
                <a:lnTo>
                  <a:pt x="93484" y="791565"/>
                </a:lnTo>
                <a:lnTo>
                  <a:pt x="84251" y="746582"/>
                </a:lnTo>
                <a:lnTo>
                  <a:pt x="78613" y="700405"/>
                </a:lnTo>
                <a:lnTo>
                  <a:pt x="76695" y="653199"/>
                </a:lnTo>
                <a:lnTo>
                  <a:pt x="78613" y="605980"/>
                </a:lnTo>
                <a:lnTo>
                  <a:pt x="84251" y="559803"/>
                </a:lnTo>
                <a:lnTo>
                  <a:pt x="93484" y="514819"/>
                </a:lnTo>
                <a:lnTo>
                  <a:pt x="106133" y="471170"/>
                </a:lnTo>
                <a:lnTo>
                  <a:pt x="122072" y="429006"/>
                </a:lnTo>
                <a:lnTo>
                  <a:pt x="141147" y="388480"/>
                </a:lnTo>
                <a:lnTo>
                  <a:pt x="163195" y="349745"/>
                </a:lnTo>
                <a:lnTo>
                  <a:pt x="188074" y="312940"/>
                </a:lnTo>
                <a:lnTo>
                  <a:pt x="215646" y="278231"/>
                </a:lnTo>
                <a:lnTo>
                  <a:pt x="245745" y="245745"/>
                </a:lnTo>
                <a:lnTo>
                  <a:pt x="278231" y="215646"/>
                </a:lnTo>
                <a:lnTo>
                  <a:pt x="312953" y="188074"/>
                </a:lnTo>
                <a:lnTo>
                  <a:pt x="349758" y="163195"/>
                </a:lnTo>
                <a:lnTo>
                  <a:pt x="388493" y="141147"/>
                </a:lnTo>
                <a:lnTo>
                  <a:pt x="429018" y="122085"/>
                </a:lnTo>
                <a:lnTo>
                  <a:pt x="471182" y="106146"/>
                </a:lnTo>
                <a:lnTo>
                  <a:pt x="514832" y="93497"/>
                </a:lnTo>
                <a:lnTo>
                  <a:pt x="559816" y="84264"/>
                </a:lnTo>
                <a:lnTo>
                  <a:pt x="605993" y="78625"/>
                </a:lnTo>
                <a:lnTo>
                  <a:pt x="653199" y="76708"/>
                </a:lnTo>
                <a:lnTo>
                  <a:pt x="700417" y="78625"/>
                </a:lnTo>
                <a:lnTo>
                  <a:pt x="746594" y="84264"/>
                </a:lnTo>
                <a:lnTo>
                  <a:pt x="791578" y="93497"/>
                </a:lnTo>
                <a:lnTo>
                  <a:pt x="835228" y="106146"/>
                </a:lnTo>
                <a:lnTo>
                  <a:pt x="877379" y="122085"/>
                </a:lnTo>
                <a:lnTo>
                  <a:pt x="917905" y="141147"/>
                </a:lnTo>
                <a:lnTo>
                  <a:pt x="956640" y="163195"/>
                </a:lnTo>
                <a:lnTo>
                  <a:pt x="993444" y="188074"/>
                </a:lnTo>
                <a:lnTo>
                  <a:pt x="1028166" y="215646"/>
                </a:lnTo>
                <a:lnTo>
                  <a:pt x="1060653" y="245745"/>
                </a:lnTo>
                <a:lnTo>
                  <a:pt x="1090752" y="278231"/>
                </a:lnTo>
                <a:lnTo>
                  <a:pt x="1118311" y="312940"/>
                </a:lnTo>
                <a:lnTo>
                  <a:pt x="1143190" y="349745"/>
                </a:lnTo>
                <a:lnTo>
                  <a:pt x="1165250" y="388480"/>
                </a:lnTo>
                <a:lnTo>
                  <a:pt x="1184313" y="429006"/>
                </a:lnTo>
                <a:lnTo>
                  <a:pt x="1200251" y="471170"/>
                </a:lnTo>
                <a:lnTo>
                  <a:pt x="1212900" y="514819"/>
                </a:lnTo>
                <a:lnTo>
                  <a:pt x="1222133" y="559803"/>
                </a:lnTo>
                <a:lnTo>
                  <a:pt x="1227772" y="605980"/>
                </a:lnTo>
                <a:lnTo>
                  <a:pt x="1229690" y="653199"/>
                </a:lnTo>
                <a:lnTo>
                  <a:pt x="1229690" y="351091"/>
                </a:lnTo>
                <a:lnTo>
                  <a:pt x="1205064" y="308279"/>
                </a:lnTo>
                <a:lnTo>
                  <a:pt x="1177467" y="267754"/>
                </a:lnTo>
                <a:lnTo>
                  <a:pt x="1146987" y="229489"/>
                </a:lnTo>
                <a:lnTo>
                  <a:pt x="1113777" y="193636"/>
                </a:lnTo>
                <a:lnTo>
                  <a:pt x="1077988" y="160350"/>
                </a:lnTo>
                <a:lnTo>
                  <a:pt x="1039787" y="129781"/>
                </a:lnTo>
                <a:lnTo>
                  <a:pt x="999324" y="102108"/>
                </a:lnTo>
                <a:lnTo>
                  <a:pt x="956754" y="77482"/>
                </a:lnTo>
                <a:lnTo>
                  <a:pt x="912241" y="56045"/>
                </a:lnTo>
                <a:lnTo>
                  <a:pt x="1250950" y="56045"/>
                </a:lnTo>
                <a:lnTo>
                  <a:pt x="1250950" y="0"/>
                </a:lnTo>
                <a:lnTo>
                  <a:pt x="394169" y="0"/>
                </a:lnTo>
                <a:lnTo>
                  <a:pt x="394169" y="56045"/>
                </a:lnTo>
                <a:lnTo>
                  <a:pt x="349643" y="77482"/>
                </a:lnTo>
                <a:lnTo>
                  <a:pt x="307073" y="102108"/>
                </a:lnTo>
                <a:lnTo>
                  <a:pt x="266611" y="129794"/>
                </a:lnTo>
                <a:lnTo>
                  <a:pt x="228409" y="160350"/>
                </a:lnTo>
                <a:lnTo>
                  <a:pt x="192608" y="193636"/>
                </a:lnTo>
                <a:lnTo>
                  <a:pt x="159397" y="229501"/>
                </a:lnTo>
                <a:lnTo>
                  <a:pt x="128917" y="267766"/>
                </a:lnTo>
                <a:lnTo>
                  <a:pt x="101320" y="308292"/>
                </a:lnTo>
                <a:lnTo>
                  <a:pt x="76771" y="350913"/>
                </a:lnTo>
                <a:lnTo>
                  <a:pt x="55435" y="395465"/>
                </a:lnTo>
                <a:lnTo>
                  <a:pt x="55435" y="56045"/>
                </a:lnTo>
                <a:lnTo>
                  <a:pt x="394169" y="56045"/>
                </a:lnTo>
                <a:lnTo>
                  <a:pt x="394169" y="0"/>
                </a:lnTo>
                <a:lnTo>
                  <a:pt x="0" y="0"/>
                </a:lnTo>
                <a:lnTo>
                  <a:pt x="0" y="1306385"/>
                </a:lnTo>
                <a:lnTo>
                  <a:pt x="12" y="1310678"/>
                </a:lnTo>
                <a:lnTo>
                  <a:pt x="12" y="2504478"/>
                </a:lnTo>
                <a:lnTo>
                  <a:pt x="12" y="2560358"/>
                </a:lnTo>
                <a:lnTo>
                  <a:pt x="1306398" y="2560358"/>
                </a:lnTo>
                <a:lnTo>
                  <a:pt x="1306398" y="2556510"/>
                </a:lnTo>
                <a:lnTo>
                  <a:pt x="2558669" y="2556510"/>
                </a:lnTo>
                <a:lnTo>
                  <a:pt x="2558669" y="2500452"/>
                </a:lnTo>
                <a:lnTo>
                  <a:pt x="2558669" y="2161044"/>
                </a:lnTo>
                <a:lnTo>
                  <a:pt x="2558669" y="1645577"/>
                </a:lnTo>
                <a:lnTo>
                  <a:pt x="2558669" y="1306169"/>
                </a:lnTo>
                <a:lnTo>
                  <a:pt x="2558669" y="1250111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8" name="object 28"/>
          <p:cNvSpPr/>
          <p:nvPr/>
        </p:nvSpPr>
        <p:spPr>
          <a:xfrm>
            <a:off x="10631582" y="2277978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29">
                <a:moveTo>
                  <a:pt x="130638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89" y="1306389"/>
                </a:lnTo>
                <a:lnTo>
                  <a:pt x="1306389" y="1250338"/>
                </a:lnTo>
                <a:lnTo>
                  <a:pt x="55443" y="1250338"/>
                </a:lnTo>
                <a:lnTo>
                  <a:pt x="55443" y="910925"/>
                </a:lnTo>
                <a:lnTo>
                  <a:pt x="137869" y="910925"/>
                </a:lnTo>
                <a:lnTo>
                  <a:pt x="122085" y="877382"/>
                </a:lnTo>
                <a:lnTo>
                  <a:pt x="106149" y="835222"/>
                </a:lnTo>
                <a:lnTo>
                  <a:pt x="93493" y="791575"/>
                </a:lnTo>
                <a:lnTo>
                  <a:pt x="84268" y="746590"/>
                </a:lnTo>
                <a:lnTo>
                  <a:pt x="78624" y="700417"/>
                </a:lnTo>
                <a:lnTo>
                  <a:pt x="76709" y="653205"/>
                </a:lnTo>
                <a:lnTo>
                  <a:pt x="78624" y="605991"/>
                </a:lnTo>
                <a:lnTo>
                  <a:pt x="84268" y="559816"/>
                </a:lnTo>
                <a:lnTo>
                  <a:pt x="93493" y="514829"/>
                </a:lnTo>
                <a:lnTo>
                  <a:pt x="106149" y="471180"/>
                </a:lnTo>
                <a:lnTo>
                  <a:pt x="122085" y="429018"/>
                </a:lnTo>
                <a:lnTo>
                  <a:pt x="137873" y="395464"/>
                </a:lnTo>
                <a:lnTo>
                  <a:pt x="55443" y="395464"/>
                </a:lnTo>
                <a:lnTo>
                  <a:pt x="55443" y="56050"/>
                </a:lnTo>
                <a:lnTo>
                  <a:pt x="1306389" y="56050"/>
                </a:lnTo>
                <a:lnTo>
                  <a:pt x="1306389" y="0"/>
                </a:lnTo>
                <a:close/>
              </a:path>
              <a:path w="1306830" h="1306829">
                <a:moveTo>
                  <a:pt x="137869" y="910925"/>
                </a:moveTo>
                <a:lnTo>
                  <a:pt x="55443" y="910925"/>
                </a:lnTo>
                <a:lnTo>
                  <a:pt x="76783" y="955488"/>
                </a:lnTo>
                <a:lnTo>
                  <a:pt x="101327" y="998109"/>
                </a:lnTo>
                <a:lnTo>
                  <a:pt x="128917" y="1038631"/>
                </a:lnTo>
                <a:lnTo>
                  <a:pt x="159396" y="1076898"/>
                </a:lnTo>
                <a:lnTo>
                  <a:pt x="192606" y="1112751"/>
                </a:lnTo>
                <a:lnTo>
                  <a:pt x="228391" y="1146035"/>
                </a:lnTo>
                <a:lnTo>
                  <a:pt x="266594" y="1176592"/>
                </a:lnTo>
                <a:lnTo>
                  <a:pt x="307057" y="1204267"/>
                </a:lnTo>
                <a:lnTo>
                  <a:pt x="349622" y="1228901"/>
                </a:lnTo>
                <a:lnTo>
                  <a:pt x="394134" y="1250338"/>
                </a:lnTo>
                <a:lnTo>
                  <a:pt x="912275" y="1250338"/>
                </a:lnTo>
                <a:lnTo>
                  <a:pt x="955168" y="1229679"/>
                </a:lnTo>
                <a:lnTo>
                  <a:pt x="653205" y="1229679"/>
                </a:lnTo>
                <a:lnTo>
                  <a:pt x="605993" y="1227765"/>
                </a:lnTo>
                <a:lnTo>
                  <a:pt x="559819" y="1222121"/>
                </a:lnTo>
                <a:lnTo>
                  <a:pt x="514833" y="1212897"/>
                </a:lnTo>
                <a:lnTo>
                  <a:pt x="471185" y="1200242"/>
                </a:lnTo>
                <a:lnTo>
                  <a:pt x="429024" y="1184306"/>
                </a:lnTo>
                <a:lnTo>
                  <a:pt x="388499" y="1165239"/>
                </a:lnTo>
                <a:lnTo>
                  <a:pt x="349760" y="1143190"/>
                </a:lnTo>
                <a:lnTo>
                  <a:pt x="312956" y="1118308"/>
                </a:lnTo>
                <a:lnTo>
                  <a:pt x="278238" y="1090744"/>
                </a:lnTo>
                <a:lnTo>
                  <a:pt x="245754" y="1060645"/>
                </a:lnTo>
                <a:lnTo>
                  <a:pt x="215654" y="1028163"/>
                </a:lnTo>
                <a:lnTo>
                  <a:pt x="188088" y="993446"/>
                </a:lnTo>
                <a:lnTo>
                  <a:pt x="163204" y="956644"/>
                </a:lnTo>
                <a:lnTo>
                  <a:pt x="141154" y="917906"/>
                </a:lnTo>
                <a:lnTo>
                  <a:pt x="137869" y="910925"/>
                </a:lnTo>
                <a:close/>
              </a:path>
              <a:path w="1306830" h="1306829">
                <a:moveTo>
                  <a:pt x="1306389" y="910914"/>
                </a:moveTo>
                <a:lnTo>
                  <a:pt x="1250956" y="910914"/>
                </a:lnTo>
                <a:lnTo>
                  <a:pt x="1250956" y="1250338"/>
                </a:lnTo>
                <a:lnTo>
                  <a:pt x="1306389" y="1250338"/>
                </a:lnTo>
                <a:lnTo>
                  <a:pt x="1306389" y="910914"/>
                </a:lnTo>
                <a:close/>
              </a:path>
              <a:path w="1306830" h="1306829">
                <a:moveTo>
                  <a:pt x="955154" y="76699"/>
                </a:moveTo>
                <a:lnTo>
                  <a:pt x="653205" y="76699"/>
                </a:lnTo>
                <a:lnTo>
                  <a:pt x="700417" y="78613"/>
                </a:lnTo>
                <a:lnTo>
                  <a:pt x="746590" y="84258"/>
                </a:lnTo>
                <a:lnTo>
                  <a:pt x="791575" y="93483"/>
                </a:lnTo>
                <a:lnTo>
                  <a:pt x="835223" y="106138"/>
                </a:lnTo>
                <a:lnTo>
                  <a:pt x="877384" y="122075"/>
                </a:lnTo>
                <a:lnTo>
                  <a:pt x="917908" y="141144"/>
                </a:lnTo>
                <a:lnTo>
                  <a:pt x="956647" y="163194"/>
                </a:lnTo>
                <a:lnTo>
                  <a:pt x="993450" y="188078"/>
                </a:lnTo>
                <a:lnTo>
                  <a:pt x="1028167" y="215644"/>
                </a:lnTo>
                <a:lnTo>
                  <a:pt x="1060650" y="245745"/>
                </a:lnTo>
                <a:lnTo>
                  <a:pt x="1090750" y="278229"/>
                </a:lnTo>
                <a:lnTo>
                  <a:pt x="1118315" y="312948"/>
                </a:lnTo>
                <a:lnTo>
                  <a:pt x="1143198" y="349752"/>
                </a:lnTo>
                <a:lnTo>
                  <a:pt x="1165247" y="388492"/>
                </a:lnTo>
                <a:lnTo>
                  <a:pt x="1184315" y="429018"/>
                </a:lnTo>
                <a:lnTo>
                  <a:pt x="1200251" y="471180"/>
                </a:lnTo>
                <a:lnTo>
                  <a:pt x="1212906" y="514829"/>
                </a:lnTo>
                <a:lnTo>
                  <a:pt x="1222131" y="559816"/>
                </a:lnTo>
                <a:lnTo>
                  <a:pt x="1227775" y="605991"/>
                </a:lnTo>
                <a:lnTo>
                  <a:pt x="1229690" y="653205"/>
                </a:lnTo>
                <a:lnTo>
                  <a:pt x="1227775" y="700417"/>
                </a:lnTo>
                <a:lnTo>
                  <a:pt x="1222131" y="746590"/>
                </a:lnTo>
                <a:lnTo>
                  <a:pt x="1212906" y="791575"/>
                </a:lnTo>
                <a:lnTo>
                  <a:pt x="1200251" y="835222"/>
                </a:lnTo>
                <a:lnTo>
                  <a:pt x="1184315" y="877382"/>
                </a:lnTo>
                <a:lnTo>
                  <a:pt x="1165247" y="917906"/>
                </a:lnTo>
                <a:lnTo>
                  <a:pt x="1143198" y="956644"/>
                </a:lnTo>
                <a:lnTo>
                  <a:pt x="1118315" y="993446"/>
                </a:lnTo>
                <a:lnTo>
                  <a:pt x="1090750" y="1028163"/>
                </a:lnTo>
                <a:lnTo>
                  <a:pt x="1060650" y="1060645"/>
                </a:lnTo>
                <a:lnTo>
                  <a:pt x="1028167" y="1090744"/>
                </a:lnTo>
                <a:lnTo>
                  <a:pt x="993450" y="1118308"/>
                </a:lnTo>
                <a:lnTo>
                  <a:pt x="956647" y="1143190"/>
                </a:lnTo>
                <a:lnTo>
                  <a:pt x="917908" y="1165239"/>
                </a:lnTo>
                <a:lnTo>
                  <a:pt x="877384" y="1184306"/>
                </a:lnTo>
                <a:lnTo>
                  <a:pt x="835223" y="1200242"/>
                </a:lnTo>
                <a:lnTo>
                  <a:pt x="791575" y="1212897"/>
                </a:lnTo>
                <a:lnTo>
                  <a:pt x="746590" y="1222121"/>
                </a:lnTo>
                <a:lnTo>
                  <a:pt x="700417" y="1227765"/>
                </a:lnTo>
                <a:lnTo>
                  <a:pt x="653205" y="1229679"/>
                </a:lnTo>
                <a:lnTo>
                  <a:pt x="955168" y="1229679"/>
                </a:lnTo>
                <a:lnTo>
                  <a:pt x="999349" y="1204266"/>
                </a:lnTo>
                <a:lnTo>
                  <a:pt x="1039811" y="1176592"/>
                </a:lnTo>
                <a:lnTo>
                  <a:pt x="1078013" y="1146034"/>
                </a:lnTo>
                <a:lnTo>
                  <a:pt x="1113798" y="1112750"/>
                </a:lnTo>
                <a:lnTo>
                  <a:pt x="1147009" y="1076895"/>
                </a:lnTo>
                <a:lnTo>
                  <a:pt x="1177487" y="1038628"/>
                </a:lnTo>
                <a:lnTo>
                  <a:pt x="1205076" y="998104"/>
                </a:lnTo>
                <a:lnTo>
                  <a:pt x="1229618" y="955481"/>
                </a:lnTo>
                <a:lnTo>
                  <a:pt x="1250956" y="910914"/>
                </a:lnTo>
                <a:lnTo>
                  <a:pt x="1306389" y="910914"/>
                </a:lnTo>
                <a:lnTo>
                  <a:pt x="1306389" y="395485"/>
                </a:lnTo>
                <a:lnTo>
                  <a:pt x="1250956" y="395485"/>
                </a:lnTo>
                <a:lnTo>
                  <a:pt x="1229608" y="350900"/>
                </a:lnTo>
                <a:lnTo>
                  <a:pt x="1205066" y="308279"/>
                </a:lnTo>
                <a:lnTo>
                  <a:pt x="1177478" y="267757"/>
                </a:lnTo>
                <a:lnTo>
                  <a:pt x="1147001" y="229491"/>
                </a:lnTo>
                <a:lnTo>
                  <a:pt x="1113792" y="193638"/>
                </a:lnTo>
                <a:lnTo>
                  <a:pt x="1078010" y="160354"/>
                </a:lnTo>
                <a:lnTo>
                  <a:pt x="1039811" y="129796"/>
                </a:lnTo>
                <a:lnTo>
                  <a:pt x="999352" y="102122"/>
                </a:lnTo>
                <a:lnTo>
                  <a:pt x="956791" y="77488"/>
                </a:lnTo>
                <a:lnTo>
                  <a:pt x="955154" y="76699"/>
                </a:lnTo>
                <a:close/>
              </a:path>
              <a:path w="1306830" h="1306829">
                <a:moveTo>
                  <a:pt x="1306389" y="56050"/>
                </a:moveTo>
                <a:lnTo>
                  <a:pt x="1250956" y="56050"/>
                </a:lnTo>
                <a:lnTo>
                  <a:pt x="1250956" y="395485"/>
                </a:lnTo>
                <a:lnTo>
                  <a:pt x="1306389" y="395485"/>
                </a:lnTo>
                <a:lnTo>
                  <a:pt x="1306389" y="56050"/>
                </a:lnTo>
                <a:close/>
              </a:path>
              <a:path w="1306830" h="1306829">
                <a:moveTo>
                  <a:pt x="912286" y="56050"/>
                </a:moveTo>
                <a:lnTo>
                  <a:pt x="394124" y="56050"/>
                </a:lnTo>
                <a:lnTo>
                  <a:pt x="349614" y="77488"/>
                </a:lnTo>
                <a:lnTo>
                  <a:pt x="307050" y="102123"/>
                </a:lnTo>
                <a:lnTo>
                  <a:pt x="266587" y="129799"/>
                </a:lnTo>
                <a:lnTo>
                  <a:pt x="228384" y="160358"/>
                </a:lnTo>
                <a:lnTo>
                  <a:pt x="192599" y="193644"/>
                </a:lnTo>
                <a:lnTo>
                  <a:pt x="159388" y="229500"/>
                </a:lnTo>
                <a:lnTo>
                  <a:pt x="128908" y="267769"/>
                </a:lnTo>
                <a:lnTo>
                  <a:pt x="101318" y="308294"/>
                </a:lnTo>
                <a:lnTo>
                  <a:pt x="76775" y="350918"/>
                </a:lnTo>
                <a:lnTo>
                  <a:pt x="55443" y="395464"/>
                </a:lnTo>
                <a:lnTo>
                  <a:pt x="137873" y="395464"/>
                </a:lnTo>
                <a:lnTo>
                  <a:pt x="141154" y="388492"/>
                </a:lnTo>
                <a:lnTo>
                  <a:pt x="163204" y="349752"/>
                </a:lnTo>
                <a:lnTo>
                  <a:pt x="188088" y="312948"/>
                </a:lnTo>
                <a:lnTo>
                  <a:pt x="215654" y="278229"/>
                </a:lnTo>
                <a:lnTo>
                  <a:pt x="245754" y="245745"/>
                </a:lnTo>
                <a:lnTo>
                  <a:pt x="278238" y="215644"/>
                </a:lnTo>
                <a:lnTo>
                  <a:pt x="312956" y="188078"/>
                </a:lnTo>
                <a:lnTo>
                  <a:pt x="349760" y="163194"/>
                </a:lnTo>
                <a:lnTo>
                  <a:pt x="388499" y="141144"/>
                </a:lnTo>
                <a:lnTo>
                  <a:pt x="429024" y="122075"/>
                </a:lnTo>
                <a:lnTo>
                  <a:pt x="471185" y="106138"/>
                </a:lnTo>
                <a:lnTo>
                  <a:pt x="514833" y="93483"/>
                </a:lnTo>
                <a:lnTo>
                  <a:pt x="559819" y="84258"/>
                </a:lnTo>
                <a:lnTo>
                  <a:pt x="605993" y="78613"/>
                </a:lnTo>
                <a:lnTo>
                  <a:pt x="653205" y="76699"/>
                </a:lnTo>
                <a:lnTo>
                  <a:pt x="955154" y="76699"/>
                </a:lnTo>
                <a:lnTo>
                  <a:pt x="912286" y="5605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9" name="object 29"/>
          <p:cNvSpPr/>
          <p:nvPr/>
        </p:nvSpPr>
        <p:spPr>
          <a:xfrm>
            <a:off x="10631552" y="760906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938504" y="653211"/>
                </a:moveTo>
                <a:lnTo>
                  <a:pt x="934770" y="606996"/>
                </a:lnTo>
                <a:lnTo>
                  <a:pt x="923937" y="563130"/>
                </a:lnTo>
                <a:lnTo>
                  <a:pt x="906614" y="522211"/>
                </a:lnTo>
                <a:lnTo>
                  <a:pt x="883386" y="484835"/>
                </a:lnTo>
                <a:lnTo>
                  <a:pt x="863942" y="462178"/>
                </a:lnTo>
                <a:lnTo>
                  <a:pt x="863942" y="653211"/>
                </a:lnTo>
                <a:lnTo>
                  <a:pt x="858367" y="701471"/>
                </a:lnTo>
                <a:lnTo>
                  <a:pt x="842492" y="745794"/>
                </a:lnTo>
                <a:lnTo>
                  <a:pt x="817587" y="784923"/>
                </a:lnTo>
                <a:lnTo>
                  <a:pt x="784936" y="817587"/>
                </a:lnTo>
                <a:lnTo>
                  <a:pt x="745807" y="842479"/>
                </a:lnTo>
                <a:lnTo>
                  <a:pt x="701471" y="858354"/>
                </a:lnTo>
                <a:lnTo>
                  <a:pt x="653211" y="863930"/>
                </a:lnTo>
                <a:lnTo>
                  <a:pt x="604951" y="858354"/>
                </a:lnTo>
                <a:lnTo>
                  <a:pt x="560628" y="842479"/>
                </a:lnTo>
                <a:lnTo>
                  <a:pt x="521500" y="817587"/>
                </a:lnTo>
                <a:lnTo>
                  <a:pt x="488848" y="784923"/>
                </a:lnTo>
                <a:lnTo>
                  <a:pt x="463943" y="745794"/>
                </a:lnTo>
                <a:lnTo>
                  <a:pt x="448068" y="701471"/>
                </a:lnTo>
                <a:lnTo>
                  <a:pt x="442506" y="653211"/>
                </a:lnTo>
                <a:lnTo>
                  <a:pt x="448068" y="604951"/>
                </a:lnTo>
                <a:lnTo>
                  <a:pt x="463943" y="560616"/>
                </a:lnTo>
                <a:lnTo>
                  <a:pt x="488848" y="521487"/>
                </a:lnTo>
                <a:lnTo>
                  <a:pt x="521500" y="488835"/>
                </a:lnTo>
                <a:lnTo>
                  <a:pt x="560628" y="463943"/>
                </a:lnTo>
                <a:lnTo>
                  <a:pt x="604951" y="448068"/>
                </a:lnTo>
                <a:lnTo>
                  <a:pt x="653211" y="442493"/>
                </a:lnTo>
                <a:lnTo>
                  <a:pt x="701471" y="448068"/>
                </a:lnTo>
                <a:lnTo>
                  <a:pt x="745807" y="463943"/>
                </a:lnTo>
                <a:lnTo>
                  <a:pt x="784936" y="488835"/>
                </a:lnTo>
                <a:lnTo>
                  <a:pt x="817587" y="521487"/>
                </a:lnTo>
                <a:lnTo>
                  <a:pt x="842492" y="560616"/>
                </a:lnTo>
                <a:lnTo>
                  <a:pt x="858367" y="604951"/>
                </a:lnTo>
                <a:lnTo>
                  <a:pt x="863942" y="653211"/>
                </a:lnTo>
                <a:lnTo>
                  <a:pt x="863942" y="462178"/>
                </a:lnTo>
                <a:lnTo>
                  <a:pt x="854849" y="451573"/>
                </a:lnTo>
                <a:lnTo>
                  <a:pt x="844257" y="442493"/>
                </a:lnTo>
                <a:lnTo>
                  <a:pt x="821588" y="423049"/>
                </a:lnTo>
                <a:lnTo>
                  <a:pt x="784199" y="399821"/>
                </a:lnTo>
                <a:lnTo>
                  <a:pt x="743292" y="382498"/>
                </a:lnTo>
                <a:lnTo>
                  <a:pt x="699427" y="371665"/>
                </a:lnTo>
                <a:lnTo>
                  <a:pt x="653211" y="367931"/>
                </a:lnTo>
                <a:lnTo>
                  <a:pt x="606996" y="371665"/>
                </a:lnTo>
                <a:lnTo>
                  <a:pt x="563143" y="382498"/>
                </a:lnTo>
                <a:lnTo>
                  <a:pt x="522224" y="399821"/>
                </a:lnTo>
                <a:lnTo>
                  <a:pt x="484835" y="423049"/>
                </a:lnTo>
                <a:lnTo>
                  <a:pt x="451573" y="451573"/>
                </a:lnTo>
                <a:lnTo>
                  <a:pt x="423037" y="484835"/>
                </a:lnTo>
                <a:lnTo>
                  <a:pt x="399821" y="522211"/>
                </a:lnTo>
                <a:lnTo>
                  <a:pt x="382498" y="563130"/>
                </a:lnTo>
                <a:lnTo>
                  <a:pt x="371665" y="606996"/>
                </a:lnTo>
                <a:lnTo>
                  <a:pt x="367931" y="653211"/>
                </a:lnTo>
                <a:lnTo>
                  <a:pt x="371665" y="699414"/>
                </a:lnTo>
                <a:lnTo>
                  <a:pt x="382498" y="743280"/>
                </a:lnTo>
                <a:lnTo>
                  <a:pt x="399821" y="784199"/>
                </a:lnTo>
                <a:lnTo>
                  <a:pt x="423037" y="821575"/>
                </a:lnTo>
                <a:lnTo>
                  <a:pt x="451573" y="854837"/>
                </a:lnTo>
                <a:lnTo>
                  <a:pt x="484835" y="883373"/>
                </a:lnTo>
                <a:lnTo>
                  <a:pt x="522224" y="906602"/>
                </a:lnTo>
                <a:lnTo>
                  <a:pt x="563143" y="923925"/>
                </a:lnTo>
                <a:lnTo>
                  <a:pt x="606996" y="934758"/>
                </a:lnTo>
                <a:lnTo>
                  <a:pt x="653211" y="938504"/>
                </a:lnTo>
                <a:lnTo>
                  <a:pt x="699427" y="934758"/>
                </a:lnTo>
                <a:lnTo>
                  <a:pt x="743292" y="923925"/>
                </a:lnTo>
                <a:lnTo>
                  <a:pt x="784199" y="906602"/>
                </a:lnTo>
                <a:lnTo>
                  <a:pt x="821588" y="883373"/>
                </a:lnTo>
                <a:lnTo>
                  <a:pt x="844245" y="863930"/>
                </a:lnTo>
                <a:lnTo>
                  <a:pt x="854849" y="854837"/>
                </a:lnTo>
                <a:lnTo>
                  <a:pt x="883386" y="821575"/>
                </a:lnTo>
                <a:lnTo>
                  <a:pt x="906614" y="784199"/>
                </a:lnTo>
                <a:lnTo>
                  <a:pt x="923937" y="743280"/>
                </a:lnTo>
                <a:lnTo>
                  <a:pt x="934770" y="699414"/>
                </a:lnTo>
                <a:lnTo>
                  <a:pt x="938504" y="653211"/>
                </a:lnTo>
                <a:close/>
              </a:path>
              <a:path w="1306830" h="1306830">
                <a:moveTo>
                  <a:pt x="1306385" y="0"/>
                </a:moveTo>
                <a:lnTo>
                  <a:pt x="1250950" y="0"/>
                </a:lnTo>
                <a:lnTo>
                  <a:pt x="1250950" y="56057"/>
                </a:lnTo>
                <a:lnTo>
                  <a:pt x="1250950" y="395478"/>
                </a:lnTo>
                <a:lnTo>
                  <a:pt x="1250950" y="910920"/>
                </a:lnTo>
                <a:lnTo>
                  <a:pt x="1250950" y="1250353"/>
                </a:lnTo>
                <a:lnTo>
                  <a:pt x="912228" y="1250353"/>
                </a:lnTo>
                <a:lnTo>
                  <a:pt x="955141" y="1229677"/>
                </a:lnTo>
                <a:lnTo>
                  <a:pt x="956741" y="1228915"/>
                </a:lnTo>
                <a:lnTo>
                  <a:pt x="999312" y="1204277"/>
                </a:lnTo>
                <a:lnTo>
                  <a:pt x="1039774" y="1176604"/>
                </a:lnTo>
                <a:lnTo>
                  <a:pt x="1077988" y="1146035"/>
                </a:lnTo>
                <a:lnTo>
                  <a:pt x="1113777" y="1112748"/>
                </a:lnTo>
                <a:lnTo>
                  <a:pt x="1146987" y="1076896"/>
                </a:lnTo>
                <a:lnTo>
                  <a:pt x="1177467" y="1038631"/>
                </a:lnTo>
                <a:lnTo>
                  <a:pt x="1205064" y="998105"/>
                </a:lnTo>
                <a:lnTo>
                  <a:pt x="1229614" y="955471"/>
                </a:lnTo>
                <a:lnTo>
                  <a:pt x="1250950" y="910920"/>
                </a:lnTo>
                <a:lnTo>
                  <a:pt x="1250950" y="395478"/>
                </a:lnTo>
                <a:lnTo>
                  <a:pt x="1229690" y="351104"/>
                </a:lnTo>
                <a:lnTo>
                  <a:pt x="1229690" y="653199"/>
                </a:lnTo>
                <a:lnTo>
                  <a:pt x="1227772" y="700417"/>
                </a:lnTo>
                <a:lnTo>
                  <a:pt x="1222133" y="746582"/>
                </a:lnTo>
                <a:lnTo>
                  <a:pt x="1212900" y="791578"/>
                </a:lnTo>
                <a:lnTo>
                  <a:pt x="1200251" y="835215"/>
                </a:lnTo>
                <a:lnTo>
                  <a:pt x="1184313" y="877379"/>
                </a:lnTo>
                <a:lnTo>
                  <a:pt x="1165237" y="917905"/>
                </a:lnTo>
                <a:lnTo>
                  <a:pt x="1143190" y="956640"/>
                </a:lnTo>
                <a:lnTo>
                  <a:pt x="1118311" y="993444"/>
                </a:lnTo>
                <a:lnTo>
                  <a:pt x="1090739" y="1028166"/>
                </a:lnTo>
                <a:lnTo>
                  <a:pt x="1060640" y="1060653"/>
                </a:lnTo>
                <a:lnTo>
                  <a:pt x="1028153" y="1090752"/>
                </a:lnTo>
                <a:lnTo>
                  <a:pt x="993432" y="1118311"/>
                </a:lnTo>
                <a:lnTo>
                  <a:pt x="956627" y="1143190"/>
                </a:lnTo>
                <a:lnTo>
                  <a:pt x="917892" y="1165237"/>
                </a:lnTo>
                <a:lnTo>
                  <a:pt x="877366" y="1184313"/>
                </a:lnTo>
                <a:lnTo>
                  <a:pt x="835202" y="1200251"/>
                </a:lnTo>
                <a:lnTo>
                  <a:pt x="791552" y="1212900"/>
                </a:lnTo>
                <a:lnTo>
                  <a:pt x="746569" y="1222121"/>
                </a:lnTo>
                <a:lnTo>
                  <a:pt x="700392" y="1227772"/>
                </a:lnTo>
                <a:lnTo>
                  <a:pt x="653186" y="1229677"/>
                </a:lnTo>
                <a:lnTo>
                  <a:pt x="605967" y="1227772"/>
                </a:lnTo>
                <a:lnTo>
                  <a:pt x="559803" y="1222121"/>
                </a:lnTo>
                <a:lnTo>
                  <a:pt x="514819" y="1212900"/>
                </a:lnTo>
                <a:lnTo>
                  <a:pt x="471170" y="1200251"/>
                </a:lnTo>
                <a:lnTo>
                  <a:pt x="429006" y="1184313"/>
                </a:lnTo>
                <a:lnTo>
                  <a:pt x="394144" y="1167904"/>
                </a:lnTo>
                <a:lnTo>
                  <a:pt x="394144" y="1250353"/>
                </a:lnTo>
                <a:lnTo>
                  <a:pt x="55435" y="1250353"/>
                </a:lnTo>
                <a:lnTo>
                  <a:pt x="55435" y="910907"/>
                </a:lnTo>
                <a:lnTo>
                  <a:pt x="76784" y="955484"/>
                </a:lnTo>
                <a:lnTo>
                  <a:pt x="101320" y="998105"/>
                </a:lnTo>
                <a:lnTo>
                  <a:pt x="128917" y="1038631"/>
                </a:lnTo>
                <a:lnTo>
                  <a:pt x="159397" y="1076909"/>
                </a:lnTo>
                <a:lnTo>
                  <a:pt x="192608" y="1112761"/>
                </a:lnTo>
                <a:lnTo>
                  <a:pt x="228396" y="1146048"/>
                </a:lnTo>
                <a:lnTo>
                  <a:pt x="266598" y="1176604"/>
                </a:lnTo>
                <a:lnTo>
                  <a:pt x="307060" y="1204277"/>
                </a:lnTo>
                <a:lnTo>
                  <a:pt x="349631" y="1228915"/>
                </a:lnTo>
                <a:lnTo>
                  <a:pt x="394144" y="1250353"/>
                </a:lnTo>
                <a:lnTo>
                  <a:pt x="394144" y="1167904"/>
                </a:lnTo>
                <a:lnTo>
                  <a:pt x="388480" y="1165237"/>
                </a:lnTo>
                <a:lnTo>
                  <a:pt x="349745" y="1143190"/>
                </a:lnTo>
                <a:lnTo>
                  <a:pt x="312940" y="1118311"/>
                </a:lnTo>
                <a:lnTo>
                  <a:pt x="278218" y="1090752"/>
                </a:lnTo>
                <a:lnTo>
                  <a:pt x="245745" y="1060653"/>
                </a:lnTo>
                <a:lnTo>
                  <a:pt x="215646" y="1028166"/>
                </a:lnTo>
                <a:lnTo>
                  <a:pt x="188074" y="993444"/>
                </a:lnTo>
                <a:lnTo>
                  <a:pt x="163195" y="956640"/>
                </a:lnTo>
                <a:lnTo>
                  <a:pt x="141147" y="917905"/>
                </a:lnTo>
                <a:lnTo>
                  <a:pt x="122072" y="877379"/>
                </a:lnTo>
                <a:lnTo>
                  <a:pt x="106133" y="835215"/>
                </a:lnTo>
                <a:lnTo>
                  <a:pt x="93484" y="791578"/>
                </a:lnTo>
                <a:lnTo>
                  <a:pt x="84264" y="746582"/>
                </a:lnTo>
                <a:lnTo>
                  <a:pt x="78613" y="700417"/>
                </a:lnTo>
                <a:lnTo>
                  <a:pt x="76695" y="653199"/>
                </a:lnTo>
                <a:lnTo>
                  <a:pt x="78613" y="605980"/>
                </a:lnTo>
                <a:lnTo>
                  <a:pt x="84264" y="559816"/>
                </a:lnTo>
                <a:lnTo>
                  <a:pt x="93484" y="514832"/>
                </a:lnTo>
                <a:lnTo>
                  <a:pt x="106133" y="471182"/>
                </a:lnTo>
                <a:lnTo>
                  <a:pt x="122072" y="429018"/>
                </a:lnTo>
                <a:lnTo>
                  <a:pt x="141147" y="388493"/>
                </a:lnTo>
                <a:lnTo>
                  <a:pt x="163195" y="349758"/>
                </a:lnTo>
                <a:lnTo>
                  <a:pt x="188074" y="312953"/>
                </a:lnTo>
                <a:lnTo>
                  <a:pt x="215646" y="278244"/>
                </a:lnTo>
                <a:lnTo>
                  <a:pt x="245745" y="245757"/>
                </a:lnTo>
                <a:lnTo>
                  <a:pt x="278218" y="215658"/>
                </a:lnTo>
                <a:lnTo>
                  <a:pt x="312940" y="188099"/>
                </a:lnTo>
                <a:lnTo>
                  <a:pt x="349745" y="163207"/>
                </a:lnTo>
                <a:lnTo>
                  <a:pt x="388480" y="141160"/>
                </a:lnTo>
                <a:lnTo>
                  <a:pt x="429006" y="122097"/>
                </a:lnTo>
                <a:lnTo>
                  <a:pt x="471170" y="106159"/>
                </a:lnTo>
                <a:lnTo>
                  <a:pt x="514819" y="93510"/>
                </a:lnTo>
                <a:lnTo>
                  <a:pt x="559803" y="84277"/>
                </a:lnTo>
                <a:lnTo>
                  <a:pt x="605967" y="78638"/>
                </a:lnTo>
                <a:lnTo>
                  <a:pt x="653186" y="76720"/>
                </a:lnTo>
                <a:lnTo>
                  <a:pt x="700392" y="78638"/>
                </a:lnTo>
                <a:lnTo>
                  <a:pt x="746569" y="84277"/>
                </a:lnTo>
                <a:lnTo>
                  <a:pt x="791552" y="93510"/>
                </a:lnTo>
                <a:lnTo>
                  <a:pt x="835202" y="106159"/>
                </a:lnTo>
                <a:lnTo>
                  <a:pt x="877366" y="122097"/>
                </a:lnTo>
                <a:lnTo>
                  <a:pt x="917892" y="141160"/>
                </a:lnTo>
                <a:lnTo>
                  <a:pt x="956627" y="163207"/>
                </a:lnTo>
                <a:lnTo>
                  <a:pt x="993432" y="188099"/>
                </a:lnTo>
                <a:lnTo>
                  <a:pt x="1028153" y="215658"/>
                </a:lnTo>
                <a:lnTo>
                  <a:pt x="1060640" y="245757"/>
                </a:lnTo>
                <a:lnTo>
                  <a:pt x="1090739" y="278244"/>
                </a:lnTo>
                <a:lnTo>
                  <a:pt x="1118311" y="312953"/>
                </a:lnTo>
                <a:lnTo>
                  <a:pt x="1143190" y="349758"/>
                </a:lnTo>
                <a:lnTo>
                  <a:pt x="1165237" y="388493"/>
                </a:lnTo>
                <a:lnTo>
                  <a:pt x="1184313" y="429018"/>
                </a:lnTo>
                <a:lnTo>
                  <a:pt x="1200251" y="471182"/>
                </a:lnTo>
                <a:lnTo>
                  <a:pt x="1212900" y="514832"/>
                </a:lnTo>
                <a:lnTo>
                  <a:pt x="1222133" y="559816"/>
                </a:lnTo>
                <a:lnTo>
                  <a:pt x="1227772" y="605980"/>
                </a:lnTo>
                <a:lnTo>
                  <a:pt x="1229690" y="653199"/>
                </a:lnTo>
                <a:lnTo>
                  <a:pt x="1229690" y="351104"/>
                </a:lnTo>
                <a:lnTo>
                  <a:pt x="1205064" y="308292"/>
                </a:lnTo>
                <a:lnTo>
                  <a:pt x="1177467" y="267766"/>
                </a:lnTo>
                <a:lnTo>
                  <a:pt x="1146987" y="229501"/>
                </a:lnTo>
                <a:lnTo>
                  <a:pt x="1113777" y="193649"/>
                </a:lnTo>
                <a:lnTo>
                  <a:pt x="1077988" y="160362"/>
                </a:lnTo>
                <a:lnTo>
                  <a:pt x="1039787" y="129806"/>
                </a:lnTo>
                <a:lnTo>
                  <a:pt x="999324" y="102133"/>
                </a:lnTo>
                <a:lnTo>
                  <a:pt x="956767" y="77495"/>
                </a:lnTo>
                <a:lnTo>
                  <a:pt x="912253" y="56057"/>
                </a:lnTo>
                <a:lnTo>
                  <a:pt x="1250950" y="56057"/>
                </a:lnTo>
                <a:lnTo>
                  <a:pt x="1250950" y="0"/>
                </a:lnTo>
                <a:lnTo>
                  <a:pt x="394119" y="0"/>
                </a:lnTo>
                <a:lnTo>
                  <a:pt x="394119" y="56057"/>
                </a:lnTo>
                <a:lnTo>
                  <a:pt x="349618" y="77495"/>
                </a:lnTo>
                <a:lnTo>
                  <a:pt x="307047" y="102133"/>
                </a:lnTo>
                <a:lnTo>
                  <a:pt x="266585" y="129806"/>
                </a:lnTo>
                <a:lnTo>
                  <a:pt x="228384" y="160362"/>
                </a:lnTo>
                <a:lnTo>
                  <a:pt x="192595" y="193649"/>
                </a:lnTo>
                <a:lnTo>
                  <a:pt x="159385" y="229514"/>
                </a:lnTo>
                <a:lnTo>
                  <a:pt x="128905" y="267779"/>
                </a:lnTo>
                <a:lnTo>
                  <a:pt x="101320" y="308305"/>
                </a:lnTo>
                <a:lnTo>
                  <a:pt x="76771" y="350926"/>
                </a:lnTo>
                <a:lnTo>
                  <a:pt x="55435" y="395503"/>
                </a:lnTo>
                <a:lnTo>
                  <a:pt x="55435" y="56057"/>
                </a:lnTo>
                <a:lnTo>
                  <a:pt x="394119" y="56057"/>
                </a:lnTo>
                <a:lnTo>
                  <a:pt x="394119" y="0"/>
                </a:lnTo>
                <a:lnTo>
                  <a:pt x="0" y="0"/>
                </a:lnTo>
                <a:lnTo>
                  <a:pt x="0" y="1306398"/>
                </a:lnTo>
                <a:lnTo>
                  <a:pt x="1306385" y="1306398"/>
                </a:lnTo>
                <a:lnTo>
                  <a:pt x="1306385" y="1250353"/>
                </a:lnTo>
                <a:lnTo>
                  <a:pt x="1306385" y="910920"/>
                </a:lnTo>
                <a:lnTo>
                  <a:pt x="1306385" y="395478"/>
                </a:lnTo>
                <a:lnTo>
                  <a:pt x="1306385" y="56057"/>
                </a:lnTo>
                <a:lnTo>
                  <a:pt x="1306385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0" name="object 30"/>
          <p:cNvSpPr/>
          <p:nvPr/>
        </p:nvSpPr>
        <p:spPr>
          <a:xfrm>
            <a:off x="8355706" y="2277922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29">
                <a:moveTo>
                  <a:pt x="938466" y="653199"/>
                </a:moveTo>
                <a:lnTo>
                  <a:pt x="934732" y="606983"/>
                </a:lnTo>
                <a:lnTo>
                  <a:pt x="923899" y="563118"/>
                </a:lnTo>
                <a:lnTo>
                  <a:pt x="906576" y="522198"/>
                </a:lnTo>
                <a:lnTo>
                  <a:pt x="883348" y="484822"/>
                </a:lnTo>
                <a:lnTo>
                  <a:pt x="863904" y="462165"/>
                </a:lnTo>
                <a:lnTo>
                  <a:pt x="863904" y="653199"/>
                </a:lnTo>
                <a:lnTo>
                  <a:pt x="858329" y="701459"/>
                </a:lnTo>
                <a:lnTo>
                  <a:pt x="842454" y="745782"/>
                </a:lnTo>
                <a:lnTo>
                  <a:pt x="817549" y="784910"/>
                </a:lnTo>
                <a:lnTo>
                  <a:pt x="784898" y="817562"/>
                </a:lnTo>
                <a:lnTo>
                  <a:pt x="745782" y="842454"/>
                </a:lnTo>
                <a:lnTo>
                  <a:pt x="701446" y="858329"/>
                </a:lnTo>
                <a:lnTo>
                  <a:pt x="653186" y="863904"/>
                </a:lnTo>
                <a:lnTo>
                  <a:pt x="604926" y="858329"/>
                </a:lnTo>
                <a:lnTo>
                  <a:pt x="560590" y="842454"/>
                </a:lnTo>
                <a:lnTo>
                  <a:pt x="521462" y="817562"/>
                </a:lnTo>
                <a:lnTo>
                  <a:pt x="488810" y="784910"/>
                </a:lnTo>
                <a:lnTo>
                  <a:pt x="463905" y="745782"/>
                </a:lnTo>
                <a:lnTo>
                  <a:pt x="448030" y="701459"/>
                </a:lnTo>
                <a:lnTo>
                  <a:pt x="442455" y="653199"/>
                </a:lnTo>
                <a:lnTo>
                  <a:pt x="448030" y="604939"/>
                </a:lnTo>
                <a:lnTo>
                  <a:pt x="463905" y="560603"/>
                </a:lnTo>
                <a:lnTo>
                  <a:pt x="488810" y="521474"/>
                </a:lnTo>
                <a:lnTo>
                  <a:pt x="521462" y="488823"/>
                </a:lnTo>
                <a:lnTo>
                  <a:pt x="560590" y="463918"/>
                </a:lnTo>
                <a:lnTo>
                  <a:pt x="604926" y="448043"/>
                </a:lnTo>
                <a:lnTo>
                  <a:pt x="653186" y="442468"/>
                </a:lnTo>
                <a:lnTo>
                  <a:pt x="701446" y="448043"/>
                </a:lnTo>
                <a:lnTo>
                  <a:pt x="745782" y="463918"/>
                </a:lnTo>
                <a:lnTo>
                  <a:pt x="784898" y="488823"/>
                </a:lnTo>
                <a:lnTo>
                  <a:pt x="817549" y="521474"/>
                </a:lnTo>
                <a:lnTo>
                  <a:pt x="842454" y="560603"/>
                </a:lnTo>
                <a:lnTo>
                  <a:pt x="858329" y="604939"/>
                </a:lnTo>
                <a:lnTo>
                  <a:pt x="863904" y="653199"/>
                </a:lnTo>
                <a:lnTo>
                  <a:pt x="863904" y="462165"/>
                </a:lnTo>
                <a:lnTo>
                  <a:pt x="821563" y="423024"/>
                </a:lnTo>
                <a:lnTo>
                  <a:pt x="784174" y="399796"/>
                </a:lnTo>
                <a:lnTo>
                  <a:pt x="743267" y="382473"/>
                </a:lnTo>
                <a:lnTo>
                  <a:pt x="699401" y="371640"/>
                </a:lnTo>
                <a:lnTo>
                  <a:pt x="653186" y="367893"/>
                </a:lnTo>
                <a:lnTo>
                  <a:pt x="606971" y="371640"/>
                </a:lnTo>
                <a:lnTo>
                  <a:pt x="563118" y="382473"/>
                </a:lnTo>
                <a:lnTo>
                  <a:pt x="522185" y="399796"/>
                </a:lnTo>
                <a:lnTo>
                  <a:pt x="484809" y="423024"/>
                </a:lnTo>
                <a:lnTo>
                  <a:pt x="451548" y="451561"/>
                </a:lnTo>
                <a:lnTo>
                  <a:pt x="423011" y="484822"/>
                </a:lnTo>
                <a:lnTo>
                  <a:pt x="399783" y="522198"/>
                </a:lnTo>
                <a:lnTo>
                  <a:pt x="382460" y="563118"/>
                </a:lnTo>
                <a:lnTo>
                  <a:pt x="371627" y="606983"/>
                </a:lnTo>
                <a:lnTo>
                  <a:pt x="367893" y="653199"/>
                </a:lnTo>
                <a:lnTo>
                  <a:pt x="371627" y="699414"/>
                </a:lnTo>
                <a:lnTo>
                  <a:pt x="382460" y="743267"/>
                </a:lnTo>
                <a:lnTo>
                  <a:pt x="399783" y="784186"/>
                </a:lnTo>
                <a:lnTo>
                  <a:pt x="423011" y="821575"/>
                </a:lnTo>
                <a:lnTo>
                  <a:pt x="451548" y="854824"/>
                </a:lnTo>
                <a:lnTo>
                  <a:pt x="484809" y="883361"/>
                </a:lnTo>
                <a:lnTo>
                  <a:pt x="522185" y="906576"/>
                </a:lnTo>
                <a:lnTo>
                  <a:pt x="563118" y="923899"/>
                </a:lnTo>
                <a:lnTo>
                  <a:pt x="606971" y="934732"/>
                </a:lnTo>
                <a:lnTo>
                  <a:pt x="653186" y="938466"/>
                </a:lnTo>
                <a:lnTo>
                  <a:pt x="699401" y="934732"/>
                </a:lnTo>
                <a:lnTo>
                  <a:pt x="743267" y="923899"/>
                </a:lnTo>
                <a:lnTo>
                  <a:pt x="784174" y="906576"/>
                </a:lnTo>
                <a:lnTo>
                  <a:pt x="821563" y="883361"/>
                </a:lnTo>
                <a:lnTo>
                  <a:pt x="854811" y="854824"/>
                </a:lnTo>
                <a:lnTo>
                  <a:pt x="883348" y="821575"/>
                </a:lnTo>
                <a:lnTo>
                  <a:pt x="906576" y="784186"/>
                </a:lnTo>
                <a:lnTo>
                  <a:pt x="923899" y="743267"/>
                </a:lnTo>
                <a:lnTo>
                  <a:pt x="934732" y="699414"/>
                </a:lnTo>
                <a:lnTo>
                  <a:pt x="938466" y="653199"/>
                </a:lnTo>
                <a:close/>
              </a:path>
              <a:path w="1306830" h="1306829">
                <a:moveTo>
                  <a:pt x="1306398" y="0"/>
                </a:moveTo>
                <a:lnTo>
                  <a:pt x="1250962" y="0"/>
                </a:lnTo>
                <a:lnTo>
                  <a:pt x="1250962" y="56045"/>
                </a:lnTo>
                <a:lnTo>
                  <a:pt x="1250962" y="395490"/>
                </a:lnTo>
                <a:lnTo>
                  <a:pt x="1250962" y="910894"/>
                </a:lnTo>
                <a:lnTo>
                  <a:pt x="1250962" y="1250327"/>
                </a:lnTo>
                <a:lnTo>
                  <a:pt x="912266" y="1250327"/>
                </a:lnTo>
                <a:lnTo>
                  <a:pt x="955167" y="1229677"/>
                </a:lnTo>
                <a:lnTo>
                  <a:pt x="999350" y="1204264"/>
                </a:lnTo>
                <a:lnTo>
                  <a:pt x="1039812" y="1176591"/>
                </a:lnTo>
                <a:lnTo>
                  <a:pt x="1078014" y="1146022"/>
                </a:lnTo>
                <a:lnTo>
                  <a:pt x="1113802" y="1112748"/>
                </a:lnTo>
                <a:lnTo>
                  <a:pt x="1147013" y="1076883"/>
                </a:lnTo>
                <a:lnTo>
                  <a:pt x="1177480" y="1038618"/>
                </a:lnTo>
                <a:lnTo>
                  <a:pt x="1205077" y="998093"/>
                </a:lnTo>
                <a:lnTo>
                  <a:pt x="1229614" y="955471"/>
                </a:lnTo>
                <a:lnTo>
                  <a:pt x="1250962" y="910894"/>
                </a:lnTo>
                <a:lnTo>
                  <a:pt x="1250962" y="395490"/>
                </a:lnTo>
                <a:lnTo>
                  <a:pt x="1229690" y="351066"/>
                </a:lnTo>
                <a:lnTo>
                  <a:pt x="1229690" y="653199"/>
                </a:lnTo>
                <a:lnTo>
                  <a:pt x="1227785" y="700405"/>
                </a:lnTo>
                <a:lnTo>
                  <a:pt x="1222133" y="746582"/>
                </a:lnTo>
                <a:lnTo>
                  <a:pt x="1212913" y="791565"/>
                </a:lnTo>
                <a:lnTo>
                  <a:pt x="1200251" y="835215"/>
                </a:lnTo>
                <a:lnTo>
                  <a:pt x="1184313" y="877379"/>
                </a:lnTo>
                <a:lnTo>
                  <a:pt x="1165250" y="917905"/>
                </a:lnTo>
                <a:lnTo>
                  <a:pt x="1143203" y="956640"/>
                </a:lnTo>
                <a:lnTo>
                  <a:pt x="1118323" y="993444"/>
                </a:lnTo>
                <a:lnTo>
                  <a:pt x="1090752" y="1028153"/>
                </a:lnTo>
                <a:lnTo>
                  <a:pt x="1060653" y="1060640"/>
                </a:lnTo>
                <a:lnTo>
                  <a:pt x="1028166" y="1090739"/>
                </a:lnTo>
                <a:lnTo>
                  <a:pt x="993457" y="1118298"/>
                </a:lnTo>
                <a:lnTo>
                  <a:pt x="956652" y="1143190"/>
                </a:lnTo>
                <a:lnTo>
                  <a:pt x="917917" y="1165237"/>
                </a:lnTo>
                <a:lnTo>
                  <a:pt x="877392" y="1184300"/>
                </a:lnTo>
                <a:lnTo>
                  <a:pt x="835228" y="1200238"/>
                </a:lnTo>
                <a:lnTo>
                  <a:pt x="791578" y="1212888"/>
                </a:lnTo>
                <a:lnTo>
                  <a:pt x="746594" y="1222121"/>
                </a:lnTo>
                <a:lnTo>
                  <a:pt x="700417" y="1227759"/>
                </a:lnTo>
                <a:lnTo>
                  <a:pt x="653211" y="1229677"/>
                </a:lnTo>
                <a:lnTo>
                  <a:pt x="605993" y="1227759"/>
                </a:lnTo>
                <a:lnTo>
                  <a:pt x="559828" y="1222121"/>
                </a:lnTo>
                <a:lnTo>
                  <a:pt x="514832" y="1212888"/>
                </a:lnTo>
                <a:lnTo>
                  <a:pt x="471182" y="1200238"/>
                </a:lnTo>
                <a:lnTo>
                  <a:pt x="429031" y="1184300"/>
                </a:lnTo>
                <a:lnTo>
                  <a:pt x="394144" y="1167892"/>
                </a:lnTo>
                <a:lnTo>
                  <a:pt x="394144" y="1250327"/>
                </a:lnTo>
                <a:lnTo>
                  <a:pt x="55448" y="1250327"/>
                </a:lnTo>
                <a:lnTo>
                  <a:pt x="55448" y="910920"/>
                </a:lnTo>
                <a:lnTo>
                  <a:pt x="76784" y="955484"/>
                </a:lnTo>
                <a:lnTo>
                  <a:pt x="101333" y="998105"/>
                </a:lnTo>
                <a:lnTo>
                  <a:pt x="128917" y="1038631"/>
                </a:lnTo>
                <a:lnTo>
                  <a:pt x="159397" y="1076896"/>
                </a:lnTo>
                <a:lnTo>
                  <a:pt x="192620" y="1112748"/>
                </a:lnTo>
                <a:lnTo>
                  <a:pt x="228396" y="1146035"/>
                </a:lnTo>
                <a:lnTo>
                  <a:pt x="266611" y="1176591"/>
                </a:lnTo>
                <a:lnTo>
                  <a:pt x="307073" y="1204264"/>
                </a:lnTo>
                <a:lnTo>
                  <a:pt x="349631" y="1228902"/>
                </a:lnTo>
                <a:lnTo>
                  <a:pt x="394144" y="1250327"/>
                </a:lnTo>
                <a:lnTo>
                  <a:pt x="394144" y="1167892"/>
                </a:lnTo>
                <a:lnTo>
                  <a:pt x="388505" y="1165237"/>
                </a:lnTo>
                <a:lnTo>
                  <a:pt x="349758" y="1143190"/>
                </a:lnTo>
                <a:lnTo>
                  <a:pt x="312953" y="1118298"/>
                </a:lnTo>
                <a:lnTo>
                  <a:pt x="278231" y="1090739"/>
                </a:lnTo>
                <a:lnTo>
                  <a:pt x="245757" y="1060640"/>
                </a:lnTo>
                <a:lnTo>
                  <a:pt x="215646" y="1028153"/>
                </a:lnTo>
                <a:lnTo>
                  <a:pt x="188087" y="993444"/>
                </a:lnTo>
                <a:lnTo>
                  <a:pt x="163195" y="956640"/>
                </a:lnTo>
                <a:lnTo>
                  <a:pt x="141147" y="917905"/>
                </a:lnTo>
                <a:lnTo>
                  <a:pt x="122085" y="877379"/>
                </a:lnTo>
                <a:lnTo>
                  <a:pt x="106146" y="835215"/>
                </a:lnTo>
                <a:lnTo>
                  <a:pt x="93484" y="791565"/>
                </a:lnTo>
                <a:lnTo>
                  <a:pt x="84264" y="746582"/>
                </a:lnTo>
                <a:lnTo>
                  <a:pt x="78613" y="700405"/>
                </a:lnTo>
                <a:lnTo>
                  <a:pt x="76708" y="653199"/>
                </a:lnTo>
                <a:lnTo>
                  <a:pt x="78613" y="605980"/>
                </a:lnTo>
                <a:lnTo>
                  <a:pt x="84264" y="559816"/>
                </a:lnTo>
                <a:lnTo>
                  <a:pt x="93484" y="514819"/>
                </a:lnTo>
                <a:lnTo>
                  <a:pt x="106146" y="471182"/>
                </a:lnTo>
                <a:lnTo>
                  <a:pt x="122085" y="429018"/>
                </a:lnTo>
                <a:lnTo>
                  <a:pt x="137871" y="395465"/>
                </a:lnTo>
                <a:lnTo>
                  <a:pt x="141147" y="388493"/>
                </a:lnTo>
                <a:lnTo>
                  <a:pt x="163195" y="349758"/>
                </a:lnTo>
                <a:lnTo>
                  <a:pt x="188087" y="312953"/>
                </a:lnTo>
                <a:lnTo>
                  <a:pt x="215646" y="278231"/>
                </a:lnTo>
                <a:lnTo>
                  <a:pt x="245757" y="245745"/>
                </a:lnTo>
                <a:lnTo>
                  <a:pt x="278231" y="215646"/>
                </a:lnTo>
                <a:lnTo>
                  <a:pt x="312953" y="188087"/>
                </a:lnTo>
                <a:lnTo>
                  <a:pt x="349758" y="163207"/>
                </a:lnTo>
                <a:lnTo>
                  <a:pt x="388505" y="141160"/>
                </a:lnTo>
                <a:lnTo>
                  <a:pt x="429031" y="122085"/>
                </a:lnTo>
                <a:lnTo>
                  <a:pt x="471182" y="106146"/>
                </a:lnTo>
                <a:lnTo>
                  <a:pt x="514832" y="93497"/>
                </a:lnTo>
                <a:lnTo>
                  <a:pt x="559828" y="84277"/>
                </a:lnTo>
                <a:lnTo>
                  <a:pt x="605993" y="78625"/>
                </a:lnTo>
                <a:lnTo>
                  <a:pt x="653211" y="76720"/>
                </a:lnTo>
                <a:lnTo>
                  <a:pt x="700417" y="78625"/>
                </a:lnTo>
                <a:lnTo>
                  <a:pt x="746594" y="84277"/>
                </a:lnTo>
                <a:lnTo>
                  <a:pt x="791578" y="93497"/>
                </a:lnTo>
                <a:lnTo>
                  <a:pt x="835228" y="106146"/>
                </a:lnTo>
                <a:lnTo>
                  <a:pt x="877392" y="122085"/>
                </a:lnTo>
                <a:lnTo>
                  <a:pt x="917917" y="141160"/>
                </a:lnTo>
                <a:lnTo>
                  <a:pt x="956652" y="163207"/>
                </a:lnTo>
                <a:lnTo>
                  <a:pt x="993457" y="188087"/>
                </a:lnTo>
                <a:lnTo>
                  <a:pt x="1028166" y="215646"/>
                </a:lnTo>
                <a:lnTo>
                  <a:pt x="1060653" y="245745"/>
                </a:lnTo>
                <a:lnTo>
                  <a:pt x="1090752" y="278231"/>
                </a:lnTo>
                <a:lnTo>
                  <a:pt x="1118323" y="312953"/>
                </a:lnTo>
                <a:lnTo>
                  <a:pt x="1143203" y="349758"/>
                </a:lnTo>
                <a:lnTo>
                  <a:pt x="1165250" y="388493"/>
                </a:lnTo>
                <a:lnTo>
                  <a:pt x="1184313" y="429018"/>
                </a:lnTo>
                <a:lnTo>
                  <a:pt x="1200251" y="471182"/>
                </a:lnTo>
                <a:lnTo>
                  <a:pt x="1212913" y="514819"/>
                </a:lnTo>
                <a:lnTo>
                  <a:pt x="1222133" y="559816"/>
                </a:lnTo>
                <a:lnTo>
                  <a:pt x="1227785" y="605980"/>
                </a:lnTo>
                <a:lnTo>
                  <a:pt x="1229690" y="653199"/>
                </a:lnTo>
                <a:lnTo>
                  <a:pt x="1229690" y="351066"/>
                </a:lnTo>
                <a:lnTo>
                  <a:pt x="1205064" y="308279"/>
                </a:lnTo>
                <a:lnTo>
                  <a:pt x="1177480" y="267754"/>
                </a:lnTo>
                <a:lnTo>
                  <a:pt x="1147000" y="229489"/>
                </a:lnTo>
                <a:lnTo>
                  <a:pt x="1113777" y="193636"/>
                </a:lnTo>
                <a:lnTo>
                  <a:pt x="1078001" y="160350"/>
                </a:lnTo>
                <a:lnTo>
                  <a:pt x="1039787" y="129794"/>
                </a:lnTo>
                <a:lnTo>
                  <a:pt x="999324" y="102108"/>
                </a:lnTo>
                <a:lnTo>
                  <a:pt x="956754" y="77482"/>
                </a:lnTo>
                <a:lnTo>
                  <a:pt x="955167" y="76720"/>
                </a:lnTo>
                <a:lnTo>
                  <a:pt x="912253" y="56045"/>
                </a:lnTo>
                <a:lnTo>
                  <a:pt x="1250962" y="56045"/>
                </a:lnTo>
                <a:lnTo>
                  <a:pt x="1250962" y="0"/>
                </a:lnTo>
                <a:lnTo>
                  <a:pt x="394169" y="0"/>
                </a:lnTo>
                <a:lnTo>
                  <a:pt x="394169" y="56045"/>
                </a:lnTo>
                <a:lnTo>
                  <a:pt x="349656" y="77482"/>
                </a:lnTo>
                <a:lnTo>
                  <a:pt x="307073" y="102120"/>
                </a:lnTo>
                <a:lnTo>
                  <a:pt x="266611" y="129794"/>
                </a:lnTo>
                <a:lnTo>
                  <a:pt x="228409" y="160350"/>
                </a:lnTo>
                <a:lnTo>
                  <a:pt x="192620" y="193636"/>
                </a:lnTo>
                <a:lnTo>
                  <a:pt x="159410" y="229501"/>
                </a:lnTo>
                <a:lnTo>
                  <a:pt x="128917" y="267766"/>
                </a:lnTo>
                <a:lnTo>
                  <a:pt x="101333" y="308292"/>
                </a:lnTo>
                <a:lnTo>
                  <a:pt x="76784" y="350926"/>
                </a:lnTo>
                <a:lnTo>
                  <a:pt x="55448" y="395465"/>
                </a:lnTo>
                <a:lnTo>
                  <a:pt x="55448" y="56045"/>
                </a:lnTo>
                <a:lnTo>
                  <a:pt x="394169" y="56045"/>
                </a:lnTo>
                <a:lnTo>
                  <a:pt x="394169" y="0"/>
                </a:lnTo>
                <a:lnTo>
                  <a:pt x="0" y="0"/>
                </a:lnTo>
                <a:lnTo>
                  <a:pt x="0" y="1306398"/>
                </a:lnTo>
                <a:lnTo>
                  <a:pt x="1306398" y="1306398"/>
                </a:lnTo>
                <a:lnTo>
                  <a:pt x="1306398" y="1250327"/>
                </a:lnTo>
                <a:lnTo>
                  <a:pt x="1306398" y="910894"/>
                </a:lnTo>
                <a:lnTo>
                  <a:pt x="1306398" y="395490"/>
                </a:lnTo>
                <a:lnTo>
                  <a:pt x="1306398" y="56045"/>
                </a:lnTo>
                <a:lnTo>
                  <a:pt x="1306398" y="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1" name="object 31"/>
          <p:cNvSpPr/>
          <p:nvPr/>
        </p:nvSpPr>
        <p:spPr>
          <a:xfrm>
            <a:off x="6838110" y="1520902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29" h="1306829">
                <a:moveTo>
                  <a:pt x="1306379" y="0"/>
                </a:moveTo>
                <a:lnTo>
                  <a:pt x="0" y="0"/>
                </a:lnTo>
                <a:lnTo>
                  <a:pt x="0" y="1306379"/>
                </a:lnTo>
                <a:lnTo>
                  <a:pt x="1306379" y="1306379"/>
                </a:lnTo>
                <a:lnTo>
                  <a:pt x="1306379" y="1250328"/>
                </a:lnTo>
                <a:lnTo>
                  <a:pt x="55432" y="1250328"/>
                </a:lnTo>
                <a:lnTo>
                  <a:pt x="55432" y="108740"/>
                </a:lnTo>
                <a:lnTo>
                  <a:pt x="160918" y="108740"/>
                </a:lnTo>
                <a:lnTo>
                  <a:pt x="108174" y="56050"/>
                </a:lnTo>
                <a:lnTo>
                  <a:pt x="1306379" y="56050"/>
                </a:lnTo>
                <a:lnTo>
                  <a:pt x="1306379" y="0"/>
                </a:lnTo>
                <a:close/>
              </a:path>
              <a:path w="1306829" h="1306829">
                <a:moveTo>
                  <a:pt x="160918" y="108740"/>
                </a:moveTo>
                <a:lnTo>
                  <a:pt x="55432" y="108740"/>
                </a:lnTo>
                <a:lnTo>
                  <a:pt x="1198204" y="1250328"/>
                </a:lnTo>
                <a:lnTo>
                  <a:pt x="1250946" y="1250317"/>
                </a:lnTo>
                <a:lnTo>
                  <a:pt x="1306379" y="1250317"/>
                </a:lnTo>
                <a:lnTo>
                  <a:pt x="1306379" y="1197638"/>
                </a:lnTo>
                <a:lnTo>
                  <a:pt x="1250946" y="1197638"/>
                </a:lnTo>
                <a:lnTo>
                  <a:pt x="160918" y="108740"/>
                </a:lnTo>
                <a:close/>
              </a:path>
              <a:path w="1306829" h="1306829">
                <a:moveTo>
                  <a:pt x="1306379" y="1250317"/>
                </a:moveTo>
                <a:lnTo>
                  <a:pt x="1250946" y="1250317"/>
                </a:lnTo>
                <a:lnTo>
                  <a:pt x="1306379" y="1250328"/>
                </a:lnTo>
                <a:close/>
              </a:path>
              <a:path w="1306829" h="1306829">
                <a:moveTo>
                  <a:pt x="1306379" y="56050"/>
                </a:moveTo>
                <a:lnTo>
                  <a:pt x="1250946" y="56050"/>
                </a:lnTo>
                <a:lnTo>
                  <a:pt x="1250946" y="1197638"/>
                </a:lnTo>
                <a:lnTo>
                  <a:pt x="1306379" y="1197638"/>
                </a:lnTo>
                <a:lnTo>
                  <a:pt x="1306379" y="5605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2" name="object 32"/>
          <p:cNvSpPr/>
          <p:nvPr/>
        </p:nvSpPr>
        <p:spPr>
          <a:xfrm>
            <a:off x="8354828" y="2590"/>
            <a:ext cx="792463" cy="792463"/>
          </a:xfrm>
          <a:custGeom>
            <a:avLst/>
            <a:gdLst/>
            <a:ahLst/>
            <a:cxnLst/>
            <a:rect l="l" t="t" r="r" b="b"/>
            <a:pathLst>
              <a:path w="1306830" h="1306830">
                <a:moveTo>
                  <a:pt x="1306379" y="0"/>
                </a:moveTo>
                <a:lnTo>
                  <a:pt x="0" y="0"/>
                </a:lnTo>
                <a:lnTo>
                  <a:pt x="0" y="1306389"/>
                </a:lnTo>
                <a:lnTo>
                  <a:pt x="1306379" y="1306389"/>
                </a:lnTo>
                <a:lnTo>
                  <a:pt x="1306379" y="1250338"/>
                </a:lnTo>
                <a:lnTo>
                  <a:pt x="74071" y="1250338"/>
                </a:lnTo>
                <a:lnTo>
                  <a:pt x="77736" y="1201851"/>
                </a:lnTo>
                <a:lnTo>
                  <a:pt x="85312" y="1154544"/>
                </a:lnTo>
                <a:lnTo>
                  <a:pt x="96634" y="1108582"/>
                </a:lnTo>
                <a:lnTo>
                  <a:pt x="111538" y="1064129"/>
                </a:lnTo>
                <a:lnTo>
                  <a:pt x="129860" y="1021350"/>
                </a:lnTo>
                <a:lnTo>
                  <a:pt x="138579" y="1004807"/>
                </a:lnTo>
                <a:lnTo>
                  <a:pt x="55432" y="1004807"/>
                </a:lnTo>
                <a:lnTo>
                  <a:pt x="55432" y="301582"/>
                </a:lnTo>
                <a:lnTo>
                  <a:pt x="138573" y="301582"/>
                </a:lnTo>
                <a:lnTo>
                  <a:pt x="129854" y="285037"/>
                </a:lnTo>
                <a:lnTo>
                  <a:pt x="111533" y="242259"/>
                </a:lnTo>
                <a:lnTo>
                  <a:pt x="96630" y="197806"/>
                </a:lnTo>
                <a:lnTo>
                  <a:pt x="85309" y="151844"/>
                </a:lnTo>
                <a:lnTo>
                  <a:pt x="77734" y="104537"/>
                </a:lnTo>
                <a:lnTo>
                  <a:pt x="74071" y="56050"/>
                </a:lnTo>
                <a:lnTo>
                  <a:pt x="1306379" y="56050"/>
                </a:lnTo>
                <a:lnTo>
                  <a:pt x="1306379" y="0"/>
                </a:lnTo>
                <a:close/>
              </a:path>
              <a:path w="1306830" h="1306830">
                <a:moveTo>
                  <a:pt x="955674" y="690471"/>
                </a:moveTo>
                <a:lnTo>
                  <a:pt x="653194" y="690471"/>
                </a:lnTo>
                <a:lnTo>
                  <a:pt x="702109" y="692516"/>
                </a:lnTo>
                <a:lnTo>
                  <a:pt x="749907" y="698541"/>
                </a:lnTo>
                <a:lnTo>
                  <a:pt x="796423" y="708382"/>
                </a:lnTo>
                <a:lnTo>
                  <a:pt x="841493" y="721874"/>
                </a:lnTo>
                <a:lnTo>
                  <a:pt x="884952" y="738852"/>
                </a:lnTo>
                <a:lnTo>
                  <a:pt x="926638" y="759152"/>
                </a:lnTo>
                <a:lnTo>
                  <a:pt x="966384" y="782608"/>
                </a:lnTo>
                <a:lnTo>
                  <a:pt x="1004028" y="809056"/>
                </a:lnTo>
                <a:lnTo>
                  <a:pt x="1039404" y="838331"/>
                </a:lnTo>
                <a:lnTo>
                  <a:pt x="1072348" y="870269"/>
                </a:lnTo>
                <a:lnTo>
                  <a:pt x="1102696" y="904704"/>
                </a:lnTo>
                <a:lnTo>
                  <a:pt x="1130284" y="941473"/>
                </a:lnTo>
                <a:lnTo>
                  <a:pt x="1154947" y="980409"/>
                </a:lnTo>
                <a:lnTo>
                  <a:pt x="1176521" y="1021350"/>
                </a:lnTo>
                <a:lnTo>
                  <a:pt x="1194842" y="1064129"/>
                </a:lnTo>
                <a:lnTo>
                  <a:pt x="1209746" y="1108582"/>
                </a:lnTo>
                <a:lnTo>
                  <a:pt x="1221067" y="1154544"/>
                </a:lnTo>
                <a:lnTo>
                  <a:pt x="1228643" y="1201851"/>
                </a:lnTo>
                <a:lnTo>
                  <a:pt x="1232308" y="1250338"/>
                </a:lnTo>
                <a:lnTo>
                  <a:pt x="1306379" y="1250338"/>
                </a:lnTo>
                <a:lnTo>
                  <a:pt x="1306379" y="1004807"/>
                </a:lnTo>
                <a:lnTo>
                  <a:pt x="1250946" y="1004807"/>
                </a:lnTo>
                <a:lnTo>
                  <a:pt x="1229507" y="961146"/>
                </a:lnTo>
                <a:lnTo>
                  <a:pt x="1204995" y="919377"/>
                </a:lnTo>
                <a:lnTo>
                  <a:pt x="1177559" y="879650"/>
                </a:lnTo>
                <a:lnTo>
                  <a:pt x="1147347" y="842113"/>
                </a:lnTo>
                <a:lnTo>
                  <a:pt x="1114506" y="806915"/>
                </a:lnTo>
                <a:lnTo>
                  <a:pt x="1079186" y="774205"/>
                </a:lnTo>
                <a:lnTo>
                  <a:pt x="1041534" y="744132"/>
                </a:lnTo>
                <a:lnTo>
                  <a:pt x="1001700" y="716844"/>
                </a:lnTo>
                <a:lnTo>
                  <a:pt x="959830" y="692491"/>
                </a:lnTo>
                <a:lnTo>
                  <a:pt x="955674" y="690471"/>
                </a:lnTo>
                <a:close/>
              </a:path>
              <a:path w="1306830" h="1306830">
                <a:moveTo>
                  <a:pt x="138573" y="301582"/>
                </a:moveTo>
                <a:lnTo>
                  <a:pt x="55432" y="301582"/>
                </a:lnTo>
                <a:lnTo>
                  <a:pt x="76872" y="345245"/>
                </a:lnTo>
                <a:lnTo>
                  <a:pt x="101384" y="387015"/>
                </a:lnTo>
                <a:lnTo>
                  <a:pt x="128823" y="426742"/>
                </a:lnTo>
                <a:lnTo>
                  <a:pt x="159037" y="464279"/>
                </a:lnTo>
                <a:lnTo>
                  <a:pt x="191880" y="499476"/>
                </a:lnTo>
                <a:lnTo>
                  <a:pt x="227202" y="532184"/>
                </a:lnTo>
                <a:lnTo>
                  <a:pt x="264856" y="562254"/>
                </a:lnTo>
                <a:lnTo>
                  <a:pt x="304691" y="589538"/>
                </a:lnTo>
                <a:lnTo>
                  <a:pt x="346561" y="613887"/>
                </a:lnTo>
                <a:lnTo>
                  <a:pt x="390316" y="635152"/>
                </a:lnTo>
                <a:lnTo>
                  <a:pt x="435808" y="653184"/>
                </a:lnTo>
                <a:lnTo>
                  <a:pt x="390316" y="671221"/>
                </a:lnTo>
                <a:lnTo>
                  <a:pt x="346519" y="692516"/>
                </a:lnTo>
                <a:lnTo>
                  <a:pt x="304691" y="716844"/>
                </a:lnTo>
                <a:lnTo>
                  <a:pt x="264856" y="744132"/>
                </a:lnTo>
                <a:lnTo>
                  <a:pt x="227202" y="774205"/>
                </a:lnTo>
                <a:lnTo>
                  <a:pt x="191880" y="806915"/>
                </a:lnTo>
                <a:lnTo>
                  <a:pt x="159037" y="842113"/>
                </a:lnTo>
                <a:lnTo>
                  <a:pt x="128823" y="879650"/>
                </a:lnTo>
                <a:lnTo>
                  <a:pt x="101384" y="919377"/>
                </a:lnTo>
                <a:lnTo>
                  <a:pt x="76872" y="961146"/>
                </a:lnTo>
                <a:lnTo>
                  <a:pt x="55432" y="1004807"/>
                </a:lnTo>
                <a:lnTo>
                  <a:pt x="138579" y="1004807"/>
                </a:lnTo>
                <a:lnTo>
                  <a:pt x="151436" y="980409"/>
                </a:lnTo>
                <a:lnTo>
                  <a:pt x="176100" y="941473"/>
                </a:lnTo>
                <a:lnTo>
                  <a:pt x="203689" y="904704"/>
                </a:lnTo>
                <a:lnTo>
                  <a:pt x="234039" y="870269"/>
                </a:lnTo>
                <a:lnTo>
                  <a:pt x="266984" y="838331"/>
                </a:lnTo>
                <a:lnTo>
                  <a:pt x="302361" y="809056"/>
                </a:lnTo>
                <a:lnTo>
                  <a:pt x="340006" y="782608"/>
                </a:lnTo>
                <a:lnTo>
                  <a:pt x="379753" y="759152"/>
                </a:lnTo>
                <a:lnTo>
                  <a:pt x="421439" y="738852"/>
                </a:lnTo>
                <a:lnTo>
                  <a:pt x="464899" y="721874"/>
                </a:lnTo>
                <a:lnTo>
                  <a:pt x="509969" y="708382"/>
                </a:lnTo>
                <a:lnTo>
                  <a:pt x="556484" y="698541"/>
                </a:lnTo>
                <a:lnTo>
                  <a:pt x="604281" y="692516"/>
                </a:lnTo>
                <a:lnTo>
                  <a:pt x="653194" y="690471"/>
                </a:lnTo>
                <a:lnTo>
                  <a:pt x="955674" y="690471"/>
                </a:lnTo>
                <a:lnTo>
                  <a:pt x="916074" y="671221"/>
                </a:lnTo>
                <a:lnTo>
                  <a:pt x="870580" y="653184"/>
                </a:lnTo>
                <a:lnTo>
                  <a:pt x="916074" y="635152"/>
                </a:lnTo>
                <a:lnTo>
                  <a:pt x="955673" y="615907"/>
                </a:lnTo>
                <a:lnTo>
                  <a:pt x="653194" y="615907"/>
                </a:lnTo>
                <a:lnTo>
                  <a:pt x="604279" y="613862"/>
                </a:lnTo>
                <a:lnTo>
                  <a:pt x="556481" y="607837"/>
                </a:lnTo>
                <a:lnTo>
                  <a:pt x="509965" y="597997"/>
                </a:lnTo>
                <a:lnTo>
                  <a:pt x="464894" y="584505"/>
                </a:lnTo>
                <a:lnTo>
                  <a:pt x="421433" y="567528"/>
                </a:lnTo>
                <a:lnTo>
                  <a:pt x="379746" y="547229"/>
                </a:lnTo>
                <a:lnTo>
                  <a:pt x="339998" y="523774"/>
                </a:lnTo>
                <a:lnTo>
                  <a:pt x="302354" y="497326"/>
                </a:lnTo>
                <a:lnTo>
                  <a:pt x="266976" y="468052"/>
                </a:lnTo>
                <a:lnTo>
                  <a:pt x="234031" y="436115"/>
                </a:lnTo>
                <a:lnTo>
                  <a:pt x="203682" y="401680"/>
                </a:lnTo>
                <a:lnTo>
                  <a:pt x="176093" y="364913"/>
                </a:lnTo>
                <a:lnTo>
                  <a:pt x="151429" y="325977"/>
                </a:lnTo>
                <a:lnTo>
                  <a:pt x="138573" y="301582"/>
                </a:lnTo>
                <a:close/>
              </a:path>
              <a:path w="1306830" h="1306830">
                <a:moveTo>
                  <a:pt x="1306379" y="301582"/>
                </a:moveTo>
                <a:lnTo>
                  <a:pt x="1250946" y="301582"/>
                </a:lnTo>
                <a:lnTo>
                  <a:pt x="1250946" y="1004807"/>
                </a:lnTo>
                <a:lnTo>
                  <a:pt x="1306379" y="1004807"/>
                </a:lnTo>
                <a:lnTo>
                  <a:pt x="1306379" y="301582"/>
                </a:lnTo>
                <a:close/>
              </a:path>
              <a:path w="1306830" h="1306830">
                <a:moveTo>
                  <a:pt x="1306379" y="56050"/>
                </a:moveTo>
                <a:lnTo>
                  <a:pt x="1232308" y="56050"/>
                </a:lnTo>
                <a:lnTo>
                  <a:pt x="1228644" y="104537"/>
                </a:lnTo>
                <a:lnTo>
                  <a:pt x="1221070" y="151844"/>
                </a:lnTo>
                <a:lnTo>
                  <a:pt x="1209749" y="197806"/>
                </a:lnTo>
                <a:lnTo>
                  <a:pt x="1194846" y="242259"/>
                </a:lnTo>
                <a:lnTo>
                  <a:pt x="1176526" y="285037"/>
                </a:lnTo>
                <a:lnTo>
                  <a:pt x="1154952" y="325977"/>
                </a:lnTo>
                <a:lnTo>
                  <a:pt x="1130288" y="364913"/>
                </a:lnTo>
                <a:lnTo>
                  <a:pt x="1102700" y="401680"/>
                </a:lnTo>
                <a:lnTo>
                  <a:pt x="1072352" y="436115"/>
                </a:lnTo>
                <a:lnTo>
                  <a:pt x="1039407" y="468052"/>
                </a:lnTo>
                <a:lnTo>
                  <a:pt x="1004031" y="497326"/>
                </a:lnTo>
                <a:lnTo>
                  <a:pt x="966387" y="523774"/>
                </a:lnTo>
                <a:lnTo>
                  <a:pt x="926640" y="547229"/>
                </a:lnTo>
                <a:lnTo>
                  <a:pt x="884954" y="567528"/>
                </a:lnTo>
                <a:lnTo>
                  <a:pt x="841494" y="584505"/>
                </a:lnTo>
                <a:lnTo>
                  <a:pt x="796423" y="597997"/>
                </a:lnTo>
                <a:lnTo>
                  <a:pt x="749907" y="607837"/>
                </a:lnTo>
                <a:lnTo>
                  <a:pt x="702109" y="613862"/>
                </a:lnTo>
                <a:lnTo>
                  <a:pt x="653194" y="615907"/>
                </a:lnTo>
                <a:lnTo>
                  <a:pt x="955673" y="615907"/>
                </a:lnTo>
                <a:lnTo>
                  <a:pt x="1001700" y="589538"/>
                </a:lnTo>
                <a:lnTo>
                  <a:pt x="1041534" y="562254"/>
                </a:lnTo>
                <a:lnTo>
                  <a:pt x="1079186" y="532184"/>
                </a:lnTo>
                <a:lnTo>
                  <a:pt x="1114506" y="499476"/>
                </a:lnTo>
                <a:lnTo>
                  <a:pt x="1147347" y="464279"/>
                </a:lnTo>
                <a:lnTo>
                  <a:pt x="1177559" y="426742"/>
                </a:lnTo>
                <a:lnTo>
                  <a:pt x="1204995" y="387015"/>
                </a:lnTo>
                <a:lnTo>
                  <a:pt x="1229507" y="345245"/>
                </a:lnTo>
                <a:lnTo>
                  <a:pt x="1250946" y="301582"/>
                </a:lnTo>
                <a:lnTo>
                  <a:pt x="1306379" y="301582"/>
                </a:lnTo>
                <a:lnTo>
                  <a:pt x="1306379" y="56050"/>
                </a:lnTo>
                <a:close/>
              </a:path>
            </a:pathLst>
          </a:custGeom>
          <a:solidFill>
            <a:srgbClr val="E63D5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3" name="object 33"/>
          <p:cNvSpPr txBox="1"/>
          <p:nvPr/>
        </p:nvSpPr>
        <p:spPr>
          <a:xfrm>
            <a:off x="4955633" y="5277433"/>
            <a:ext cx="2266490" cy="750544"/>
          </a:xfrm>
          <a:prstGeom prst="rect">
            <a:avLst/>
          </a:prstGeom>
        </p:spPr>
        <p:txBody>
          <a:bodyPr vert="horz" wrap="square" lIns="0" tIns="7701" rIns="0" bIns="0" rtlCol="0">
            <a:spAutoFit/>
          </a:bodyPr>
          <a:lstStyle/>
          <a:p>
            <a:pPr marL="453605" marR="440898" algn="ctr">
              <a:spcBef>
                <a:spcPts val="61"/>
              </a:spcBef>
            </a:pPr>
            <a:r>
              <a:rPr sz="1061" spc="61" dirty="0">
                <a:solidFill>
                  <a:srgbClr val="FFFFFF"/>
                </a:solidFill>
                <a:latin typeface="Trebuchet MS"/>
                <a:cs typeface="Trebuchet MS"/>
              </a:rPr>
              <a:t>Р</a:t>
            </a:r>
            <a:r>
              <a:rPr sz="1061" spc="27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1061" spc="61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1061" spc="85" dirty="0">
                <a:solidFill>
                  <a:srgbClr val="FFFFFF"/>
                </a:solidFill>
                <a:latin typeface="Trebuchet MS"/>
                <a:cs typeface="Trebuchet MS"/>
              </a:rPr>
              <a:t>П</a:t>
            </a:r>
            <a:r>
              <a:rPr sz="1061" spc="5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1061" spc="64" dirty="0">
                <a:solidFill>
                  <a:srgbClr val="FFFFFF"/>
                </a:solidFill>
                <a:latin typeface="Trebuchet MS"/>
                <a:cs typeface="Trebuchet MS"/>
              </a:rPr>
              <a:t>Б</a:t>
            </a:r>
            <a:r>
              <a:rPr sz="1061" spc="52" dirty="0">
                <a:solidFill>
                  <a:srgbClr val="FFFFFF"/>
                </a:solidFill>
                <a:latin typeface="Trebuchet MS"/>
                <a:cs typeface="Trebuchet MS"/>
              </a:rPr>
              <a:t>ЛИ</a:t>
            </a:r>
            <a:r>
              <a:rPr sz="1061" spc="91" dirty="0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sz="1061" spc="69" dirty="0">
                <a:solidFill>
                  <a:srgbClr val="FFFFFF"/>
                </a:solidFill>
                <a:latin typeface="Trebuchet MS"/>
                <a:cs typeface="Trebuchet MS"/>
              </a:rPr>
              <a:t>А</a:t>
            </a:r>
            <a:r>
              <a:rPr sz="1061" spc="82" dirty="0">
                <a:solidFill>
                  <a:srgbClr val="FFFFFF"/>
                </a:solidFill>
                <a:latin typeface="Trebuchet MS"/>
                <a:cs typeface="Trebuchet MS"/>
              </a:rPr>
              <a:t>Н</a:t>
            </a:r>
            <a:r>
              <a:rPr sz="1061" spc="49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z="1061" spc="52" dirty="0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sz="1061" spc="55" dirty="0">
                <a:solidFill>
                  <a:srgbClr val="FFFFFF"/>
                </a:solidFill>
                <a:latin typeface="Trebuchet MS"/>
                <a:cs typeface="Trebuchet MS"/>
              </a:rPr>
              <a:t>ИЙ  </a:t>
            </a:r>
            <a:r>
              <a:rPr sz="1061" spc="58" dirty="0">
                <a:solidFill>
                  <a:srgbClr val="FFFFFF"/>
                </a:solidFill>
                <a:latin typeface="Trebuchet MS"/>
                <a:cs typeface="Trebuchet MS"/>
              </a:rPr>
              <a:t>ЦЕНТР</a:t>
            </a:r>
            <a:r>
              <a:rPr sz="106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61" spc="52" dirty="0">
                <a:solidFill>
                  <a:srgbClr val="FFFFFF"/>
                </a:solidFill>
                <a:latin typeface="Trebuchet MS"/>
                <a:cs typeface="Trebuchet MS"/>
              </a:rPr>
              <a:t>«СПИД»</a:t>
            </a:r>
            <a:endParaRPr sz="1061">
              <a:latin typeface="Trebuchet MS"/>
              <a:cs typeface="Trebuchet MS"/>
            </a:endParaRPr>
          </a:p>
          <a:p>
            <a:pPr marL="7701" marR="3081" algn="ctr">
              <a:spcBef>
                <a:spcPts val="688"/>
              </a:spcBef>
            </a:pPr>
            <a:r>
              <a:rPr sz="1061" spc="67" dirty="0">
                <a:solidFill>
                  <a:srgbClr val="FFFFFF"/>
                </a:solidFill>
                <a:latin typeface="Trebuchet MS"/>
                <a:cs typeface="Trebuchet MS"/>
              </a:rPr>
              <a:t>Министерства</a:t>
            </a:r>
            <a:r>
              <a:rPr sz="1061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61" spc="76" dirty="0">
                <a:solidFill>
                  <a:srgbClr val="FFFFFF"/>
                </a:solidFill>
                <a:latin typeface="Trebuchet MS"/>
                <a:cs typeface="Trebuchet MS"/>
              </a:rPr>
              <a:t>здравоохранения  </a:t>
            </a:r>
            <a:r>
              <a:rPr sz="1061" spc="61" dirty="0">
                <a:solidFill>
                  <a:srgbClr val="FFFFFF"/>
                </a:solidFill>
                <a:latin typeface="Trebuchet MS"/>
                <a:cs typeface="Trebuchet MS"/>
              </a:rPr>
              <a:t>Кыргызской</a:t>
            </a:r>
            <a:r>
              <a:rPr sz="1061" spc="6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61" spc="58" dirty="0">
                <a:solidFill>
                  <a:srgbClr val="FFFFFF"/>
                </a:solidFill>
                <a:latin typeface="Trebuchet MS"/>
                <a:cs typeface="Trebuchet MS"/>
              </a:rPr>
              <a:t>Республики</a:t>
            </a:r>
            <a:endParaRPr sz="1061">
              <a:latin typeface="Trebuchet MS"/>
              <a:cs typeface="Trebuchet M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752940" y="4490519"/>
            <a:ext cx="667317" cy="667317"/>
          </a:xfrm>
          <a:custGeom>
            <a:avLst/>
            <a:gdLst/>
            <a:ahLst/>
            <a:cxnLst/>
            <a:rect l="l" t="t" r="r" b="b"/>
            <a:pathLst>
              <a:path w="1100454" h="1100454">
                <a:moveTo>
                  <a:pt x="1100280" y="0"/>
                </a:moveTo>
                <a:lnTo>
                  <a:pt x="0" y="0"/>
                </a:lnTo>
                <a:lnTo>
                  <a:pt x="0" y="1100270"/>
                </a:lnTo>
                <a:lnTo>
                  <a:pt x="1100280" y="1100270"/>
                </a:lnTo>
                <a:lnTo>
                  <a:pt x="1100280" y="1053444"/>
                </a:lnTo>
                <a:lnTo>
                  <a:pt x="46815" y="1053444"/>
                </a:lnTo>
                <a:lnTo>
                  <a:pt x="46815" y="595929"/>
                </a:lnTo>
                <a:lnTo>
                  <a:pt x="796499" y="595929"/>
                </a:lnTo>
                <a:lnTo>
                  <a:pt x="807807" y="592296"/>
                </a:lnTo>
                <a:lnTo>
                  <a:pt x="854521" y="572443"/>
                </a:lnTo>
                <a:lnTo>
                  <a:pt x="465305" y="572443"/>
                </a:lnTo>
                <a:lnTo>
                  <a:pt x="396519" y="570398"/>
                </a:lnTo>
                <a:lnTo>
                  <a:pt x="329535" y="566299"/>
                </a:lnTo>
                <a:lnTo>
                  <a:pt x="265804" y="560715"/>
                </a:lnTo>
                <a:lnTo>
                  <a:pt x="206781" y="554216"/>
                </a:lnTo>
                <a:lnTo>
                  <a:pt x="153918" y="547370"/>
                </a:lnTo>
                <a:lnTo>
                  <a:pt x="108667" y="540746"/>
                </a:lnTo>
                <a:lnTo>
                  <a:pt x="46815" y="530444"/>
                </a:lnTo>
                <a:lnTo>
                  <a:pt x="46815" y="46804"/>
                </a:lnTo>
                <a:lnTo>
                  <a:pt x="1100280" y="46804"/>
                </a:lnTo>
                <a:lnTo>
                  <a:pt x="1100280" y="0"/>
                </a:lnTo>
                <a:close/>
              </a:path>
              <a:path w="1100454" h="1100454">
                <a:moveTo>
                  <a:pt x="796499" y="595929"/>
                </a:moveTo>
                <a:lnTo>
                  <a:pt x="46815" y="595929"/>
                </a:lnTo>
                <a:lnTo>
                  <a:pt x="76555" y="601021"/>
                </a:lnTo>
                <a:lnTo>
                  <a:pt x="115059" y="607094"/>
                </a:lnTo>
                <a:lnTo>
                  <a:pt x="161162" y="613665"/>
                </a:lnTo>
                <a:lnTo>
                  <a:pt x="213698" y="620250"/>
                </a:lnTo>
                <a:lnTo>
                  <a:pt x="271502" y="626367"/>
                </a:lnTo>
                <a:lnTo>
                  <a:pt x="333406" y="631533"/>
                </a:lnTo>
                <a:lnTo>
                  <a:pt x="398245" y="635265"/>
                </a:lnTo>
                <a:lnTo>
                  <a:pt x="464854" y="637080"/>
                </a:lnTo>
                <a:lnTo>
                  <a:pt x="466594" y="703186"/>
                </a:lnTo>
                <a:lnTo>
                  <a:pt x="470113" y="767642"/>
                </a:lnTo>
                <a:lnTo>
                  <a:pt x="474962" y="829266"/>
                </a:lnTo>
                <a:lnTo>
                  <a:pt x="480692" y="886872"/>
                </a:lnTo>
                <a:lnTo>
                  <a:pt x="486851" y="939277"/>
                </a:lnTo>
                <a:lnTo>
                  <a:pt x="492990" y="985296"/>
                </a:lnTo>
                <a:lnTo>
                  <a:pt x="498659" y="1023747"/>
                </a:lnTo>
                <a:lnTo>
                  <a:pt x="503408" y="1053444"/>
                </a:lnTo>
                <a:lnTo>
                  <a:pt x="568747" y="1053444"/>
                </a:lnTo>
                <a:lnTo>
                  <a:pt x="564536" y="1027492"/>
                </a:lnTo>
                <a:lnTo>
                  <a:pt x="559077" y="991155"/>
                </a:lnTo>
                <a:lnTo>
                  <a:pt x="552894" y="945887"/>
                </a:lnTo>
                <a:lnTo>
                  <a:pt x="546510" y="893145"/>
                </a:lnTo>
                <a:lnTo>
                  <a:pt x="540450" y="834386"/>
                </a:lnTo>
                <a:lnTo>
                  <a:pt x="535238" y="771066"/>
                </a:lnTo>
                <a:lnTo>
                  <a:pt x="531396" y="704640"/>
                </a:lnTo>
                <a:lnTo>
                  <a:pt x="529449" y="636567"/>
                </a:lnTo>
                <a:lnTo>
                  <a:pt x="579422" y="634370"/>
                </a:lnTo>
                <a:lnTo>
                  <a:pt x="628617" y="630369"/>
                </a:lnTo>
                <a:lnTo>
                  <a:pt x="676544" y="624361"/>
                </a:lnTo>
                <a:lnTo>
                  <a:pt x="722712" y="616148"/>
                </a:lnTo>
                <a:lnTo>
                  <a:pt x="766630" y="605526"/>
                </a:lnTo>
                <a:lnTo>
                  <a:pt x="796499" y="595929"/>
                </a:lnTo>
                <a:close/>
              </a:path>
              <a:path w="1100454" h="1100454">
                <a:moveTo>
                  <a:pt x="1100280" y="375014"/>
                </a:moveTo>
                <a:lnTo>
                  <a:pt x="1053454" y="375014"/>
                </a:lnTo>
                <a:lnTo>
                  <a:pt x="1053454" y="1053444"/>
                </a:lnTo>
                <a:lnTo>
                  <a:pt x="1100280" y="1053444"/>
                </a:lnTo>
                <a:lnTo>
                  <a:pt x="1100280" y="375014"/>
                </a:lnTo>
                <a:close/>
              </a:path>
              <a:path w="1100454" h="1100454">
                <a:moveTo>
                  <a:pt x="953552" y="46804"/>
                </a:moveTo>
                <a:lnTo>
                  <a:pt x="732071" y="46804"/>
                </a:lnTo>
                <a:lnTo>
                  <a:pt x="690630" y="66552"/>
                </a:lnTo>
                <a:lnTo>
                  <a:pt x="651867" y="91943"/>
                </a:lnTo>
                <a:lnTo>
                  <a:pt x="616067" y="122713"/>
                </a:lnTo>
                <a:lnTo>
                  <a:pt x="583516" y="158596"/>
                </a:lnTo>
                <a:lnTo>
                  <a:pt x="554500" y="199325"/>
                </a:lnTo>
                <a:lnTo>
                  <a:pt x="529304" y="244636"/>
                </a:lnTo>
                <a:lnTo>
                  <a:pt x="508214" y="294263"/>
                </a:lnTo>
                <a:lnTo>
                  <a:pt x="495331" y="334782"/>
                </a:lnTo>
                <a:lnTo>
                  <a:pt x="485009" y="378344"/>
                </a:lnTo>
                <a:lnTo>
                  <a:pt x="477045" y="424420"/>
                </a:lnTo>
                <a:lnTo>
                  <a:pt x="471241" y="472481"/>
                </a:lnTo>
                <a:lnTo>
                  <a:pt x="467394" y="521998"/>
                </a:lnTo>
                <a:lnTo>
                  <a:pt x="465305" y="572443"/>
                </a:lnTo>
                <a:lnTo>
                  <a:pt x="854521" y="572443"/>
                </a:lnTo>
                <a:lnTo>
                  <a:pt x="855556" y="572003"/>
                </a:lnTo>
                <a:lnTo>
                  <a:pt x="529826" y="572003"/>
                </a:lnTo>
                <a:lnTo>
                  <a:pt x="532307" y="515840"/>
                </a:lnTo>
                <a:lnTo>
                  <a:pt x="537126" y="461353"/>
                </a:lnTo>
                <a:lnTo>
                  <a:pt x="544586" y="409387"/>
                </a:lnTo>
                <a:lnTo>
                  <a:pt x="554994" y="360791"/>
                </a:lnTo>
                <a:lnTo>
                  <a:pt x="568652" y="316409"/>
                </a:lnTo>
                <a:lnTo>
                  <a:pt x="589781" y="267585"/>
                </a:lnTo>
                <a:lnTo>
                  <a:pt x="615357" y="223841"/>
                </a:lnTo>
                <a:lnTo>
                  <a:pt x="645009" y="185542"/>
                </a:lnTo>
                <a:lnTo>
                  <a:pt x="678363" y="153049"/>
                </a:lnTo>
                <a:lnTo>
                  <a:pt x="715046" y="126727"/>
                </a:lnTo>
                <a:lnTo>
                  <a:pt x="754685" y="106939"/>
                </a:lnTo>
                <a:lnTo>
                  <a:pt x="796907" y="94049"/>
                </a:lnTo>
                <a:lnTo>
                  <a:pt x="846749" y="88667"/>
                </a:lnTo>
                <a:lnTo>
                  <a:pt x="1014002" y="88667"/>
                </a:lnTo>
                <a:lnTo>
                  <a:pt x="1000704" y="76361"/>
                </a:lnTo>
                <a:lnTo>
                  <a:pt x="986068" y="65216"/>
                </a:lnTo>
                <a:lnTo>
                  <a:pt x="970314" y="55357"/>
                </a:lnTo>
                <a:lnTo>
                  <a:pt x="953552" y="46804"/>
                </a:lnTo>
                <a:close/>
              </a:path>
              <a:path w="1100454" h="1100454">
                <a:moveTo>
                  <a:pt x="1014002" y="88667"/>
                </a:moveTo>
                <a:lnTo>
                  <a:pt x="846749" y="88667"/>
                </a:lnTo>
                <a:lnTo>
                  <a:pt x="882221" y="91606"/>
                </a:lnTo>
                <a:lnTo>
                  <a:pt x="914944" y="100265"/>
                </a:lnTo>
                <a:lnTo>
                  <a:pt x="968085" y="133796"/>
                </a:lnTo>
                <a:lnTo>
                  <a:pt x="993070" y="168662"/>
                </a:lnTo>
                <a:lnTo>
                  <a:pt x="1008350" y="211028"/>
                </a:lnTo>
                <a:lnTo>
                  <a:pt x="1013371" y="258442"/>
                </a:lnTo>
                <a:lnTo>
                  <a:pt x="1007581" y="308451"/>
                </a:lnTo>
                <a:lnTo>
                  <a:pt x="994556" y="349436"/>
                </a:lnTo>
                <a:lnTo>
                  <a:pt x="974695" y="388007"/>
                </a:lnTo>
                <a:lnTo>
                  <a:pt x="948362" y="423800"/>
                </a:lnTo>
                <a:lnTo>
                  <a:pt x="915917" y="456448"/>
                </a:lnTo>
                <a:lnTo>
                  <a:pt x="877725" y="485587"/>
                </a:lnTo>
                <a:lnTo>
                  <a:pt x="834147" y="510853"/>
                </a:lnTo>
                <a:lnTo>
                  <a:pt x="785546" y="531879"/>
                </a:lnTo>
                <a:lnTo>
                  <a:pt x="740460" y="545929"/>
                </a:lnTo>
                <a:lnTo>
                  <a:pt x="691557" y="556658"/>
                </a:lnTo>
                <a:lnTo>
                  <a:pt x="639625" y="564375"/>
                </a:lnTo>
                <a:lnTo>
                  <a:pt x="585453" y="569387"/>
                </a:lnTo>
                <a:lnTo>
                  <a:pt x="529826" y="572003"/>
                </a:lnTo>
                <a:lnTo>
                  <a:pt x="855556" y="572003"/>
                </a:lnTo>
                <a:lnTo>
                  <a:pt x="901478" y="546838"/>
                </a:lnTo>
                <a:lnTo>
                  <a:pt x="941780" y="518577"/>
                </a:lnTo>
                <a:lnTo>
                  <a:pt x="977386" y="486990"/>
                </a:lnTo>
                <a:lnTo>
                  <a:pt x="1008038" y="452352"/>
                </a:lnTo>
                <a:lnTo>
                  <a:pt x="1033480" y="414936"/>
                </a:lnTo>
                <a:lnTo>
                  <a:pt x="1053454" y="375014"/>
                </a:lnTo>
                <a:lnTo>
                  <a:pt x="1100280" y="375014"/>
                </a:lnTo>
                <a:lnTo>
                  <a:pt x="1100280" y="146026"/>
                </a:lnTo>
                <a:lnTo>
                  <a:pt x="1053454" y="146026"/>
                </a:lnTo>
                <a:lnTo>
                  <a:pt x="1045292" y="130366"/>
                </a:lnTo>
                <a:lnTo>
                  <a:pt x="1036011" y="115538"/>
                </a:lnTo>
                <a:lnTo>
                  <a:pt x="1025617" y="101640"/>
                </a:lnTo>
                <a:lnTo>
                  <a:pt x="1014115" y="88772"/>
                </a:lnTo>
                <a:close/>
              </a:path>
              <a:path w="1100454" h="1100454">
                <a:moveTo>
                  <a:pt x="1100280" y="46804"/>
                </a:moveTo>
                <a:lnTo>
                  <a:pt x="1053454" y="46804"/>
                </a:lnTo>
                <a:lnTo>
                  <a:pt x="1053454" y="146026"/>
                </a:lnTo>
                <a:lnTo>
                  <a:pt x="1100280" y="146026"/>
                </a:lnTo>
                <a:lnTo>
                  <a:pt x="1100280" y="468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3133416" y="1169901"/>
            <a:ext cx="6376669" cy="746440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lang="ru-RU" spc="-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</a:t>
            </a:r>
            <a:r>
              <a:rPr sz="4800" spc="-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Благодарю</a:t>
            </a:r>
            <a:endParaRPr sz="4800" spc="-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body" idx="1"/>
          </p:nvPr>
        </p:nvSpPr>
        <p:spPr>
          <a:xfrm>
            <a:off x="3064625" y="1922613"/>
            <a:ext cx="5903040" cy="1748894"/>
          </a:xfrm>
          <a:prstGeom prst="rect">
            <a:avLst/>
          </a:prstGeom>
        </p:spPr>
        <p:txBody>
          <a:bodyPr vert="horz" wrap="square" lIns="0" tIns="7701" rIns="0" bIns="0" rtlCol="0">
            <a:spAutoFit/>
          </a:bodyPr>
          <a:lstStyle/>
          <a:p>
            <a:pPr marL="7701" indent="0">
              <a:lnSpc>
                <a:spcPct val="100000"/>
              </a:lnSpc>
              <a:spcBef>
                <a:spcPts val="61"/>
              </a:spcBef>
              <a:buNone/>
            </a:pPr>
            <a:r>
              <a:rPr lang="ru-RU" sz="3200" spc="-252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</a:t>
            </a:r>
            <a:r>
              <a:rPr lang="ru-RU" sz="4800" spc="-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з</a:t>
            </a:r>
            <a:r>
              <a:rPr sz="4800" spc="-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а внимание!</a:t>
            </a:r>
          </a:p>
          <a:p>
            <a:pPr marL="1607642" marR="1497129" indent="0">
              <a:lnSpc>
                <a:spcPct val="101800"/>
              </a:lnSpc>
              <a:spcBef>
                <a:spcPts val="2395"/>
              </a:spcBef>
              <a:buNone/>
            </a:pPr>
            <a:r>
              <a:rPr lang="en-US" sz="2213" u="sng" dirty="0" smtClean="0">
                <a:solidFill>
                  <a:schemeClr val="bg1"/>
                </a:solidFill>
                <a:hlinkClick r:id="rId2"/>
              </a:rPr>
              <a:t>r</a:t>
            </a:r>
            <a:r>
              <a:rPr sz="2213" u="sng" dirty="0" smtClean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ospid@mail.ru </a:t>
            </a:r>
            <a:r>
              <a:rPr sz="2213" u="sng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2213" dirty="0" smtClean="0">
                <a:solidFill>
                  <a:schemeClr val="bg1"/>
                </a:solidFill>
                <a:latin typeface="Verdana"/>
                <a:cs typeface="Verdana"/>
                <a:hlinkClick r:id="rId3"/>
              </a:rPr>
              <a:t>www.aidscenter.kg</a:t>
            </a:r>
            <a:endParaRPr sz="2213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5945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173" y="591459"/>
            <a:ext cx="10416445" cy="1301604"/>
          </a:xfrm>
          <a:prstGeom prst="rect">
            <a:avLst/>
          </a:prstGeom>
        </p:spPr>
        <p:txBody>
          <a:bodyPr vert="horz" wrap="square" lIns="0" tIns="885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9"/>
              </a:spcBef>
            </a:pPr>
            <a:r>
              <a:rPr lang="ru-RU" sz="2800" spc="-52" dirty="0">
                <a:solidFill>
                  <a:srgbClr val="D0333A"/>
                </a:solidFill>
              </a:rPr>
              <a:t>Служба СПИД изначально была создана как организация, непосредственно оказывающая </a:t>
            </a:r>
            <a:r>
              <a:rPr lang="ru-RU" sz="2800" spc="-52" dirty="0" smtClean="0">
                <a:solidFill>
                  <a:srgbClr val="D0333A"/>
                </a:solidFill>
              </a:rPr>
              <a:t>медицинские и профилактические </a:t>
            </a:r>
            <a:r>
              <a:rPr lang="ru-RU" sz="2800" spc="-52" dirty="0">
                <a:solidFill>
                  <a:srgbClr val="D0333A"/>
                </a:solidFill>
              </a:rPr>
              <a:t>услуг </a:t>
            </a:r>
            <a:r>
              <a:rPr lang="ru-RU" sz="2800" spc="-52" dirty="0" smtClean="0">
                <a:solidFill>
                  <a:srgbClr val="D0333A"/>
                </a:solidFill>
              </a:rPr>
              <a:t>для </a:t>
            </a:r>
            <a:r>
              <a:rPr lang="ru-RU" sz="2800" spc="-52" dirty="0">
                <a:solidFill>
                  <a:srgbClr val="D0333A"/>
                </a:solidFill>
              </a:rPr>
              <a:t>лиц, живущих с </a:t>
            </a:r>
            <a:r>
              <a:rPr lang="ru-RU" sz="2800" spc="-52" dirty="0" smtClean="0">
                <a:solidFill>
                  <a:srgbClr val="D0333A"/>
                </a:solidFill>
              </a:rPr>
              <a:t>ВИЧ и общего населения</a:t>
            </a:r>
            <a:endParaRPr sz="2800" dirty="0"/>
          </a:p>
        </p:txBody>
      </p:sp>
      <p:sp>
        <p:nvSpPr>
          <p:cNvPr id="20" name="object 20"/>
          <p:cNvSpPr/>
          <p:nvPr/>
        </p:nvSpPr>
        <p:spPr>
          <a:xfrm>
            <a:off x="812345" y="5889904"/>
            <a:ext cx="0" cy="228728"/>
          </a:xfrm>
          <a:custGeom>
            <a:avLst/>
            <a:gdLst/>
            <a:ahLst/>
            <a:cxnLst/>
            <a:rect l="l" t="t" r="r" b="b"/>
            <a:pathLst>
              <a:path h="377190">
                <a:moveTo>
                  <a:pt x="0" y="0"/>
                </a:moveTo>
                <a:lnTo>
                  <a:pt x="0" y="376951"/>
                </a:lnTo>
              </a:path>
            </a:pathLst>
          </a:custGeom>
          <a:ln w="10470">
            <a:solidFill>
              <a:srgbClr val="1D1D1B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7" name="object 47"/>
          <p:cNvSpPr/>
          <p:nvPr/>
        </p:nvSpPr>
        <p:spPr>
          <a:xfrm>
            <a:off x="428" y="3"/>
            <a:ext cx="2193713" cy="2192943"/>
          </a:xfrm>
          <a:custGeom>
            <a:avLst/>
            <a:gdLst/>
            <a:ahLst/>
            <a:cxnLst/>
            <a:rect l="l" t="t" r="r" b="b"/>
            <a:pathLst>
              <a:path w="3617595" h="3616325">
                <a:moveTo>
                  <a:pt x="3616998" y="0"/>
                </a:moveTo>
                <a:lnTo>
                  <a:pt x="257213" y="0"/>
                </a:lnTo>
                <a:lnTo>
                  <a:pt x="0" y="0"/>
                </a:lnTo>
                <a:lnTo>
                  <a:pt x="0" y="256247"/>
                </a:lnTo>
                <a:lnTo>
                  <a:pt x="0" y="3616096"/>
                </a:lnTo>
                <a:lnTo>
                  <a:pt x="257213" y="3616096"/>
                </a:lnTo>
                <a:lnTo>
                  <a:pt x="257213" y="256247"/>
                </a:lnTo>
                <a:lnTo>
                  <a:pt x="3616998" y="256247"/>
                </a:lnTo>
                <a:lnTo>
                  <a:pt x="3616998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8" name="Объект 2"/>
          <p:cNvSpPr>
            <a:spLocks noGrp="1"/>
          </p:cNvSpPr>
          <p:nvPr>
            <p:ph idx="1"/>
          </p:nvPr>
        </p:nvSpPr>
        <p:spPr>
          <a:xfrm>
            <a:off x="492045" y="2422765"/>
            <a:ext cx="3058464" cy="21080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99"/>
                </a:solidFill>
              </a:rPr>
              <a:t>  </a:t>
            </a:r>
            <a:r>
              <a:rPr lang="ru-RU" sz="4300" dirty="0" smtClean="0">
                <a:solidFill>
                  <a:srgbClr val="000099"/>
                </a:solidFill>
              </a:rPr>
              <a:t>(Сформирована служба)</a:t>
            </a:r>
          </a:p>
          <a:p>
            <a:pPr marL="0" indent="0" algn="ctr">
              <a:buNone/>
            </a:pPr>
            <a:r>
              <a:rPr lang="ru-RU" sz="4300" b="1" dirty="0" smtClean="0">
                <a:solidFill>
                  <a:srgbClr val="000099"/>
                </a:solidFill>
              </a:rPr>
              <a:t>1989 – 2003</a:t>
            </a:r>
          </a:p>
          <a:p>
            <a:pPr marL="0" indent="0" algn="ctr">
              <a:buNone/>
            </a:pPr>
            <a:endParaRPr lang="ru-RU" sz="4300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ru-RU" sz="4300" dirty="0">
                <a:solidFill>
                  <a:srgbClr val="000099"/>
                </a:solidFill>
              </a:rPr>
              <a:t>13 – 120 </a:t>
            </a:r>
            <a:r>
              <a:rPr lang="ru-RU" sz="4300" dirty="0" smtClean="0">
                <a:solidFill>
                  <a:srgbClr val="000099"/>
                </a:solidFill>
              </a:rPr>
              <a:t>ЛЖВ</a:t>
            </a:r>
          </a:p>
          <a:p>
            <a:pPr marL="0" indent="0" algn="ctr">
              <a:buNone/>
            </a:pPr>
            <a:endParaRPr lang="ru-RU" sz="4300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ru-RU" sz="4300" dirty="0" smtClean="0">
                <a:solidFill>
                  <a:srgbClr val="000099"/>
                </a:solidFill>
              </a:rPr>
              <a:t>233 штатных единиц</a:t>
            </a:r>
            <a:r>
              <a:rPr lang="ru-RU" sz="4300" dirty="0" smtClean="0">
                <a:solidFill>
                  <a:srgbClr val="000099"/>
                </a:solidFill>
              </a:rPr>
              <a:t>:</a:t>
            </a:r>
            <a:r>
              <a:rPr lang="ru-RU" dirty="0" smtClean="0">
                <a:solidFill>
                  <a:srgbClr val="000099"/>
                </a:solidFill>
              </a:rPr>
              <a:t> 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7916562" y="2484520"/>
            <a:ext cx="3421303" cy="204629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dirty="0" smtClean="0">
              <a:solidFill>
                <a:srgbClr val="000099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4200" b="1" dirty="0" smtClean="0">
                <a:solidFill>
                  <a:srgbClr val="000099"/>
                </a:solidFill>
              </a:rPr>
              <a:t>2020 год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4200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ru-RU" sz="4200" dirty="0">
                <a:solidFill>
                  <a:srgbClr val="000099"/>
                </a:solidFill>
              </a:rPr>
              <a:t>7008 ЛЖВ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4200" dirty="0" smtClean="0">
              <a:solidFill>
                <a:srgbClr val="000099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4200" dirty="0">
                <a:solidFill>
                  <a:srgbClr val="000099"/>
                </a:solidFill>
              </a:rPr>
              <a:t>313 штатных единиц</a:t>
            </a:r>
            <a:r>
              <a:rPr lang="ru-RU" sz="4200" dirty="0" smtClean="0">
                <a:solidFill>
                  <a:srgbClr val="000099"/>
                </a:solidFill>
              </a:rPr>
              <a:t>: </a:t>
            </a:r>
            <a:endParaRPr lang="ru-RU" sz="4200" dirty="0">
              <a:solidFill>
                <a:srgbClr val="000099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521528" y="3246055"/>
            <a:ext cx="1555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1,3 раза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flipH="1" flipV="1">
            <a:off x="4884873" y="3276440"/>
            <a:ext cx="2650" cy="4155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5623087" y="3964540"/>
            <a:ext cx="1555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60 раз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 flipV="1">
            <a:off x="4884873" y="3964540"/>
            <a:ext cx="0" cy="39597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Диаграмма 53"/>
          <p:cNvGraphicFramePr/>
          <p:nvPr>
            <p:extLst>
              <p:ext uri="{D42A27DB-BD31-4B8C-83A1-F6EECF244321}">
                <p14:modId xmlns:p14="http://schemas.microsoft.com/office/powerpoint/2010/main" val="3068560681"/>
              </p:ext>
            </p:extLst>
          </p:nvPr>
        </p:nvGraphicFramePr>
        <p:xfrm>
          <a:off x="7076790" y="4525371"/>
          <a:ext cx="2504297" cy="2094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" name="Прямоугольник 55"/>
          <p:cNvSpPr/>
          <p:nvPr/>
        </p:nvSpPr>
        <p:spPr>
          <a:xfrm flipH="1">
            <a:off x="4347060" y="5484224"/>
            <a:ext cx="30336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99"/>
                </a:solidFill>
              </a:rPr>
              <a:t>Врачи клинических дисциплин</a:t>
            </a:r>
            <a:endParaRPr lang="ru-RU" sz="1400" dirty="0">
              <a:solidFill>
                <a:srgbClr val="000099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flipH="1">
            <a:off x="4376655" y="6058720"/>
            <a:ext cx="30336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99"/>
                </a:solidFill>
              </a:rPr>
              <a:t>Эпидемиологи</a:t>
            </a:r>
            <a:endParaRPr lang="ru-RU" sz="1400" dirty="0">
              <a:solidFill>
                <a:srgbClr val="000099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4376655" y="4881967"/>
            <a:ext cx="30336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99"/>
                </a:solidFill>
              </a:rPr>
              <a:t>Лабораторные специалисты</a:t>
            </a:r>
            <a:endParaRPr lang="ru-RU" sz="1400" dirty="0">
              <a:solidFill>
                <a:srgbClr val="000099"/>
              </a:solidFill>
            </a:endParaRPr>
          </a:p>
        </p:txBody>
      </p:sp>
      <p:grpSp>
        <p:nvGrpSpPr>
          <p:cNvPr id="59" name="object 169"/>
          <p:cNvGrpSpPr/>
          <p:nvPr/>
        </p:nvGrpSpPr>
        <p:grpSpPr>
          <a:xfrm>
            <a:off x="10962887" y="22632"/>
            <a:ext cx="1163665" cy="6856845"/>
            <a:chOff x="18185624" y="1424"/>
            <a:chExt cx="1918970" cy="11307445"/>
          </a:xfrm>
        </p:grpSpPr>
        <p:sp>
          <p:nvSpPr>
            <p:cNvPr id="60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1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</p:spTree>
    <p:extLst>
      <p:ext uri="{BB962C8B-B14F-4D97-AF65-F5344CB8AC3E}">
        <p14:creationId xmlns:p14="http://schemas.microsoft.com/office/powerpoint/2010/main" val="337332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18914" cy="995588"/>
          </a:xfrm>
        </p:spPr>
        <p:txBody>
          <a:bodyPr>
            <a:noAutofit/>
          </a:bodyPr>
          <a:lstStyle/>
          <a:p>
            <a:pPr algn="ctr"/>
            <a:r>
              <a:rPr lang="ru-RU" sz="2400" spc="-52" dirty="0">
                <a:solidFill>
                  <a:srgbClr val="C00000"/>
                </a:solidFill>
              </a:rPr>
              <a:t>Пандемический характер распространения ВИЧ  </a:t>
            </a:r>
            <a:br>
              <a:rPr lang="ru-RU" sz="2400" spc="-52" dirty="0">
                <a:solidFill>
                  <a:srgbClr val="C00000"/>
                </a:solidFill>
              </a:rPr>
            </a:br>
            <a:r>
              <a:rPr lang="ru-RU" sz="2400" spc="-52" dirty="0">
                <a:solidFill>
                  <a:srgbClr val="C00000"/>
                </a:solidFill>
              </a:rPr>
              <a:t>предпосылка для создания самостоятельных организаций  и развития инфраструктуры контроля за ВИЧ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object 47"/>
          <p:cNvSpPr/>
          <p:nvPr/>
        </p:nvSpPr>
        <p:spPr>
          <a:xfrm>
            <a:off x="428" y="3"/>
            <a:ext cx="2193713" cy="2192943"/>
          </a:xfrm>
          <a:custGeom>
            <a:avLst/>
            <a:gdLst/>
            <a:ahLst/>
            <a:cxnLst/>
            <a:rect l="l" t="t" r="r" b="b"/>
            <a:pathLst>
              <a:path w="3617595" h="3616325">
                <a:moveTo>
                  <a:pt x="3616998" y="0"/>
                </a:moveTo>
                <a:lnTo>
                  <a:pt x="257213" y="0"/>
                </a:lnTo>
                <a:lnTo>
                  <a:pt x="0" y="0"/>
                </a:lnTo>
                <a:lnTo>
                  <a:pt x="0" y="256247"/>
                </a:lnTo>
                <a:lnTo>
                  <a:pt x="0" y="3616096"/>
                </a:lnTo>
                <a:lnTo>
                  <a:pt x="257213" y="3616096"/>
                </a:lnTo>
                <a:lnTo>
                  <a:pt x="257213" y="256247"/>
                </a:lnTo>
                <a:lnTo>
                  <a:pt x="3616998" y="256247"/>
                </a:lnTo>
                <a:lnTo>
                  <a:pt x="3616998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pSp>
        <p:nvGrpSpPr>
          <p:cNvPr id="6" name="object 169"/>
          <p:cNvGrpSpPr/>
          <p:nvPr/>
        </p:nvGrpSpPr>
        <p:grpSpPr>
          <a:xfrm>
            <a:off x="10962887" y="22632"/>
            <a:ext cx="1163665" cy="6856845"/>
            <a:chOff x="18185624" y="1424"/>
            <a:chExt cx="1918970" cy="11307445"/>
          </a:xfrm>
        </p:grpSpPr>
        <p:sp>
          <p:nvSpPr>
            <p:cNvPr id="7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705932478"/>
              </p:ext>
            </p:extLst>
          </p:nvPr>
        </p:nvGraphicFramePr>
        <p:xfrm>
          <a:off x="273539" y="1294228"/>
          <a:ext cx="6507089" cy="5223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378232" y="2038467"/>
            <a:ext cx="3129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Calibri Light"/>
                <a:ea typeface="+mj-ea"/>
                <a:cs typeface="+mj-cs"/>
              </a:rPr>
              <a:t>Мировой уровень  </a:t>
            </a: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73941" y="3592994"/>
            <a:ext cx="3687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Calibri Light"/>
                <a:ea typeface="+mj-ea"/>
                <a:cs typeface="+mj-cs"/>
              </a:rPr>
              <a:t>Региональный уровень </a:t>
            </a: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5827" y="5253434"/>
            <a:ext cx="3134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000099"/>
                </a:solidFill>
                <a:latin typeface="Calibri Light"/>
                <a:ea typeface="+mj-ea"/>
                <a:cs typeface="+mj-cs"/>
              </a:rPr>
              <a:t>Страновой</a:t>
            </a:r>
            <a:r>
              <a:rPr lang="ru-RU" sz="2800" b="1" dirty="0" smtClean="0">
                <a:solidFill>
                  <a:srgbClr val="000099"/>
                </a:solidFill>
                <a:latin typeface="Calibri Light"/>
                <a:ea typeface="+mj-ea"/>
                <a:cs typeface="+mj-cs"/>
              </a:rPr>
              <a:t>  уровень</a:t>
            </a:r>
            <a:endParaRPr lang="ru-RU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1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51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2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224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Деятельность службы СПИД и соотношение взаимодействия с организациями  здравоохранения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08333" y="1553389"/>
            <a:ext cx="1054221" cy="41851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Служба СПИД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5387" y="1553389"/>
            <a:ext cx="1412946" cy="18631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0099"/>
                </a:solidFill>
              </a:rPr>
              <a:t>ДПЗиГСЭН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1112" y="3782344"/>
            <a:ext cx="2111082" cy="120032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Стат. отчет о количестве новых случаев ВИЧ – </a:t>
            </a:r>
          </a:p>
          <a:p>
            <a:r>
              <a:rPr lang="ru-RU" dirty="0">
                <a:solidFill>
                  <a:srgbClr val="000099"/>
                </a:solidFill>
              </a:rPr>
              <a:t>1 раз в месяц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9714" y="1151956"/>
            <a:ext cx="3114827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Нормативное регулирование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64358" y="1649443"/>
            <a:ext cx="351711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Обучение + консультирование/</a:t>
            </a:r>
          </a:p>
          <a:p>
            <a:r>
              <a:rPr lang="ru-RU" dirty="0">
                <a:solidFill>
                  <a:srgbClr val="000099"/>
                </a:solidFill>
              </a:rPr>
              <a:t>лечение тяжелых случаев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9714" y="2405894"/>
            <a:ext cx="404261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0099"/>
                </a:solidFill>
              </a:rPr>
              <a:t>Эпид.расследование</a:t>
            </a:r>
            <a:r>
              <a:rPr lang="ru-RU" dirty="0" smtClean="0">
                <a:solidFill>
                  <a:srgbClr val="000099"/>
                </a:solidFill>
              </a:rPr>
              <a:t> случаев ВИЧ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29678" y="2973124"/>
            <a:ext cx="263283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Подтверждение </a:t>
            </a:r>
            <a:r>
              <a:rPr lang="ru-RU" dirty="0" smtClean="0">
                <a:solidFill>
                  <a:srgbClr val="000099"/>
                </a:solidFill>
              </a:rPr>
              <a:t>и</a:t>
            </a:r>
          </a:p>
          <a:p>
            <a:pPr algn="ctr"/>
            <a:r>
              <a:rPr lang="ru-RU" dirty="0" smtClean="0">
                <a:solidFill>
                  <a:srgbClr val="000099"/>
                </a:solidFill>
              </a:rPr>
              <a:t>лабораторный </a:t>
            </a:r>
            <a:r>
              <a:rPr lang="ru-RU" dirty="0">
                <a:solidFill>
                  <a:srgbClr val="000099"/>
                </a:solidFill>
              </a:rPr>
              <a:t>контроль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29678" y="3742619"/>
            <a:ext cx="2863284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0099"/>
                </a:solidFill>
              </a:rPr>
              <a:t>Анализ и прогнозирование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04696" y="4257368"/>
            <a:ext cx="4335263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Наблюдение за первичными пациентами. </a:t>
            </a:r>
            <a:endParaRPr lang="ru-RU" dirty="0" smtClean="0">
              <a:solidFill>
                <a:srgbClr val="000099"/>
              </a:solidFill>
            </a:endParaRPr>
          </a:p>
          <a:p>
            <a:r>
              <a:rPr lang="ru-RU" dirty="0" smtClean="0">
                <a:solidFill>
                  <a:srgbClr val="000099"/>
                </a:solidFill>
              </a:rPr>
              <a:t>Менеджмент и </a:t>
            </a:r>
            <a:r>
              <a:rPr lang="ru-RU" dirty="0">
                <a:solidFill>
                  <a:srgbClr val="000099"/>
                </a:solidFill>
              </a:rPr>
              <a:t>логистика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92688" y="5062796"/>
            <a:ext cx="3809768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Внедрение и актуализация системы </a:t>
            </a:r>
            <a:endParaRPr lang="ru-RU" dirty="0" smtClean="0">
              <a:solidFill>
                <a:srgbClr val="000099"/>
              </a:solidFill>
            </a:endParaRPr>
          </a:p>
          <a:p>
            <a:r>
              <a:rPr lang="ru-RU" dirty="0" smtClean="0">
                <a:solidFill>
                  <a:srgbClr val="000099"/>
                </a:solidFill>
              </a:rPr>
              <a:t>электронного </a:t>
            </a:r>
            <a:r>
              <a:rPr lang="ru-RU" dirty="0">
                <a:solidFill>
                  <a:srgbClr val="000099"/>
                </a:solidFill>
              </a:rPr>
              <a:t>слежения за ВИЧ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79714" y="5917400"/>
            <a:ext cx="405796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Закупка АРВ-препаратов, </a:t>
            </a:r>
          </a:p>
          <a:p>
            <a:r>
              <a:rPr lang="ru-RU" dirty="0" err="1" smtClean="0">
                <a:solidFill>
                  <a:srgbClr val="000099"/>
                </a:solidFill>
              </a:rPr>
              <a:t>диагностич.тестов</a:t>
            </a:r>
            <a:endParaRPr lang="ru-RU" dirty="0">
              <a:solidFill>
                <a:srgbClr val="000099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17996" y="1280160"/>
            <a:ext cx="40945" cy="4960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37246" y="1280160"/>
            <a:ext cx="242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21890" y="1925052"/>
            <a:ext cx="242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17996" y="2589195"/>
            <a:ext cx="242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62228" y="3296289"/>
            <a:ext cx="242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467959" y="3927285"/>
            <a:ext cx="242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427621" y="4580533"/>
            <a:ext cx="242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27621" y="5357084"/>
            <a:ext cx="242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450220" y="6240565"/>
            <a:ext cx="242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81804" y="3599847"/>
            <a:ext cx="236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10778906" y="2244737"/>
            <a:ext cx="1294806" cy="18631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ЦСМ</a:t>
            </a:r>
            <a:endParaRPr lang="ru-RU" b="1" dirty="0">
              <a:solidFill>
                <a:srgbClr val="000099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0313559" y="1280160"/>
            <a:ext cx="79546" cy="4960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9147687" y="1280160"/>
            <a:ext cx="11658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9174111" y="1925052"/>
            <a:ext cx="11658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9174111" y="2560318"/>
            <a:ext cx="11658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9200536" y="3176335"/>
            <a:ext cx="11658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9174111" y="3791585"/>
            <a:ext cx="11658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9200536" y="4567024"/>
            <a:ext cx="11658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9200536" y="5333131"/>
            <a:ext cx="11658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9227233" y="6224709"/>
            <a:ext cx="11658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10393105" y="3176335"/>
            <a:ext cx="3132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6" idx="3"/>
          </p:cNvCxnSpPr>
          <p:nvPr/>
        </p:nvCxnSpPr>
        <p:spPr>
          <a:xfrm flipH="1">
            <a:off x="2512194" y="4382508"/>
            <a:ext cx="5961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635267" y="3416585"/>
            <a:ext cx="0" cy="326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ject 47"/>
          <p:cNvSpPr/>
          <p:nvPr/>
        </p:nvSpPr>
        <p:spPr>
          <a:xfrm>
            <a:off x="428" y="3"/>
            <a:ext cx="2193713" cy="2192943"/>
          </a:xfrm>
          <a:custGeom>
            <a:avLst/>
            <a:gdLst/>
            <a:ahLst/>
            <a:cxnLst/>
            <a:rect l="l" t="t" r="r" b="b"/>
            <a:pathLst>
              <a:path w="3617595" h="3616325">
                <a:moveTo>
                  <a:pt x="3616998" y="0"/>
                </a:moveTo>
                <a:lnTo>
                  <a:pt x="257213" y="0"/>
                </a:lnTo>
                <a:lnTo>
                  <a:pt x="0" y="0"/>
                </a:lnTo>
                <a:lnTo>
                  <a:pt x="0" y="256247"/>
                </a:lnTo>
                <a:lnTo>
                  <a:pt x="0" y="3616096"/>
                </a:lnTo>
                <a:lnTo>
                  <a:pt x="257213" y="3616096"/>
                </a:lnTo>
                <a:lnTo>
                  <a:pt x="257213" y="256247"/>
                </a:lnTo>
                <a:lnTo>
                  <a:pt x="3616998" y="256247"/>
                </a:lnTo>
                <a:lnTo>
                  <a:pt x="3616998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334080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object 169"/>
          <p:cNvGrpSpPr/>
          <p:nvPr/>
        </p:nvGrpSpPr>
        <p:grpSpPr>
          <a:xfrm>
            <a:off x="11028335" y="33455"/>
            <a:ext cx="1163665" cy="6856845"/>
            <a:chOff x="18185624" y="1424"/>
            <a:chExt cx="1918970" cy="11307445"/>
          </a:xfrm>
        </p:grpSpPr>
        <p:sp>
          <p:nvSpPr>
            <p:cNvPr id="44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5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2711" y="65175"/>
            <a:ext cx="8640960" cy="360039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Предлагаемая Структура службы общественного здравоохранения</a:t>
            </a:r>
            <a:endParaRPr lang="ru-RU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3171" y="579297"/>
            <a:ext cx="3600400" cy="667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1C54"/>
                </a:solidFill>
              </a:rPr>
              <a:t>МЗ</a:t>
            </a:r>
          </a:p>
          <a:p>
            <a:pPr algn="ctr"/>
            <a:r>
              <a:rPr lang="ru-RU" sz="1400" dirty="0">
                <a:solidFill>
                  <a:srgbClr val="001C54"/>
                </a:solidFill>
              </a:rPr>
              <a:t>Департамент ГСЭН </a:t>
            </a:r>
          </a:p>
          <a:p>
            <a:pPr algn="ctr"/>
            <a:r>
              <a:rPr lang="ru-RU" sz="1400" dirty="0">
                <a:solidFill>
                  <a:srgbClr val="001C54"/>
                </a:solidFill>
              </a:rPr>
              <a:t>и охраны общественного здоровья</a:t>
            </a:r>
            <a:endParaRPr lang="ru-RU" sz="1400" dirty="0">
              <a:solidFill>
                <a:srgbClr val="001C54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70876" y="1644744"/>
            <a:ext cx="266894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Республиканский ЦПЗ и ГСЭН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35560" y="3212977"/>
            <a:ext cx="1800200" cy="47425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Управ </a:t>
            </a:r>
            <a:r>
              <a:rPr lang="ru-RU" sz="1200" dirty="0" err="1">
                <a:solidFill>
                  <a:srgbClr val="001C54"/>
                </a:solidFill>
              </a:rPr>
              <a:t>санэпиднадзорам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35560" y="3861048"/>
            <a:ext cx="1800200" cy="5040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Управ лабораторных </a:t>
            </a:r>
            <a:r>
              <a:rPr lang="ru-RU" sz="1200" dirty="0" err="1">
                <a:solidFill>
                  <a:srgbClr val="001C54"/>
                </a:solidFill>
              </a:rPr>
              <a:t>исслед</a:t>
            </a:r>
            <a:r>
              <a:rPr lang="ru-RU" sz="1200" dirty="0">
                <a:solidFill>
                  <a:srgbClr val="001C54"/>
                </a:solidFill>
              </a:rPr>
              <a:t> и экспертизы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39816" y="3212976"/>
            <a:ext cx="1656184" cy="4320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Управ гигиены и эпидемиологии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35560" y="4509120"/>
            <a:ext cx="1800200" cy="5040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Отдел </a:t>
            </a:r>
            <a:r>
              <a:rPr lang="ru-RU" sz="1200" dirty="0" err="1">
                <a:solidFill>
                  <a:srgbClr val="001C54"/>
                </a:solidFill>
              </a:rPr>
              <a:t>санэпидэкспертизы</a:t>
            </a:r>
            <a:r>
              <a:rPr lang="ru-RU" sz="1200" dirty="0">
                <a:solidFill>
                  <a:srgbClr val="001C54"/>
                </a:solidFill>
              </a:rPr>
              <a:t> и услуг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52568" y="1640393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1C54"/>
                </a:solidFill>
              </a:rPr>
              <a:t>НИИОЗ</a:t>
            </a:r>
            <a:endParaRPr lang="ru-RU" sz="1400" dirty="0">
              <a:solidFill>
                <a:srgbClr val="001C54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90802" y="1647080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1C54"/>
                </a:solidFill>
              </a:rPr>
              <a:t>РЦК и ООИ</a:t>
            </a:r>
            <a:endParaRPr lang="ru-RU" sz="1400" dirty="0">
              <a:solidFill>
                <a:srgbClr val="001C54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439816" y="3861048"/>
            <a:ext cx="1656184" cy="4320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Отдел ТР и работы </a:t>
            </a:r>
          </a:p>
          <a:p>
            <a:pPr algn="ctr"/>
            <a:r>
              <a:rPr lang="ru-RU" sz="1200" dirty="0">
                <a:solidFill>
                  <a:srgbClr val="001C54"/>
                </a:solidFill>
              </a:rPr>
              <a:t>с ЕАЭС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439816" y="4509120"/>
            <a:ext cx="1656184" cy="5040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Отдел радиационной безопасности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528048" y="3212976"/>
            <a:ext cx="1656184" cy="4320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Отдел бухучета и отчетности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528048" y="3717032"/>
            <a:ext cx="1656184" cy="4320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Отдел АХО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528048" y="4221088"/>
            <a:ext cx="1656184" cy="4320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Отдел </a:t>
            </a:r>
            <a:r>
              <a:rPr lang="ru-RU" sz="1200" dirty="0" err="1">
                <a:solidFill>
                  <a:srgbClr val="001C54"/>
                </a:solidFill>
              </a:rPr>
              <a:t>госзакупок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616280" y="3212976"/>
            <a:ext cx="1872208" cy="4320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Управ иммунопрофилактики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616280" y="3861048"/>
            <a:ext cx="1872208" cy="4320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1C54"/>
                </a:solidFill>
              </a:rPr>
              <a:t>Управ по укреп здоровья и коммуникации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616280" y="4509120"/>
            <a:ext cx="187220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Управ по борьбе со СПИД/ВИЧ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903303" y="5482261"/>
            <a:ext cx="8568952" cy="5760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Межрайонные центры профилактики и контроля в обл. 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сан.эпид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благополучия населения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lang="ru-RU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6240016" y="292494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6270542" y="3443923"/>
            <a:ext cx="216024" cy="0"/>
          </a:xfrm>
          <a:prstGeom prst="straightConnector1">
            <a:avLst/>
          </a:prstGeom>
          <a:ln w="63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6275728" y="3928426"/>
            <a:ext cx="216024" cy="0"/>
          </a:xfrm>
          <a:prstGeom prst="straightConnector1">
            <a:avLst/>
          </a:prstGeom>
          <a:ln w="63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>
            <a:off x="6270542" y="4437112"/>
            <a:ext cx="216024" cy="0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1922711" y="3461878"/>
            <a:ext cx="216024" cy="0"/>
          </a:xfrm>
          <a:prstGeom prst="straightConnector1">
            <a:avLst/>
          </a:prstGeom>
          <a:ln w="63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>
            <a:off x="1925886" y="4077072"/>
            <a:ext cx="216024" cy="0"/>
          </a:xfrm>
          <a:prstGeom prst="straightConnector1">
            <a:avLst/>
          </a:prstGeom>
          <a:ln w="63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>
            <a:endCxn id="21" idx="1"/>
          </p:cNvCxnSpPr>
          <p:nvPr/>
        </p:nvCxnSpPr>
        <p:spPr>
          <a:xfrm>
            <a:off x="4201210" y="3429000"/>
            <a:ext cx="238606" cy="0"/>
          </a:xfrm>
          <a:prstGeom prst="straightConnector1">
            <a:avLst/>
          </a:prstGeom>
          <a:ln w="63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>
            <a:off x="4201210" y="4077072"/>
            <a:ext cx="238606" cy="0"/>
          </a:xfrm>
          <a:prstGeom prst="straightConnector1">
            <a:avLst/>
          </a:prstGeom>
          <a:ln w="63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>
            <a:endCxn id="71" idx="1"/>
          </p:cNvCxnSpPr>
          <p:nvPr/>
        </p:nvCxnSpPr>
        <p:spPr>
          <a:xfrm>
            <a:off x="8400256" y="3429000"/>
            <a:ext cx="216024" cy="0"/>
          </a:xfrm>
          <a:prstGeom prst="straightConnector1">
            <a:avLst/>
          </a:prstGeom>
          <a:ln w="63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Прямоугольник 195"/>
          <p:cNvSpPr/>
          <p:nvPr/>
        </p:nvSpPr>
        <p:spPr>
          <a:xfrm>
            <a:off x="6528048" y="4725145"/>
            <a:ext cx="1800200" cy="47425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solidFill>
                  <a:srgbClr val="001C54"/>
                </a:solidFill>
              </a:rPr>
              <a:t>Орг</a:t>
            </a:r>
            <a:r>
              <a:rPr lang="ru-RU" sz="1200" dirty="0">
                <a:solidFill>
                  <a:srgbClr val="001C54"/>
                </a:solidFill>
              </a:rPr>
              <a:t> метод отдел</a:t>
            </a:r>
            <a:endParaRPr lang="ru-RU" sz="1200" dirty="0">
              <a:solidFill>
                <a:srgbClr val="001C54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195240" y="2292659"/>
            <a:ext cx="1872208" cy="316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1C54"/>
                </a:solidFill>
              </a:rPr>
              <a:t>ПЧО</a:t>
            </a:r>
            <a:endParaRPr lang="ru-RU" sz="1400" dirty="0">
              <a:solidFill>
                <a:srgbClr val="001C54"/>
              </a:solidFill>
            </a:endParaRPr>
          </a:p>
        </p:txBody>
      </p:sp>
      <p:cxnSp>
        <p:nvCxnSpPr>
          <p:cNvPr id="52" name="Прямая со стрелкой 51"/>
          <p:cNvCxnSpPr>
            <a:endCxn id="51" idx="0"/>
          </p:cNvCxnSpPr>
          <p:nvPr/>
        </p:nvCxnSpPr>
        <p:spPr>
          <a:xfrm flipH="1">
            <a:off x="9131344" y="2138681"/>
            <a:ext cx="4910" cy="1539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5" idx="3"/>
            <a:endCxn id="43" idx="0"/>
          </p:cNvCxnSpPr>
          <p:nvPr/>
        </p:nvCxnSpPr>
        <p:spPr>
          <a:xfrm>
            <a:off x="7383572" y="912830"/>
            <a:ext cx="1743335" cy="734250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96001" y="1268759"/>
            <a:ext cx="1" cy="3376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/>
          <p:nvPr/>
        </p:nvCxnSpPr>
        <p:spPr>
          <a:xfrm rot="5400000">
            <a:off x="2995273" y="881416"/>
            <a:ext cx="828286" cy="747511"/>
          </a:xfrm>
          <a:prstGeom prst="bentConnector3">
            <a:avLst>
              <a:gd name="adj1" fmla="val 822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/>
          <p:nvPr/>
        </p:nvCxnSpPr>
        <p:spPr>
          <a:xfrm rot="16200000" flipH="1">
            <a:off x="673757" y="3345154"/>
            <a:ext cx="2635575" cy="242866"/>
          </a:xfrm>
          <a:prstGeom prst="bentConnector3">
            <a:avLst>
              <a:gd name="adj1" fmla="val 99698"/>
            </a:avLst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endCxn id="73" idx="1"/>
          </p:cNvCxnSpPr>
          <p:nvPr/>
        </p:nvCxnSpPr>
        <p:spPr>
          <a:xfrm>
            <a:off x="1903304" y="2858942"/>
            <a:ext cx="6712977" cy="1866202"/>
          </a:xfrm>
          <a:prstGeom prst="bentConnector3">
            <a:avLst>
              <a:gd name="adj1" fmla="val 96754"/>
            </a:avLst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8400256" y="4113076"/>
            <a:ext cx="216024" cy="0"/>
          </a:xfrm>
          <a:prstGeom prst="straightConnector1">
            <a:avLst/>
          </a:prstGeom>
          <a:ln w="63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Соединительная линия уступом 91"/>
          <p:cNvCxnSpPr/>
          <p:nvPr/>
        </p:nvCxnSpPr>
        <p:spPr>
          <a:xfrm rot="16200000" flipH="1">
            <a:off x="5332367" y="3775104"/>
            <a:ext cx="2103328" cy="288032"/>
          </a:xfrm>
          <a:prstGeom prst="bentConnector2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Соединительная линия уступом 93"/>
          <p:cNvCxnSpPr>
            <a:endCxn id="67" idx="1"/>
          </p:cNvCxnSpPr>
          <p:nvPr/>
        </p:nvCxnSpPr>
        <p:spPr>
          <a:xfrm rot="16200000" flipH="1">
            <a:off x="3369410" y="3690742"/>
            <a:ext cx="1902206" cy="238606"/>
          </a:xfrm>
          <a:prstGeom prst="bentConnector2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Соединительная линия уступом 99"/>
          <p:cNvCxnSpPr>
            <a:stCxn id="13" idx="1"/>
            <a:endCxn id="87" idx="1"/>
          </p:cNvCxnSpPr>
          <p:nvPr/>
        </p:nvCxnSpPr>
        <p:spPr>
          <a:xfrm rot="10800000" flipH="1" flipV="1">
            <a:off x="1770876" y="1896772"/>
            <a:ext cx="132427" cy="3873521"/>
          </a:xfrm>
          <a:prstGeom prst="bentConnector3">
            <a:avLst>
              <a:gd name="adj1" fmla="val -5443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ject 47"/>
          <p:cNvSpPr/>
          <p:nvPr/>
        </p:nvSpPr>
        <p:spPr>
          <a:xfrm>
            <a:off x="428" y="3"/>
            <a:ext cx="2193713" cy="2192943"/>
          </a:xfrm>
          <a:custGeom>
            <a:avLst/>
            <a:gdLst/>
            <a:ahLst/>
            <a:cxnLst/>
            <a:rect l="l" t="t" r="r" b="b"/>
            <a:pathLst>
              <a:path w="3617595" h="3616325">
                <a:moveTo>
                  <a:pt x="3616998" y="0"/>
                </a:moveTo>
                <a:lnTo>
                  <a:pt x="257213" y="0"/>
                </a:lnTo>
                <a:lnTo>
                  <a:pt x="0" y="0"/>
                </a:lnTo>
                <a:lnTo>
                  <a:pt x="0" y="256247"/>
                </a:lnTo>
                <a:lnTo>
                  <a:pt x="0" y="3616096"/>
                </a:lnTo>
                <a:lnTo>
                  <a:pt x="257213" y="3616096"/>
                </a:lnTo>
                <a:lnTo>
                  <a:pt x="257213" y="256247"/>
                </a:lnTo>
                <a:lnTo>
                  <a:pt x="3616998" y="256247"/>
                </a:lnTo>
                <a:lnTo>
                  <a:pt x="3616998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11570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91" y="154110"/>
            <a:ext cx="11780521" cy="732155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С</a:t>
            </a:r>
            <a:r>
              <a:rPr lang="ru-RU" sz="3600" dirty="0" smtClean="0">
                <a:solidFill>
                  <a:srgbClr val="C00000"/>
                </a:solidFill>
              </a:rPr>
              <a:t>оотношение </a:t>
            </a:r>
            <a:r>
              <a:rPr lang="ru-RU" sz="3600" dirty="0">
                <a:solidFill>
                  <a:srgbClr val="C00000"/>
                </a:solidFill>
              </a:rPr>
              <a:t>финансирования мер в области </a:t>
            </a:r>
            <a:r>
              <a:rPr lang="ru-RU" sz="3600" dirty="0" smtClean="0">
                <a:solidFill>
                  <a:srgbClr val="C00000"/>
                </a:solidFill>
              </a:rPr>
              <a:t>ВИЧ 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98223265"/>
              </p:ext>
            </p:extLst>
          </p:nvPr>
        </p:nvGraphicFramePr>
        <p:xfrm>
          <a:off x="-28599" y="1454150"/>
          <a:ext cx="5165528" cy="4994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28417" y="2384621"/>
            <a:ext cx="2025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</a:rPr>
              <a:t>Гос.бюджет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7408" y="4814173"/>
            <a:ext cx="2025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Доноры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object 47"/>
          <p:cNvSpPr/>
          <p:nvPr/>
        </p:nvSpPr>
        <p:spPr>
          <a:xfrm>
            <a:off x="428" y="3"/>
            <a:ext cx="2193713" cy="2192943"/>
          </a:xfrm>
          <a:custGeom>
            <a:avLst/>
            <a:gdLst/>
            <a:ahLst/>
            <a:cxnLst/>
            <a:rect l="l" t="t" r="r" b="b"/>
            <a:pathLst>
              <a:path w="3617595" h="3616325">
                <a:moveTo>
                  <a:pt x="3616998" y="0"/>
                </a:moveTo>
                <a:lnTo>
                  <a:pt x="257213" y="0"/>
                </a:lnTo>
                <a:lnTo>
                  <a:pt x="0" y="0"/>
                </a:lnTo>
                <a:lnTo>
                  <a:pt x="0" y="256247"/>
                </a:lnTo>
                <a:lnTo>
                  <a:pt x="0" y="3616096"/>
                </a:lnTo>
                <a:lnTo>
                  <a:pt x="257213" y="3616096"/>
                </a:lnTo>
                <a:lnTo>
                  <a:pt x="257213" y="256247"/>
                </a:lnTo>
                <a:lnTo>
                  <a:pt x="3616998" y="256247"/>
                </a:lnTo>
                <a:lnTo>
                  <a:pt x="3616998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aphicFrame>
        <p:nvGraphicFramePr>
          <p:cNvPr id="17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475930"/>
              </p:ext>
            </p:extLst>
          </p:nvPr>
        </p:nvGraphicFramePr>
        <p:xfrm>
          <a:off x="4381501" y="1491810"/>
          <a:ext cx="7674512" cy="5109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459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04A5F4-46E9-416A-B599-5792B4D8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425" y="224291"/>
            <a:ext cx="9045575" cy="41116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Оптимизированный </a:t>
            </a:r>
            <a:r>
              <a:rPr lang="ru-RU" sz="2400" dirty="0">
                <a:solidFill>
                  <a:srgbClr val="FF0000"/>
                </a:solidFill>
                <a:latin typeface="+mn-lt"/>
              </a:rPr>
              <a:t>бюджет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: </a:t>
            </a:r>
            <a:r>
              <a:rPr lang="ru-RU" sz="2400" dirty="0">
                <a:solidFill>
                  <a:srgbClr val="FF0000"/>
                </a:solidFill>
                <a:latin typeface="+mn-lt"/>
              </a:rPr>
              <a:t>новые случаи ВИЧ</a:t>
            </a:r>
            <a:endParaRPr lang="en-AU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C0BB5C1-39A4-403E-8E28-7265A383AD33}"/>
              </a:ext>
            </a:extLst>
          </p:cNvPr>
          <p:cNvSpPr/>
          <p:nvPr/>
        </p:nvSpPr>
        <p:spPr>
          <a:xfrm>
            <a:off x="533400" y="873524"/>
            <a:ext cx="1137285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B0F0"/>
              </a:buClr>
              <a:defRPr/>
            </a:pPr>
            <a:r>
              <a:rPr lang="ru-RU" sz="2200" dirty="0">
                <a:solidFill>
                  <a:srgbClr val="333F50"/>
                </a:solidFill>
                <a:latin typeface="Calibri" panose="020F0502020204030204"/>
                <a:cs typeface="Arial" panose="020B0604020202020204" pitchFamily="34" charset="0"/>
              </a:rPr>
              <a:t>При сравнении с текущим бюджетом, к 2030 при оптимизированном на 200% бюджете, предполагается что дополнительно</a:t>
            </a:r>
            <a:r>
              <a:rPr lang="en-AU" sz="2200" dirty="0">
                <a:solidFill>
                  <a:srgbClr val="333F50"/>
                </a:solidFill>
                <a:latin typeface="Calibri" panose="020F0502020204030204"/>
                <a:cs typeface="Arial" panose="020B0604020202020204" pitchFamily="34" charset="0"/>
              </a:rPr>
              <a:t>: </a:t>
            </a:r>
          </a:p>
          <a:p>
            <a:pPr marL="342900" indent="-342900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AU" sz="2200" dirty="0">
                <a:solidFill>
                  <a:srgbClr val="333F50"/>
                </a:solidFill>
                <a:latin typeface="Calibri" panose="020F0502020204030204"/>
                <a:cs typeface="Arial" panose="020B0604020202020204" pitchFamily="34" charset="0"/>
              </a:rPr>
              <a:t>55% </a:t>
            </a:r>
            <a:r>
              <a:rPr lang="ru-RU" sz="2200" dirty="0">
                <a:solidFill>
                  <a:srgbClr val="333F50"/>
                </a:solidFill>
                <a:latin typeface="Calibri" panose="020F0502020204030204"/>
                <a:cs typeface="Arial" panose="020B0604020202020204" pitchFamily="34" charset="0"/>
              </a:rPr>
              <a:t>новых случаев ВИЧ может быть предотвращено </a:t>
            </a:r>
            <a:r>
              <a:rPr lang="en-AU" sz="2200" dirty="0">
                <a:solidFill>
                  <a:srgbClr val="333F50"/>
                </a:solidFill>
                <a:latin typeface="Calibri" panose="020F0502020204030204"/>
                <a:cs typeface="Arial" panose="020B0604020202020204" pitchFamily="34" charset="0"/>
              </a:rPr>
              <a:t>(</a:t>
            </a:r>
            <a:r>
              <a:rPr lang="ru-RU" sz="2200" dirty="0">
                <a:solidFill>
                  <a:srgbClr val="333F50"/>
                </a:solidFill>
                <a:latin typeface="Calibri" panose="020F0502020204030204"/>
                <a:cs typeface="Arial" panose="020B0604020202020204" pitchFamily="34" charset="0"/>
              </a:rPr>
              <a:t>приблизительно </a:t>
            </a:r>
            <a:r>
              <a:rPr lang="en-AU" sz="2200" dirty="0">
                <a:solidFill>
                  <a:srgbClr val="333F50"/>
                </a:solidFill>
                <a:latin typeface="Calibri" panose="020F0502020204030204"/>
                <a:cs typeface="Arial" panose="020B0604020202020204" pitchFamily="34" charset="0"/>
              </a:rPr>
              <a:t>5,000</a:t>
            </a:r>
            <a:r>
              <a:rPr lang="en-AU" altLang="en-US" sz="2200" dirty="0">
                <a:solidFill>
                  <a:srgbClr val="333F50"/>
                </a:solidFill>
                <a:cs typeface="Arial" panose="020B0604020202020204" pitchFamily="34" charset="0"/>
              </a:rPr>
              <a:t> </a:t>
            </a:r>
            <a:r>
              <a:rPr lang="ru-RU" altLang="en-US" sz="2200" dirty="0">
                <a:solidFill>
                  <a:srgbClr val="333F50"/>
                </a:solidFill>
                <a:cs typeface="Arial" panose="020B0604020202020204" pitchFamily="34" charset="0"/>
              </a:rPr>
              <a:t>новых случаев</a:t>
            </a:r>
            <a:r>
              <a:rPr lang="en-AU" sz="2200" dirty="0">
                <a:solidFill>
                  <a:srgbClr val="333F50"/>
                </a:solidFill>
                <a:latin typeface="Calibri" panose="020F0502020204030204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1F6A35ED-D7E9-4689-9235-A186A8A61992}"/>
              </a:ext>
            </a:extLst>
          </p:cNvPr>
          <p:cNvGrpSpPr/>
          <p:nvPr/>
        </p:nvGrpSpPr>
        <p:grpSpPr>
          <a:xfrm>
            <a:off x="9467324" y="5480066"/>
            <a:ext cx="1267788" cy="600164"/>
            <a:chOff x="7925221" y="5361921"/>
            <a:chExt cx="1218779" cy="600164"/>
          </a:xfrm>
        </p:grpSpPr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243323D6-D68F-4E41-B1DC-975CC8DD95C9}"/>
                </a:ext>
              </a:extLst>
            </p:cNvPr>
            <p:cNvSpPr/>
            <p:nvPr/>
          </p:nvSpPr>
          <p:spPr>
            <a:xfrm>
              <a:off x="8000946" y="5361921"/>
              <a:ext cx="1143054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fld id="{0D00334A-418A-4E36-A3F2-35BA30DD67D6}" type="SERIESNAME">
                <a:rPr lang="en-US" sz="1100">
                  <a:solidFill>
                    <a:srgbClr val="C00000"/>
                  </a:solidFill>
                </a:rPr>
                <a:pPr/>
                <a:t>90% reduction in HIV infections by 2030</a:t>
              </a:fld>
              <a:r>
                <a:rPr lang="en-US" sz="1100" dirty="0">
                  <a:solidFill>
                    <a:srgbClr val="C00000"/>
                  </a:solidFill>
                </a:rPr>
                <a:t> from 2010</a:t>
              </a:r>
              <a:endParaRPr lang="en-AU" sz="1100" dirty="0">
                <a:solidFill>
                  <a:srgbClr val="C00000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E81327B2-EA60-4D00-A70F-E8D785BA7B19}"/>
                </a:ext>
              </a:extLst>
            </p:cNvPr>
            <p:cNvSpPr/>
            <p:nvPr/>
          </p:nvSpPr>
          <p:spPr>
            <a:xfrm>
              <a:off x="7925221" y="5724526"/>
              <a:ext cx="75725" cy="762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67949" y="2323751"/>
          <a:ext cx="8170877" cy="438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9">
            <a:extLst>
              <a:ext uri="{FF2B5EF4-FFF2-40B4-BE49-F238E27FC236}">
                <a16:creationId xmlns="" xmlns:a16="http://schemas.microsoft.com/office/drawing/2014/main" id="{75B3710E-1472-4523-A4E9-5E00E1C75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588" y="6548439"/>
            <a:ext cx="4322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en-US" sz="1600" dirty="0">
                <a:solidFill>
                  <a:srgbClr val="333F50"/>
                </a:solidFill>
                <a:cs typeface="Arial" panose="020B0604020202020204" pitchFamily="34" charset="0"/>
              </a:rPr>
              <a:t>Источник</a:t>
            </a:r>
            <a:r>
              <a:rPr lang="en-CA" altLang="en-US" sz="1600" dirty="0">
                <a:solidFill>
                  <a:srgbClr val="333F50"/>
                </a:solidFill>
                <a:cs typeface="Arial" panose="020B0604020202020204" pitchFamily="34" charset="0"/>
              </a:rPr>
              <a:t>: </a:t>
            </a:r>
            <a:r>
              <a:rPr lang="ru-RU" altLang="en-US" sz="1600" dirty="0">
                <a:solidFill>
                  <a:srgbClr val="333F50"/>
                </a:solidFill>
                <a:cs typeface="Arial" panose="020B0604020202020204" pitchFamily="34" charset="0"/>
              </a:rPr>
              <a:t>Модель Оптима, 2019</a:t>
            </a:r>
            <a:endParaRPr lang="en-CA" altLang="en-US" sz="1600" dirty="0">
              <a:solidFill>
                <a:srgbClr val="333F50"/>
              </a:solidFill>
              <a:cs typeface="Arial" panose="020B0604020202020204" pitchFamily="34" charset="0"/>
            </a:endParaRPr>
          </a:p>
        </p:txBody>
      </p:sp>
      <p:sp>
        <p:nvSpPr>
          <p:cNvPr id="14" name="object 47"/>
          <p:cNvSpPr/>
          <p:nvPr/>
        </p:nvSpPr>
        <p:spPr>
          <a:xfrm>
            <a:off x="428" y="3"/>
            <a:ext cx="2193713" cy="2192943"/>
          </a:xfrm>
          <a:custGeom>
            <a:avLst/>
            <a:gdLst/>
            <a:ahLst/>
            <a:cxnLst/>
            <a:rect l="l" t="t" r="r" b="b"/>
            <a:pathLst>
              <a:path w="3617595" h="3616325">
                <a:moveTo>
                  <a:pt x="3616998" y="0"/>
                </a:moveTo>
                <a:lnTo>
                  <a:pt x="257213" y="0"/>
                </a:lnTo>
                <a:lnTo>
                  <a:pt x="0" y="0"/>
                </a:lnTo>
                <a:lnTo>
                  <a:pt x="0" y="256247"/>
                </a:lnTo>
                <a:lnTo>
                  <a:pt x="0" y="3616096"/>
                </a:lnTo>
                <a:lnTo>
                  <a:pt x="257213" y="3616096"/>
                </a:lnTo>
                <a:lnTo>
                  <a:pt x="257213" y="256247"/>
                </a:lnTo>
                <a:lnTo>
                  <a:pt x="3616998" y="256247"/>
                </a:lnTo>
                <a:lnTo>
                  <a:pt x="3616998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386306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58F020-2177-4542-8147-652485A82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588" y="234141"/>
            <a:ext cx="9045575" cy="41116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Оптимизация </a:t>
            </a:r>
            <a:r>
              <a:rPr lang="ru-RU" sz="2400" dirty="0">
                <a:solidFill>
                  <a:srgbClr val="FF0000"/>
                </a:solidFill>
              </a:rPr>
              <a:t>при разных бюджетах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ru-RU" sz="2400" dirty="0">
                <a:solidFill>
                  <a:srgbClr val="FF0000"/>
                </a:solidFill>
              </a:rPr>
              <a:t>новые смерти в связи ВИЧ</a:t>
            </a:r>
            <a:endParaRPr lang="en-AU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983979" y="1015724"/>
            <a:ext cx="889418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altLang="en-US" sz="2200" dirty="0" smtClean="0">
                <a:solidFill>
                  <a:srgbClr val="333F50"/>
                </a:solidFill>
                <a:cs typeface="Arial" panose="020B0604020202020204" pitchFamily="34" charset="0"/>
              </a:rPr>
              <a:t>Более </a:t>
            </a:r>
            <a:r>
              <a:rPr lang="ru-RU" altLang="en-US" sz="2200" dirty="0">
                <a:solidFill>
                  <a:srgbClr val="333F50"/>
                </a:solidFill>
                <a:cs typeface="Arial" panose="020B0604020202020204" pitchFamily="34" charset="0"/>
              </a:rPr>
              <a:t>60% дополнительных случаев смерти в связи ВИЧ можно предотвратить (приблизительно 2200 смертельных случаев).</a:t>
            </a:r>
            <a:endParaRPr lang="en-AU" altLang="en-US" sz="2200" dirty="0">
              <a:solidFill>
                <a:srgbClr val="333F50"/>
              </a:solidFill>
              <a:cs typeface="Arial" panose="020B0604020202020204" pitchFamily="34" charset="0"/>
            </a:endParaRPr>
          </a:p>
          <a:p>
            <a:pPr lvl="1" eaLnBrk="1" hangingPunct="1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altLang="en-US" sz="2200" dirty="0">
              <a:solidFill>
                <a:srgbClr val="333F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00000000-0008-0000-0100-000005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75392" y="2205630"/>
          <a:ext cx="8027875" cy="434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5ACA6730-0965-46F9-94F9-EE9420C9BEF4}"/>
              </a:ext>
            </a:extLst>
          </p:cNvPr>
          <p:cNvGrpSpPr/>
          <p:nvPr/>
        </p:nvGrpSpPr>
        <p:grpSpPr>
          <a:xfrm>
            <a:off x="9299156" y="5393603"/>
            <a:ext cx="1419178" cy="600164"/>
            <a:chOff x="7925221" y="5354105"/>
            <a:chExt cx="1364318" cy="6001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5BE4E625-68AC-4B07-BA74-2F0261FFF217}"/>
                </a:ext>
              </a:extLst>
            </p:cNvPr>
            <p:cNvSpPr/>
            <p:nvPr/>
          </p:nvSpPr>
          <p:spPr>
            <a:xfrm>
              <a:off x="8000946" y="5354105"/>
              <a:ext cx="128859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solidFill>
                    <a:srgbClr val="C00000"/>
                  </a:solidFill>
                </a:rPr>
                <a:t>90% reduction in HIV-related deaths by 2030 from 2010</a:t>
              </a:r>
              <a:endParaRPr lang="en-AU" sz="1100" dirty="0">
                <a:solidFill>
                  <a:srgbClr val="C00000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E741F1BC-75E1-4153-B886-AAE61001D4E7}"/>
                </a:ext>
              </a:extLst>
            </p:cNvPr>
            <p:cNvSpPr/>
            <p:nvPr/>
          </p:nvSpPr>
          <p:spPr>
            <a:xfrm>
              <a:off x="7925221" y="5724526"/>
              <a:ext cx="75725" cy="762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12C0FE69-71F9-4306-A826-F8344A85D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588" y="6548439"/>
            <a:ext cx="4322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en-US" sz="1600" dirty="0">
                <a:solidFill>
                  <a:srgbClr val="333F50"/>
                </a:solidFill>
                <a:cs typeface="Arial" panose="020B0604020202020204" pitchFamily="34" charset="0"/>
              </a:rPr>
              <a:t>Источник</a:t>
            </a:r>
            <a:r>
              <a:rPr lang="en-CA" altLang="en-US" sz="1600" dirty="0">
                <a:solidFill>
                  <a:srgbClr val="333F50"/>
                </a:solidFill>
                <a:cs typeface="Arial" panose="020B0604020202020204" pitchFamily="34" charset="0"/>
              </a:rPr>
              <a:t>: </a:t>
            </a:r>
            <a:r>
              <a:rPr lang="ru-RU" altLang="en-US" sz="1600" dirty="0">
                <a:solidFill>
                  <a:srgbClr val="333F50"/>
                </a:solidFill>
                <a:cs typeface="Arial" panose="020B0604020202020204" pitchFamily="34" charset="0"/>
              </a:rPr>
              <a:t>Модель Оптима, 2019</a:t>
            </a:r>
            <a:endParaRPr lang="en-CA" altLang="en-US" sz="1600" dirty="0">
              <a:solidFill>
                <a:srgbClr val="333F50"/>
              </a:solidFill>
              <a:cs typeface="Arial" panose="020B0604020202020204" pitchFamily="34" charset="0"/>
            </a:endParaRPr>
          </a:p>
        </p:txBody>
      </p:sp>
      <p:sp>
        <p:nvSpPr>
          <p:cNvPr id="12" name="object 47"/>
          <p:cNvSpPr/>
          <p:nvPr/>
        </p:nvSpPr>
        <p:spPr>
          <a:xfrm>
            <a:off x="428" y="3"/>
            <a:ext cx="2193713" cy="2192943"/>
          </a:xfrm>
          <a:custGeom>
            <a:avLst/>
            <a:gdLst/>
            <a:ahLst/>
            <a:cxnLst/>
            <a:rect l="l" t="t" r="r" b="b"/>
            <a:pathLst>
              <a:path w="3617595" h="3616325">
                <a:moveTo>
                  <a:pt x="3616998" y="0"/>
                </a:moveTo>
                <a:lnTo>
                  <a:pt x="257213" y="0"/>
                </a:lnTo>
                <a:lnTo>
                  <a:pt x="0" y="0"/>
                </a:lnTo>
                <a:lnTo>
                  <a:pt x="0" y="256247"/>
                </a:lnTo>
                <a:lnTo>
                  <a:pt x="0" y="3616096"/>
                </a:lnTo>
                <a:lnTo>
                  <a:pt x="257213" y="3616096"/>
                </a:lnTo>
                <a:lnTo>
                  <a:pt x="257213" y="256247"/>
                </a:lnTo>
                <a:lnTo>
                  <a:pt x="3616998" y="256247"/>
                </a:lnTo>
                <a:lnTo>
                  <a:pt x="3616998" y="0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2007232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169"/>
          <p:cNvGrpSpPr/>
          <p:nvPr/>
        </p:nvGrpSpPr>
        <p:grpSpPr>
          <a:xfrm>
            <a:off x="11028207" y="864"/>
            <a:ext cx="1163665" cy="6856845"/>
            <a:chOff x="18185624" y="1424"/>
            <a:chExt cx="1918970" cy="11307445"/>
          </a:xfrm>
        </p:grpSpPr>
        <p:sp>
          <p:nvSpPr>
            <p:cNvPr id="25" name="object 170"/>
            <p:cNvSpPr/>
            <p:nvPr/>
          </p:nvSpPr>
          <p:spPr>
            <a:xfrm>
              <a:off x="18185614" y="1332705"/>
              <a:ext cx="1918970" cy="9975850"/>
            </a:xfrm>
            <a:custGeom>
              <a:avLst/>
              <a:gdLst/>
              <a:ahLst/>
              <a:cxnLst/>
              <a:rect l="l" t="t" r="r" b="b"/>
              <a:pathLst>
                <a:path w="1918969" h="9975850">
                  <a:moveTo>
                    <a:pt x="980922" y="0"/>
                  </a:moveTo>
                  <a:lnTo>
                    <a:pt x="406" y="0"/>
                  </a:lnTo>
                  <a:lnTo>
                    <a:pt x="406" y="55880"/>
                  </a:lnTo>
                  <a:lnTo>
                    <a:pt x="406" y="134620"/>
                  </a:lnTo>
                  <a:lnTo>
                    <a:pt x="406" y="588010"/>
                  </a:lnTo>
                  <a:lnTo>
                    <a:pt x="980922" y="588010"/>
                  </a:lnTo>
                  <a:lnTo>
                    <a:pt x="980922" y="546100"/>
                  </a:lnTo>
                  <a:lnTo>
                    <a:pt x="42519" y="546100"/>
                  </a:lnTo>
                  <a:lnTo>
                    <a:pt x="42519" y="458470"/>
                  </a:lnTo>
                  <a:lnTo>
                    <a:pt x="980922" y="458470"/>
                  </a:lnTo>
                  <a:lnTo>
                    <a:pt x="980922" y="402590"/>
                  </a:lnTo>
                  <a:lnTo>
                    <a:pt x="42570" y="402590"/>
                  </a:lnTo>
                  <a:lnTo>
                    <a:pt x="42570" y="325120"/>
                  </a:lnTo>
                  <a:lnTo>
                    <a:pt x="980922" y="325120"/>
                  </a:lnTo>
                  <a:lnTo>
                    <a:pt x="980922" y="269240"/>
                  </a:lnTo>
                  <a:lnTo>
                    <a:pt x="42570" y="269240"/>
                  </a:lnTo>
                  <a:lnTo>
                    <a:pt x="42570" y="190500"/>
                  </a:lnTo>
                  <a:lnTo>
                    <a:pt x="980922" y="190500"/>
                  </a:lnTo>
                  <a:lnTo>
                    <a:pt x="980922" y="134620"/>
                  </a:lnTo>
                  <a:lnTo>
                    <a:pt x="42570" y="134620"/>
                  </a:lnTo>
                  <a:lnTo>
                    <a:pt x="42570" y="55880"/>
                  </a:lnTo>
                  <a:lnTo>
                    <a:pt x="980922" y="55880"/>
                  </a:lnTo>
                  <a:lnTo>
                    <a:pt x="980922" y="0"/>
                  </a:lnTo>
                  <a:close/>
                </a:path>
                <a:path w="1918969" h="9975850">
                  <a:moveTo>
                    <a:pt x="1645272" y="9489796"/>
                  </a:moveTo>
                  <a:lnTo>
                    <a:pt x="1639608" y="9440761"/>
                  </a:lnTo>
                  <a:lnTo>
                    <a:pt x="1623479" y="9395714"/>
                  </a:lnTo>
                  <a:lnTo>
                    <a:pt x="1598180" y="9355950"/>
                  </a:lnTo>
                  <a:lnTo>
                    <a:pt x="1589316" y="9347086"/>
                  </a:lnTo>
                  <a:lnTo>
                    <a:pt x="1589316" y="9489796"/>
                  </a:lnTo>
                  <a:lnTo>
                    <a:pt x="1581238" y="9539732"/>
                  </a:lnTo>
                  <a:lnTo>
                    <a:pt x="1558759" y="9583153"/>
                  </a:lnTo>
                  <a:lnTo>
                    <a:pt x="1524508" y="9617405"/>
                  </a:lnTo>
                  <a:lnTo>
                    <a:pt x="1481099" y="9639884"/>
                  </a:lnTo>
                  <a:lnTo>
                    <a:pt x="1431163" y="9647961"/>
                  </a:lnTo>
                  <a:lnTo>
                    <a:pt x="1381226" y="9639884"/>
                  </a:lnTo>
                  <a:lnTo>
                    <a:pt x="1337818" y="9617405"/>
                  </a:lnTo>
                  <a:lnTo>
                    <a:pt x="1303553" y="9583153"/>
                  </a:lnTo>
                  <a:lnTo>
                    <a:pt x="1281074" y="9539732"/>
                  </a:lnTo>
                  <a:lnTo>
                    <a:pt x="1272997" y="9489796"/>
                  </a:lnTo>
                  <a:lnTo>
                    <a:pt x="1281074" y="9439859"/>
                  </a:lnTo>
                  <a:lnTo>
                    <a:pt x="1303553" y="9396451"/>
                  </a:lnTo>
                  <a:lnTo>
                    <a:pt x="1337818" y="9362199"/>
                  </a:lnTo>
                  <a:lnTo>
                    <a:pt x="1381226" y="9339720"/>
                  </a:lnTo>
                  <a:lnTo>
                    <a:pt x="1431163" y="9331642"/>
                  </a:lnTo>
                  <a:lnTo>
                    <a:pt x="1481099" y="9339720"/>
                  </a:lnTo>
                  <a:lnTo>
                    <a:pt x="1524508" y="9362199"/>
                  </a:lnTo>
                  <a:lnTo>
                    <a:pt x="1558759" y="9396451"/>
                  </a:lnTo>
                  <a:lnTo>
                    <a:pt x="1581238" y="9439859"/>
                  </a:lnTo>
                  <a:lnTo>
                    <a:pt x="1589316" y="9489796"/>
                  </a:lnTo>
                  <a:lnTo>
                    <a:pt x="1589316" y="9347086"/>
                  </a:lnTo>
                  <a:lnTo>
                    <a:pt x="1525244" y="9297479"/>
                  </a:lnTo>
                  <a:lnTo>
                    <a:pt x="1480197" y="9281350"/>
                  </a:lnTo>
                  <a:lnTo>
                    <a:pt x="1431163" y="9275674"/>
                  </a:lnTo>
                  <a:lnTo>
                    <a:pt x="1382128" y="9281350"/>
                  </a:lnTo>
                  <a:lnTo>
                    <a:pt x="1337081" y="9297479"/>
                  </a:lnTo>
                  <a:lnTo>
                    <a:pt x="1297317" y="9322778"/>
                  </a:lnTo>
                  <a:lnTo>
                    <a:pt x="1264132" y="9355950"/>
                  </a:lnTo>
                  <a:lnTo>
                    <a:pt x="1238834" y="9395714"/>
                  </a:lnTo>
                  <a:lnTo>
                    <a:pt x="1222705" y="9440761"/>
                  </a:lnTo>
                  <a:lnTo>
                    <a:pt x="1217041" y="9489796"/>
                  </a:lnTo>
                  <a:lnTo>
                    <a:pt x="1222705" y="9538830"/>
                  </a:lnTo>
                  <a:lnTo>
                    <a:pt x="1238834" y="9583877"/>
                  </a:lnTo>
                  <a:lnTo>
                    <a:pt x="1264132" y="9623641"/>
                  </a:lnTo>
                  <a:lnTo>
                    <a:pt x="1297317" y="9656826"/>
                  </a:lnTo>
                  <a:lnTo>
                    <a:pt x="1337081" y="9682124"/>
                  </a:lnTo>
                  <a:lnTo>
                    <a:pt x="1382128" y="9698266"/>
                  </a:lnTo>
                  <a:lnTo>
                    <a:pt x="1431163" y="9703930"/>
                  </a:lnTo>
                  <a:lnTo>
                    <a:pt x="1480197" y="9698266"/>
                  </a:lnTo>
                  <a:lnTo>
                    <a:pt x="1525244" y="9682124"/>
                  </a:lnTo>
                  <a:lnTo>
                    <a:pt x="1564995" y="9656826"/>
                  </a:lnTo>
                  <a:lnTo>
                    <a:pt x="1573860" y="9647961"/>
                  </a:lnTo>
                  <a:lnTo>
                    <a:pt x="1598180" y="9623641"/>
                  </a:lnTo>
                  <a:lnTo>
                    <a:pt x="1623479" y="9583877"/>
                  </a:lnTo>
                  <a:lnTo>
                    <a:pt x="1639608" y="9538830"/>
                  </a:lnTo>
                  <a:lnTo>
                    <a:pt x="1645272" y="9489796"/>
                  </a:lnTo>
                  <a:close/>
                </a:path>
                <a:path w="1918969" h="9975850">
                  <a:moveTo>
                    <a:pt x="1918487" y="7439812"/>
                  </a:moveTo>
                  <a:lnTo>
                    <a:pt x="1879282" y="7439812"/>
                  </a:lnTo>
                  <a:lnTo>
                    <a:pt x="1879282" y="7518209"/>
                  </a:lnTo>
                  <a:lnTo>
                    <a:pt x="1918487" y="7518209"/>
                  </a:lnTo>
                  <a:lnTo>
                    <a:pt x="1918487" y="7439812"/>
                  </a:lnTo>
                  <a:close/>
                </a:path>
                <a:path w="1918969" h="9975850">
                  <a:moveTo>
                    <a:pt x="1918487" y="7120890"/>
                  </a:moveTo>
                  <a:lnTo>
                    <a:pt x="1879320" y="7120890"/>
                  </a:lnTo>
                  <a:lnTo>
                    <a:pt x="1879320" y="7162800"/>
                  </a:lnTo>
                  <a:lnTo>
                    <a:pt x="1879320" y="7249160"/>
                  </a:lnTo>
                  <a:lnTo>
                    <a:pt x="982954" y="7249160"/>
                  </a:lnTo>
                  <a:lnTo>
                    <a:pt x="982954" y="7162800"/>
                  </a:lnTo>
                  <a:lnTo>
                    <a:pt x="1879320" y="7162800"/>
                  </a:lnTo>
                  <a:lnTo>
                    <a:pt x="1879320" y="7120890"/>
                  </a:lnTo>
                  <a:lnTo>
                    <a:pt x="982700" y="7120890"/>
                  </a:lnTo>
                  <a:lnTo>
                    <a:pt x="980516" y="7120890"/>
                  </a:lnTo>
                  <a:lnTo>
                    <a:pt x="980516" y="7120242"/>
                  </a:lnTo>
                  <a:lnTo>
                    <a:pt x="980516" y="7119620"/>
                  </a:lnTo>
                  <a:lnTo>
                    <a:pt x="980516" y="6223000"/>
                  </a:lnTo>
                  <a:lnTo>
                    <a:pt x="980516" y="6181090"/>
                  </a:lnTo>
                  <a:lnTo>
                    <a:pt x="940866" y="6181090"/>
                  </a:lnTo>
                  <a:lnTo>
                    <a:pt x="940866" y="8101330"/>
                  </a:lnTo>
                  <a:lnTo>
                    <a:pt x="940866" y="8957666"/>
                  </a:lnTo>
                  <a:lnTo>
                    <a:pt x="901687" y="8918537"/>
                  </a:lnTo>
                  <a:lnTo>
                    <a:pt x="901687" y="8997607"/>
                  </a:lnTo>
                  <a:lnTo>
                    <a:pt x="43980" y="8997607"/>
                  </a:lnTo>
                  <a:lnTo>
                    <a:pt x="43980" y="8140776"/>
                  </a:lnTo>
                  <a:lnTo>
                    <a:pt x="901687" y="8997607"/>
                  </a:lnTo>
                  <a:lnTo>
                    <a:pt x="901687" y="8918537"/>
                  </a:lnTo>
                  <a:lnTo>
                    <a:pt x="123164" y="8140776"/>
                  </a:lnTo>
                  <a:lnTo>
                    <a:pt x="83680" y="8101330"/>
                  </a:lnTo>
                  <a:lnTo>
                    <a:pt x="940866" y="8101330"/>
                  </a:lnTo>
                  <a:lnTo>
                    <a:pt x="940866" y="6181090"/>
                  </a:lnTo>
                  <a:lnTo>
                    <a:pt x="940676" y="6181090"/>
                  </a:lnTo>
                  <a:lnTo>
                    <a:pt x="940676" y="7162800"/>
                  </a:lnTo>
                  <a:lnTo>
                    <a:pt x="940676" y="8059166"/>
                  </a:lnTo>
                  <a:lnTo>
                    <a:pt x="44297" y="8059166"/>
                  </a:lnTo>
                  <a:lnTo>
                    <a:pt x="44297" y="7162800"/>
                  </a:lnTo>
                  <a:lnTo>
                    <a:pt x="940676" y="7162800"/>
                  </a:lnTo>
                  <a:lnTo>
                    <a:pt x="940676" y="6181090"/>
                  </a:lnTo>
                  <a:lnTo>
                    <a:pt x="938517" y="6181090"/>
                  </a:lnTo>
                  <a:lnTo>
                    <a:pt x="938517" y="6223000"/>
                  </a:lnTo>
                  <a:lnTo>
                    <a:pt x="938517" y="7119620"/>
                  </a:lnTo>
                  <a:lnTo>
                    <a:pt x="42151" y="7119620"/>
                  </a:lnTo>
                  <a:lnTo>
                    <a:pt x="42151" y="6223000"/>
                  </a:lnTo>
                  <a:lnTo>
                    <a:pt x="938517" y="6223000"/>
                  </a:lnTo>
                  <a:lnTo>
                    <a:pt x="938517" y="6181090"/>
                  </a:lnTo>
                  <a:lnTo>
                    <a:pt x="0" y="6181090"/>
                  </a:lnTo>
                  <a:lnTo>
                    <a:pt x="0" y="6223000"/>
                  </a:lnTo>
                  <a:lnTo>
                    <a:pt x="0" y="7119620"/>
                  </a:lnTo>
                  <a:lnTo>
                    <a:pt x="0" y="7161530"/>
                  </a:lnTo>
                  <a:lnTo>
                    <a:pt x="2184" y="7161530"/>
                  </a:lnTo>
                  <a:lnTo>
                    <a:pt x="2184" y="7162800"/>
                  </a:lnTo>
                  <a:lnTo>
                    <a:pt x="2184" y="8059420"/>
                  </a:lnTo>
                  <a:lnTo>
                    <a:pt x="2184" y="8101330"/>
                  </a:lnTo>
                  <a:lnTo>
                    <a:pt x="2374" y="8101330"/>
                  </a:lnTo>
                  <a:lnTo>
                    <a:pt x="2374" y="9039669"/>
                  </a:lnTo>
                  <a:lnTo>
                    <a:pt x="940866" y="9039669"/>
                  </a:lnTo>
                  <a:lnTo>
                    <a:pt x="940879" y="9975850"/>
                  </a:lnTo>
                  <a:lnTo>
                    <a:pt x="1918487" y="9975850"/>
                  </a:lnTo>
                  <a:lnTo>
                    <a:pt x="1918487" y="9938448"/>
                  </a:lnTo>
                  <a:lnTo>
                    <a:pt x="1918487" y="9684245"/>
                  </a:lnTo>
                  <a:lnTo>
                    <a:pt x="1918487" y="7977289"/>
                  </a:lnTo>
                  <a:lnTo>
                    <a:pt x="1879320" y="7977289"/>
                  </a:lnTo>
                  <a:lnTo>
                    <a:pt x="1879320" y="9041155"/>
                  </a:lnTo>
                  <a:lnTo>
                    <a:pt x="1879320" y="9295359"/>
                  </a:lnTo>
                  <a:lnTo>
                    <a:pt x="1879320" y="9684245"/>
                  </a:lnTo>
                  <a:lnTo>
                    <a:pt x="1879320" y="9938448"/>
                  </a:lnTo>
                  <a:lnTo>
                    <a:pt x="1624558" y="9938448"/>
                  </a:lnTo>
                  <a:lnTo>
                    <a:pt x="1656537" y="9922485"/>
                  </a:lnTo>
                  <a:lnTo>
                    <a:pt x="1671904" y="9914814"/>
                  </a:lnTo>
                  <a:lnTo>
                    <a:pt x="1716176" y="9886391"/>
                  </a:lnTo>
                  <a:lnTo>
                    <a:pt x="1757019" y="9853498"/>
                  </a:lnTo>
                  <a:lnTo>
                    <a:pt x="1794103" y="9816490"/>
                  </a:lnTo>
                  <a:lnTo>
                    <a:pt x="1827085" y="9775723"/>
                  </a:lnTo>
                  <a:lnTo>
                    <a:pt x="1855597" y="9731515"/>
                  </a:lnTo>
                  <a:lnTo>
                    <a:pt x="1879320" y="9684245"/>
                  </a:lnTo>
                  <a:lnTo>
                    <a:pt x="1879320" y="9295359"/>
                  </a:lnTo>
                  <a:lnTo>
                    <a:pt x="1863813" y="9264459"/>
                  </a:lnTo>
                  <a:lnTo>
                    <a:pt x="1863813" y="9489796"/>
                  </a:lnTo>
                  <a:lnTo>
                    <a:pt x="1861273" y="9536874"/>
                  </a:lnTo>
                  <a:lnTo>
                    <a:pt x="1853819" y="9582506"/>
                  </a:lnTo>
                  <a:lnTo>
                    <a:pt x="1841715" y="9626409"/>
                  </a:lnTo>
                  <a:lnTo>
                    <a:pt x="1825244" y="9668345"/>
                  </a:lnTo>
                  <a:lnTo>
                    <a:pt x="1804657" y="9708020"/>
                  </a:lnTo>
                  <a:lnTo>
                    <a:pt x="1780222" y="9745167"/>
                  </a:lnTo>
                  <a:lnTo>
                    <a:pt x="1752206" y="9779546"/>
                  </a:lnTo>
                  <a:lnTo>
                    <a:pt x="1720875" y="9810877"/>
                  </a:lnTo>
                  <a:lnTo>
                    <a:pt x="1686509" y="9838893"/>
                  </a:lnTo>
                  <a:lnTo>
                    <a:pt x="1649349" y="9863328"/>
                  </a:lnTo>
                  <a:lnTo>
                    <a:pt x="1609674" y="9883915"/>
                  </a:lnTo>
                  <a:lnTo>
                    <a:pt x="1567751" y="9900387"/>
                  </a:lnTo>
                  <a:lnTo>
                    <a:pt x="1523834" y="9912490"/>
                  </a:lnTo>
                  <a:lnTo>
                    <a:pt x="1478216" y="9919945"/>
                  </a:lnTo>
                  <a:lnTo>
                    <a:pt x="1431137" y="9922485"/>
                  </a:lnTo>
                  <a:lnTo>
                    <a:pt x="1384058" y="9919945"/>
                  </a:lnTo>
                  <a:lnTo>
                    <a:pt x="1338427" y="9912490"/>
                  </a:lnTo>
                  <a:lnTo>
                    <a:pt x="1294523" y="9900387"/>
                  </a:lnTo>
                  <a:lnTo>
                    <a:pt x="1252588" y="9883915"/>
                  </a:lnTo>
                  <a:lnTo>
                    <a:pt x="1237703" y="9876193"/>
                  </a:lnTo>
                  <a:lnTo>
                    <a:pt x="1237703" y="9938448"/>
                  </a:lnTo>
                  <a:lnTo>
                    <a:pt x="982954" y="9938448"/>
                  </a:lnTo>
                  <a:lnTo>
                    <a:pt x="982954" y="9684220"/>
                  </a:lnTo>
                  <a:lnTo>
                    <a:pt x="1006690" y="9731527"/>
                  </a:lnTo>
                  <a:lnTo>
                    <a:pt x="1035202" y="9775736"/>
                  </a:lnTo>
                  <a:lnTo>
                    <a:pt x="1068171" y="9816503"/>
                  </a:lnTo>
                  <a:lnTo>
                    <a:pt x="1105255" y="9853511"/>
                  </a:lnTo>
                  <a:lnTo>
                    <a:pt x="1146098" y="9886391"/>
                  </a:lnTo>
                  <a:lnTo>
                    <a:pt x="1190358" y="9914826"/>
                  </a:lnTo>
                  <a:lnTo>
                    <a:pt x="1237703" y="9938448"/>
                  </a:lnTo>
                  <a:lnTo>
                    <a:pt x="1237703" y="9876193"/>
                  </a:lnTo>
                  <a:lnTo>
                    <a:pt x="1212913" y="9863328"/>
                  </a:lnTo>
                  <a:lnTo>
                    <a:pt x="1175766" y="9838893"/>
                  </a:lnTo>
                  <a:lnTo>
                    <a:pt x="1141387" y="9810877"/>
                  </a:lnTo>
                  <a:lnTo>
                    <a:pt x="1110056" y="9779546"/>
                  </a:lnTo>
                  <a:lnTo>
                    <a:pt x="1082040" y="9745167"/>
                  </a:lnTo>
                  <a:lnTo>
                    <a:pt x="1057617" y="9708020"/>
                  </a:lnTo>
                  <a:lnTo>
                    <a:pt x="1045273" y="9684220"/>
                  </a:lnTo>
                  <a:lnTo>
                    <a:pt x="1037031" y="9668345"/>
                  </a:lnTo>
                  <a:lnTo>
                    <a:pt x="1020546" y="9626409"/>
                  </a:lnTo>
                  <a:lnTo>
                    <a:pt x="1008456" y="9582506"/>
                  </a:lnTo>
                  <a:lnTo>
                    <a:pt x="1001001" y="9536874"/>
                  </a:lnTo>
                  <a:lnTo>
                    <a:pt x="998461" y="9489796"/>
                  </a:lnTo>
                  <a:lnTo>
                    <a:pt x="1001001" y="9442717"/>
                  </a:lnTo>
                  <a:lnTo>
                    <a:pt x="1008456" y="9397098"/>
                  </a:lnTo>
                  <a:lnTo>
                    <a:pt x="1020546" y="9353182"/>
                  </a:lnTo>
                  <a:lnTo>
                    <a:pt x="1037031" y="9311259"/>
                  </a:lnTo>
                  <a:lnTo>
                    <a:pt x="1057617" y="9271584"/>
                  </a:lnTo>
                  <a:lnTo>
                    <a:pt x="1082040" y="9234424"/>
                  </a:lnTo>
                  <a:lnTo>
                    <a:pt x="1110056" y="9200045"/>
                  </a:lnTo>
                  <a:lnTo>
                    <a:pt x="1141387" y="9168727"/>
                  </a:lnTo>
                  <a:lnTo>
                    <a:pt x="1175766" y="9140711"/>
                  </a:lnTo>
                  <a:lnTo>
                    <a:pt x="1212913" y="9116276"/>
                  </a:lnTo>
                  <a:lnTo>
                    <a:pt x="1252588" y="9095689"/>
                  </a:lnTo>
                  <a:lnTo>
                    <a:pt x="1294523" y="9079217"/>
                  </a:lnTo>
                  <a:lnTo>
                    <a:pt x="1338427" y="9067114"/>
                  </a:lnTo>
                  <a:lnTo>
                    <a:pt x="1384058" y="9059659"/>
                  </a:lnTo>
                  <a:lnTo>
                    <a:pt x="1431137" y="9057119"/>
                  </a:lnTo>
                  <a:lnTo>
                    <a:pt x="1478216" y="9059659"/>
                  </a:lnTo>
                  <a:lnTo>
                    <a:pt x="1523834" y="9067114"/>
                  </a:lnTo>
                  <a:lnTo>
                    <a:pt x="1567751" y="9079217"/>
                  </a:lnTo>
                  <a:lnTo>
                    <a:pt x="1609674" y="9095689"/>
                  </a:lnTo>
                  <a:lnTo>
                    <a:pt x="1649349" y="9116276"/>
                  </a:lnTo>
                  <a:lnTo>
                    <a:pt x="1686509" y="9140711"/>
                  </a:lnTo>
                  <a:lnTo>
                    <a:pt x="1720875" y="9168727"/>
                  </a:lnTo>
                  <a:lnTo>
                    <a:pt x="1752206" y="9200045"/>
                  </a:lnTo>
                  <a:lnTo>
                    <a:pt x="1780222" y="9234424"/>
                  </a:lnTo>
                  <a:lnTo>
                    <a:pt x="1804657" y="9271584"/>
                  </a:lnTo>
                  <a:lnTo>
                    <a:pt x="1825244" y="9311259"/>
                  </a:lnTo>
                  <a:lnTo>
                    <a:pt x="1841715" y="9353182"/>
                  </a:lnTo>
                  <a:lnTo>
                    <a:pt x="1853819" y="9397098"/>
                  </a:lnTo>
                  <a:lnTo>
                    <a:pt x="1861273" y="9442717"/>
                  </a:lnTo>
                  <a:lnTo>
                    <a:pt x="1863813" y="9489796"/>
                  </a:lnTo>
                  <a:lnTo>
                    <a:pt x="1863813" y="9264459"/>
                  </a:lnTo>
                  <a:lnTo>
                    <a:pt x="1827072" y="9203880"/>
                  </a:lnTo>
                  <a:lnTo>
                    <a:pt x="1794090" y="9163101"/>
                  </a:lnTo>
                  <a:lnTo>
                    <a:pt x="1757006" y="9126093"/>
                  </a:lnTo>
                  <a:lnTo>
                    <a:pt x="1716163" y="9093213"/>
                  </a:lnTo>
                  <a:lnTo>
                    <a:pt x="1671904" y="9064777"/>
                  </a:lnTo>
                  <a:lnTo>
                    <a:pt x="1656549" y="9057119"/>
                  </a:lnTo>
                  <a:lnTo>
                    <a:pt x="1624558" y="9041155"/>
                  </a:lnTo>
                  <a:lnTo>
                    <a:pt x="1879320" y="9041155"/>
                  </a:lnTo>
                  <a:lnTo>
                    <a:pt x="1879320" y="7977289"/>
                  </a:lnTo>
                  <a:lnTo>
                    <a:pt x="1879307" y="8140357"/>
                  </a:lnTo>
                  <a:lnTo>
                    <a:pt x="1879307" y="8998064"/>
                  </a:lnTo>
                  <a:lnTo>
                    <a:pt x="1237716" y="8998064"/>
                  </a:lnTo>
                  <a:lnTo>
                    <a:pt x="1237716" y="9041155"/>
                  </a:lnTo>
                  <a:lnTo>
                    <a:pt x="1190371" y="9064777"/>
                  </a:lnTo>
                  <a:lnTo>
                    <a:pt x="1146098" y="9093213"/>
                  </a:lnTo>
                  <a:lnTo>
                    <a:pt x="1105255" y="9126093"/>
                  </a:lnTo>
                  <a:lnTo>
                    <a:pt x="1068171" y="9163101"/>
                  </a:lnTo>
                  <a:lnTo>
                    <a:pt x="1035202" y="9203880"/>
                  </a:lnTo>
                  <a:lnTo>
                    <a:pt x="1006678" y="9248089"/>
                  </a:lnTo>
                  <a:lnTo>
                    <a:pt x="982954" y="9295371"/>
                  </a:lnTo>
                  <a:lnTo>
                    <a:pt x="982954" y="9041155"/>
                  </a:lnTo>
                  <a:lnTo>
                    <a:pt x="1237716" y="9041155"/>
                  </a:lnTo>
                  <a:lnTo>
                    <a:pt x="1237716" y="8998064"/>
                  </a:lnTo>
                  <a:lnTo>
                    <a:pt x="1022489" y="8998064"/>
                  </a:lnTo>
                  <a:lnTo>
                    <a:pt x="1062037" y="8958466"/>
                  </a:lnTo>
                  <a:lnTo>
                    <a:pt x="1879307" y="8140357"/>
                  </a:lnTo>
                  <a:lnTo>
                    <a:pt x="1879307" y="7977289"/>
                  </a:lnTo>
                  <a:lnTo>
                    <a:pt x="1879282" y="8059166"/>
                  </a:lnTo>
                  <a:lnTo>
                    <a:pt x="1839201" y="8059166"/>
                  </a:lnTo>
                  <a:lnTo>
                    <a:pt x="1839201" y="8101330"/>
                  </a:lnTo>
                  <a:lnTo>
                    <a:pt x="982941" y="8958466"/>
                  </a:lnTo>
                  <a:lnTo>
                    <a:pt x="982941" y="8101330"/>
                  </a:lnTo>
                  <a:lnTo>
                    <a:pt x="1839201" y="8101330"/>
                  </a:lnTo>
                  <a:lnTo>
                    <a:pt x="1839201" y="8059166"/>
                  </a:lnTo>
                  <a:lnTo>
                    <a:pt x="982954" y="8059166"/>
                  </a:lnTo>
                  <a:lnTo>
                    <a:pt x="982954" y="7976870"/>
                  </a:lnTo>
                  <a:lnTo>
                    <a:pt x="1918487" y="7976870"/>
                  </a:lnTo>
                  <a:lnTo>
                    <a:pt x="1918487" y="7921333"/>
                  </a:lnTo>
                  <a:lnTo>
                    <a:pt x="1918487" y="7653020"/>
                  </a:lnTo>
                  <a:lnTo>
                    <a:pt x="1879320" y="7653020"/>
                  </a:lnTo>
                  <a:lnTo>
                    <a:pt x="1879320" y="7843520"/>
                  </a:lnTo>
                  <a:lnTo>
                    <a:pt x="1879320" y="7920990"/>
                  </a:lnTo>
                  <a:lnTo>
                    <a:pt x="982954" y="7920990"/>
                  </a:lnTo>
                  <a:lnTo>
                    <a:pt x="982954" y="7843520"/>
                  </a:lnTo>
                  <a:lnTo>
                    <a:pt x="1879320" y="7843520"/>
                  </a:lnTo>
                  <a:lnTo>
                    <a:pt x="1879320" y="7653020"/>
                  </a:lnTo>
                  <a:lnTo>
                    <a:pt x="1879282" y="7708900"/>
                  </a:lnTo>
                  <a:lnTo>
                    <a:pt x="1879282" y="7786370"/>
                  </a:lnTo>
                  <a:lnTo>
                    <a:pt x="982954" y="7786370"/>
                  </a:lnTo>
                  <a:lnTo>
                    <a:pt x="982954" y="7708900"/>
                  </a:lnTo>
                  <a:lnTo>
                    <a:pt x="1879282" y="7708900"/>
                  </a:lnTo>
                  <a:lnTo>
                    <a:pt x="1879282" y="7653020"/>
                  </a:lnTo>
                  <a:lnTo>
                    <a:pt x="982954" y="7653020"/>
                  </a:lnTo>
                  <a:lnTo>
                    <a:pt x="982954" y="7574280"/>
                  </a:lnTo>
                  <a:lnTo>
                    <a:pt x="1879282" y="7574280"/>
                  </a:lnTo>
                  <a:lnTo>
                    <a:pt x="1879282" y="7652601"/>
                  </a:lnTo>
                  <a:lnTo>
                    <a:pt x="1918487" y="7652601"/>
                  </a:lnTo>
                  <a:lnTo>
                    <a:pt x="1918487" y="7574280"/>
                  </a:lnTo>
                  <a:lnTo>
                    <a:pt x="1918487" y="7518400"/>
                  </a:lnTo>
                  <a:lnTo>
                    <a:pt x="982954" y="7518400"/>
                  </a:lnTo>
                  <a:lnTo>
                    <a:pt x="982954" y="7439660"/>
                  </a:lnTo>
                  <a:lnTo>
                    <a:pt x="1918487" y="7439660"/>
                  </a:lnTo>
                  <a:lnTo>
                    <a:pt x="1918487" y="7383843"/>
                  </a:lnTo>
                  <a:lnTo>
                    <a:pt x="1918487" y="7305421"/>
                  </a:lnTo>
                  <a:lnTo>
                    <a:pt x="1879282" y="7305421"/>
                  </a:lnTo>
                  <a:lnTo>
                    <a:pt x="1879282" y="7383780"/>
                  </a:lnTo>
                  <a:lnTo>
                    <a:pt x="982954" y="7383780"/>
                  </a:lnTo>
                  <a:lnTo>
                    <a:pt x="982954" y="7305040"/>
                  </a:lnTo>
                  <a:lnTo>
                    <a:pt x="1918487" y="7305040"/>
                  </a:lnTo>
                  <a:lnTo>
                    <a:pt x="1918487" y="7249465"/>
                  </a:lnTo>
                  <a:lnTo>
                    <a:pt x="1918487" y="7249160"/>
                  </a:lnTo>
                  <a:lnTo>
                    <a:pt x="1918487" y="7162800"/>
                  </a:lnTo>
                  <a:lnTo>
                    <a:pt x="1918487" y="7162292"/>
                  </a:lnTo>
                  <a:lnTo>
                    <a:pt x="1918487" y="7120890"/>
                  </a:lnTo>
                  <a:close/>
                </a:path>
                <a:path w="1918969" h="9975850">
                  <a:moveTo>
                    <a:pt x="1918487" y="4885918"/>
                  </a:moveTo>
                  <a:lnTo>
                    <a:pt x="1879320" y="4885918"/>
                  </a:lnTo>
                  <a:lnTo>
                    <a:pt x="1879320" y="4964328"/>
                  </a:lnTo>
                  <a:lnTo>
                    <a:pt x="1918487" y="4964328"/>
                  </a:lnTo>
                  <a:lnTo>
                    <a:pt x="1918487" y="4885918"/>
                  </a:lnTo>
                  <a:close/>
                </a:path>
                <a:path w="1918969" h="9975850">
                  <a:moveTo>
                    <a:pt x="1918487" y="4302760"/>
                  </a:moveTo>
                  <a:lnTo>
                    <a:pt x="980935" y="4302760"/>
                  </a:lnTo>
                  <a:lnTo>
                    <a:pt x="980935" y="3405530"/>
                  </a:lnTo>
                  <a:lnTo>
                    <a:pt x="980935" y="3365360"/>
                  </a:lnTo>
                  <a:lnTo>
                    <a:pt x="980935" y="2424976"/>
                  </a:lnTo>
                  <a:lnTo>
                    <a:pt x="980922" y="2424976"/>
                  </a:lnTo>
                  <a:lnTo>
                    <a:pt x="980922" y="1485900"/>
                  </a:lnTo>
                  <a:lnTo>
                    <a:pt x="939342" y="1485900"/>
                  </a:lnTo>
                  <a:lnTo>
                    <a:pt x="939342" y="1529080"/>
                  </a:lnTo>
                  <a:lnTo>
                    <a:pt x="939342" y="2424430"/>
                  </a:lnTo>
                  <a:lnTo>
                    <a:pt x="939215" y="2424430"/>
                  </a:lnTo>
                  <a:lnTo>
                    <a:pt x="939215" y="2467610"/>
                  </a:lnTo>
                  <a:lnTo>
                    <a:pt x="939215" y="2555722"/>
                  </a:lnTo>
                  <a:lnTo>
                    <a:pt x="939215" y="2753410"/>
                  </a:lnTo>
                  <a:lnTo>
                    <a:pt x="939215" y="3363811"/>
                  </a:lnTo>
                  <a:lnTo>
                    <a:pt x="508203" y="3363811"/>
                  </a:lnTo>
                  <a:lnTo>
                    <a:pt x="497382" y="3297923"/>
                  </a:lnTo>
                  <a:lnTo>
                    <a:pt x="490499" y="3248914"/>
                  </a:lnTo>
                  <a:lnTo>
                    <a:pt x="483628" y="3191764"/>
                  </a:lnTo>
                  <a:lnTo>
                    <a:pt x="477558" y="3128416"/>
                  </a:lnTo>
                  <a:lnTo>
                    <a:pt x="473011" y="3060814"/>
                  </a:lnTo>
                  <a:lnTo>
                    <a:pt x="470763" y="2990862"/>
                  </a:lnTo>
                  <a:lnTo>
                    <a:pt x="524637" y="2988449"/>
                  </a:lnTo>
                  <a:lnTo>
                    <a:pt x="577176" y="2983725"/>
                  </a:lnTo>
                  <a:lnTo>
                    <a:pt x="627570" y="2976384"/>
                  </a:lnTo>
                  <a:lnTo>
                    <a:pt x="675017" y="2966123"/>
                  </a:lnTo>
                  <a:lnTo>
                    <a:pt x="718680" y="2952623"/>
                  </a:lnTo>
                  <a:lnTo>
                    <a:pt x="762203" y="2933700"/>
                  </a:lnTo>
                  <a:lnTo>
                    <a:pt x="762977" y="2933357"/>
                  </a:lnTo>
                  <a:lnTo>
                    <a:pt x="769874" y="2930360"/>
                  </a:lnTo>
                  <a:lnTo>
                    <a:pt x="815797" y="2903182"/>
                  </a:lnTo>
                  <a:lnTo>
                    <a:pt x="856081" y="2871508"/>
                  </a:lnTo>
                  <a:lnTo>
                    <a:pt x="890320" y="2835719"/>
                  </a:lnTo>
                  <a:lnTo>
                    <a:pt x="918159" y="2796222"/>
                  </a:lnTo>
                  <a:lnTo>
                    <a:pt x="939215" y="2753410"/>
                  </a:lnTo>
                  <a:lnTo>
                    <a:pt x="939215" y="2555722"/>
                  </a:lnTo>
                  <a:lnTo>
                    <a:pt x="912876" y="2513711"/>
                  </a:lnTo>
                  <a:lnTo>
                    <a:pt x="901903" y="2501874"/>
                  </a:lnTo>
                  <a:lnTo>
                    <a:pt x="901903" y="2650921"/>
                  </a:lnTo>
                  <a:lnTo>
                    <a:pt x="901611" y="2661843"/>
                  </a:lnTo>
                  <a:lnTo>
                    <a:pt x="883094" y="2739021"/>
                  </a:lnTo>
                  <a:lnTo>
                    <a:pt x="860793" y="2779496"/>
                  </a:lnTo>
                  <a:lnTo>
                    <a:pt x="830719" y="2816237"/>
                  </a:lnTo>
                  <a:lnTo>
                    <a:pt x="793369" y="2848711"/>
                  </a:lnTo>
                  <a:lnTo>
                    <a:pt x="749274" y="2876397"/>
                  </a:lnTo>
                  <a:lnTo>
                    <a:pt x="698931" y="2898749"/>
                  </a:lnTo>
                  <a:lnTo>
                    <a:pt x="659384" y="2910929"/>
                  </a:lnTo>
                  <a:lnTo>
                    <a:pt x="616077" y="2920200"/>
                  </a:lnTo>
                  <a:lnTo>
                    <a:pt x="569772" y="2926854"/>
                  </a:lnTo>
                  <a:lnTo>
                    <a:pt x="521208" y="2931147"/>
                  </a:lnTo>
                  <a:lnTo>
                    <a:pt x="471170" y="2933357"/>
                  </a:lnTo>
                  <a:lnTo>
                    <a:pt x="473494" y="2883789"/>
                  </a:lnTo>
                  <a:lnTo>
                    <a:pt x="477951" y="2835503"/>
                  </a:lnTo>
                  <a:lnTo>
                    <a:pt x="484835" y="2789224"/>
                  </a:lnTo>
                  <a:lnTo>
                    <a:pt x="494398" y="2745638"/>
                  </a:lnTo>
                  <a:lnTo>
                    <a:pt x="506920" y="2705455"/>
                  </a:lnTo>
                  <a:lnTo>
                    <a:pt x="529158" y="2655354"/>
                  </a:lnTo>
                  <a:lnTo>
                    <a:pt x="556463" y="2611424"/>
                  </a:lnTo>
                  <a:lnTo>
                    <a:pt x="588327" y="2574163"/>
                  </a:lnTo>
                  <a:lnTo>
                    <a:pt x="624217" y="2544089"/>
                  </a:lnTo>
                  <a:lnTo>
                    <a:pt x="663625" y="2521737"/>
                  </a:lnTo>
                  <a:lnTo>
                    <a:pt x="706031" y="2507589"/>
                  </a:lnTo>
                  <a:lnTo>
                    <a:pt x="750608" y="2502433"/>
                  </a:lnTo>
                  <a:lnTo>
                    <a:pt x="792861" y="2506903"/>
                  </a:lnTo>
                  <a:lnTo>
                    <a:pt x="830618" y="2520518"/>
                  </a:lnTo>
                  <a:lnTo>
                    <a:pt x="861682" y="2542781"/>
                  </a:lnTo>
                  <a:lnTo>
                    <a:pt x="891578" y="2590139"/>
                  </a:lnTo>
                  <a:lnTo>
                    <a:pt x="901903" y="2650921"/>
                  </a:lnTo>
                  <a:lnTo>
                    <a:pt x="901903" y="2501874"/>
                  </a:lnTo>
                  <a:lnTo>
                    <a:pt x="864755" y="2473972"/>
                  </a:lnTo>
                  <a:lnTo>
                    <a:pt x="852525" y="2467610"/>
                  </a:lnTo>
                  <a:lnTo>
                    <a:pt x="939215" y="2467610"/>
                  </a:lnTo>
                  <a:lnTo>
                    <a:pt x="939215" y="2424430"/>
                  </a:lnTo>
                  <a:lnTo>
                    <a:pt x="852170" y="2424430"/>
                  </a:lnTo>
                  <a:lnTo>
                    <a:pt x="852170" y="1529080"/>
                  </a:lnTo>
                  <a:lnTo>
                    <a:pt x="939342" y="1529080"/>
                  </a:lnTo>
                  <a:lnTo>
                    <a:pt x="939342" y="1485900"/>
                  </a:lnTo>
                  <a:lnTo>
                    <a:pt x="796201" y="1485900"/>
                  </a:lnTo>
                  <a:lnTo>
                    <a:pt x="796201" y="1529080"/>
                  </a:lnTo>
                  <a:lnTo>
                    <a:pt x="796201" y="2424430"/>
                  </a:lnTo>
                  <a:lnTo>
                    <a:pt x="717791" y="2424430"/>
                  </a:lnTo>
                  <a:lnTo>
                    <a:pt x="717791" y="1529080"/>
                  </a:lnTo>
                  <a:lnTo>
                    <a:pt x="796201" y="1529080"/>
                  </a:lnTo>
                  <a:lnTo>
                    <a:pt x="796201" y="1485900"/>
                  </a:lnTo>
                  <a:lnTo>
                    <a:pt x="661847" y="1485900"/>
                  </a:lnTo>
                  <a:lnTo>
                    <a:pt x="661847" y="1529080"/>
                  </a:lnTo>
                  <a:lnTo>
                    <a:pt x="661847" y="2424430"/>
                  </a:lnTo>
                  <a:lnTo>
                    <a:pt x="644575" y="2424430"/>
                  </a:lnTo>
                  <a:lnTo>
                    <a:pt x="644575" y="2467610"/>
                  </a:lnTo>
                  <a:lnTo>
                    <a:pt x="605116" y="2487980"/>
                  </a:lnTo>
                  <a:lnTo>
                    <a:pt x="566991" y="2515844"/>
                  </a:lnTo>
                  <a:lnTo>
                    <a:pt x="532345" y="2549906"/>
                  </a:lnTo>
                  <a:lnTo>
                    <a:pt x="501548" y="2589796"/>
                  </a:lnTo>
                  <a:lnTo>
                    <a:pt x="475005" y="2635161"/>
                  </a:lnTo>
                  <a:lnTo>
                    <a:pt x="453085" y="2685631"/>
                  </a:lnTo>
                  <a:lnTo>
                    <a:pt x="449846" y="2695994"/>
                  </a:lnTo>
                  <a:lnTo>
                    <a:pt x="449846" y="3363811"/>
                  </a:lnTo>
                  <a:lnTo>
                    <a:pt x="42100" y="3363811"/>
                  </a:lnTo>
                  <a:lnTo>
                    <a:pt x="42100" y="2956903"/>
                  </a:lnTo>
                  <a:lnTo>
                    <a:pt x="73012" y="2961817"/>
                  </a:lnTo>
                  <a:lnTo>
                    <a:pt x="113919" y="2967723"/>
                  </a:lnTo>
                  <a:lnTo>
                    <a:pt x="163233" y="2974035"/>
                  </a:lnTo>
                  <a:lnTo>
                    <a:pt x="219392" y="2980131"/>
                  </a:lnTo>
                  <a:lnTo>
                    <a:pt x="280822" y="2985439"/>
                  </a:lnTo>
                  <a:lnTo>
                    <a:pt x="345935" y="2989351"/>
                  </a:lnTo>
                  <a:lnTo>
                    <a:pt x="413169" y="2991256"/>
                  </a:lnTo>
                  <a:lnTo>
                    <a:pt x="415163" y="3058985"/>
                  </a:lnTo>
                  <a:lnTo>
                    <a:pt x="419315" y="3124466"/>
                  </a:lnTo>
                  <a:lnTo>
                    <a:pt x="424980" y="3186150"/>
                  </a:lnTo>
                  <a:lnTo>
                    <a:pt x="431507" y="3242475"/>
                  </a:lnTo>
                  <a:lnTo>
                    <a:pt x="438251" y="3291890"/>
                  </a:lnTo>
                  <a:lnTo>
                    <a:pt x="444576" y="3332861"/>
                  </a:lnTo>
                  <a:lnTo>
                    <a:pt x="449846" y="3363811"/>
                  </a:lnTo>
                  <a:lnTo>
                    <a:pt x="449846" y="2695994"/>
                  </a:lnTo>
                  <a:lnTo>
                    <a:pt x="428650" y="2777693"/>
                  </a:lnTo>
                  <a:lnTo>
                    <a:pt x="421068" y="2828074"/>
                  </a:lnTo>
                  <a:lnTo>
                    <a:pt x="416153" y="2880322"/>
                  </a:lnTo>
                  <a:lnTo>
                    <a:pt x="413613" y="2933700"/>
                  </a:lnTo>
                  <a:lnTo>
                    <a:pt x="344373" y="2931566"/>
                  </a:lnTo>
                  <a:lnTo>
                    <a:pt x="277291" y="2927312"/>
                  </a:lnTo>
                  <a:lnTo>
                    <a:pt x="214312" y="2921647"/>
                  </a:lnTo>
                  <a:lnTo>
                    <a:pt x="157365" y="2915247"/>
                  </a:lnTo>
                  <a:lnTo>
                    <a:pt x="108394" y="2908820"/>
                  </a:lnTo>
                  <a:lnTo>
                    <a:pt x="69316" y="2903055"/>
                  </a:lnTo>
                  <a:lnTo>
                    <a:pt x="42100" y="2898673"/>
                  </a:lnTo>
                  <a:lnTo>
                    <a:pt x="42100" y="2467610"/>
                  </a:lnTo>
                  <a:lnTo>
                    <a:pt x="644575" y="2467610"/>
                  </a:lnTo>
                  <a:lnTo>
                    <a:pt x="644575" y="2424430"/>
                  </a:lnTo>
                  <a:lnTo>
                    <a:pt x="583438" y="2424430"/>
                  </a:lnTo>
                  <a:lnTo>
                    <a:pt x="583438" y="1529080"/>
                  </a:lnTo>
                  <a:lnTo>
                    <a:pt x="661847" y="1529080"/>
                  </a:lnTo>
                  <a:lnTo>
                    <a:pt x="661847" y="1485900"/>
                  </a:lnTo>
                  <a:lnTo>
                    <a:pt x="527418" y="1485900"/>
                  </a:lnTo>
                  <a:lnTo>
                    <a:pt x="527418" y="1529080"/>
                  </a:lnTo>
                  <a:lnTo>
                    <a:pt x="527418" y="2424430"/>
                  </a:lnTo>
                  <a:lnTo>
                    <a:pt x="448995" y="2424430"/>
                  </a:lnTo>
                  <a:lnTo>
                    <a:pt x="448995" y="1529080"/>
                  </a:lnTo>
                  <a:lnTo>
                    <a:pt x="527418" y="1529080"/>
                  </a:lnTo>
                  <a:lnTo>
                    <a:pt x="527418" y="1485900"/>
                  </a:lnTo>
                  <a:lnTo>
                    <a:pt x="393052" y="1485900"/>
                  </a:lnTo>
                  <a:lnTo>
                    <a:pt x="393052" y="1529080"/>
                  </a:lnTo>
                  <a:lnTo>
                    <a:pt x="393052" y="2424430"/>
                  </a:lnTo>
                  <a:lnTo>
                    <a:pt x="314655" y="2424430"/>
                  </a:lnTo>
                  <a:lnTo>
                    <a:pt x="314655" y="1529080"/>
                  </a:lnTo>
                  <a:lnTo>
                    <a:pt x="393052" y="1529080"/>
                  </a:lnTo>
                  <a:lnTo>
                    <a:pt x="393052" y="1485900"/>
                  </a:lnTo>
                  <a:lnTo>
                    <a:pt x="258737" y="1485900"/>
                  </a:lnTo>
                  <a:lnTo>
                    <a:pt x="258737" y="1529080"/>
                  </a:lnTo>
                  <a:lnTo>
                    <a:pt x="258737" y="2424430"/>
                  </a:lnTo>
                  <a:lnTo>
                    <a:pt x="180340" y="2424430"/>
                  </a:lnTo>
                  <a:lnTo>
                    <a:pt x="180340" y="1529080"/>
                  </a:lnTo>
                  <a:lnTo>
                    <a:pt x="258737" y="1529080"/>
                  </a:lnTo>
                  <a:lnTo>
                    <a:pt x="258737" y="1485900"/>
                  </a:lnTo>
                  <a:lnTo>
                    <a:pt x="124371" y="1485900"/>
                  </a:lnTo>
                  <a:lnTo>
                    <a:pt x="124371" y="1529080"/>
                  </a:lnTo>
                  <a:lnTo>
                    <a:pt x="124371" y="2424430"/>
                  </a:lnTo>
                  <a:lnTo>
                    <a:pt x="42100" y="2424430"/>
                  </a:lnTo>
                  <a:lnTo>
                    <a:pt x="42100" y="1529080"/>
                  </a:lnTo>
                  <a:lnTo>
                    <a:pt x="124371" y="1529080"/>
                  </a:lnTo>
                  <a:lnTo>
                    <a:pt x="124371" y="1485900"/>
                  </a:lnTo>
                  <a:lnTo>
                    <a:pt x="406" y="1485900"/>
                  </a:lnTo>
                  <a:lnTo>
                    <a:pt x="406" y="1529080"/>
                  </a:lnTo>
                  <a:lnTo>
                    <a:pt x="406" y="2424430"/>
                  </a:lnTo>
                  <a:lnTo>
                    <a:pt x="406" y="2424976"/>
                  </a:lnTo>
                  <a:lnTo>
                    <a:pt x="381" y="3405530"/>
                  </a:lnTo>
                  <a:lnTo>
                    <a:pt x="419" y="4302950"/>
                  </a:lnTo>
                  <a:lnTo>
                    <a:pt x="190" y="4302950"/>
                  </a:lnTo>
                  <a:lnTo>
                    <a:pt x="190" y="5283454"/>
                  </a:lnTo>
                  <a:lnTo>
                    <a:pt x="980706" y="5283454"/>
                  </a:lnTo>
                  <a:lnTo>
                    <a:pt x="980706" y="5283200"/>
                  </a:lnTo>
                  <a:lnTo>
                    <a:pt x="1918487" y="5283200"/>
                  </a:lnTo>
                  <a:lnTo>
                    <a:pt x="1918487" y="5099050"/>
                  </a:lnTo>
                  <a:lnTo>
                    <a:pt x="1879269" y="5099050"/>
                  </a:lnTo>
                  <a:lnTo>
                    <a:pt x="1879269" y="5154930"/>
                  </a:lnTo>
                  <a:lnTo>
                    <a:pt x="1879269" y="5241290"/>
                  </a:lnTo>
                  <a:lnTo>
                    <a:pt x="982903" y="5241290"/>
                  </a:lnTo>
                  <a:lnTo>
                    <a:pt x="982903" y="5154930"/>
                  </a:lnTo>
                  <a:lnTo>
                    <a:pt x="1879269" y="5154930"/>
                  </a:lnTo>
                  <a:lnTo>
                    <a:pt x="1879269" y="5099050"/>
                  </a:lnTo>
                  <a:lnTo>
                    <a:pt x="982954" y="5099050"/>
                  </a:lnTo>
                  <a:lnTo>
                    <a:pt x="982954" y="5020310"/>
                  </a:lnTo>
                  <a:lnTo>
                    <a:pt x="1879320" y="5020310"/>
                  </a:lnTo>
                  <a:lnTo>
                    <a:pt x="1879320" y="5098707"/>
                  </a:lnTo>
                  <a:lnTo>
                    <a:pt x="1918487" y="5098707"/>
                  </a:lnTo>
                  <a:lnTo>
                    <a:pt x="1918487" y="5020310"/>
                  </a:lnTo>
                  <a:lnTo>
                    <a:pt x="1918487" y="4964430"/>
                  </a:lnTo>
                  <a:lnTo>
                    <a:pt x="982954" y="4964430"/>
                  </a:lnTo>
                  <a:lnTo>
                    <a:pt x="982954" y="4885690"/>
                  </a:lnTo>
                  <a:lnTo>
                    <a:pt x="1918487" y="4885690"/>
                  </a:lnTo>
                  <a:lnTo>
                    <a:pt x="1918487" y="4829949"/>
                  </a:lnTo>
                  <a:lnTo>
                    <a:pt x="1918487" y="4829810"/>
                  </a:lnTo>
                  <a:lnTo>
                    <a:pt x="1918487" y="4751540"/>
                  </a:lnTo>
                  <a:lnTo>
                    <a:pt x="1879320" y="4751540"/>
                  </a:lnTo>
                  <a:lnTo>
                    <a:pt x="1879320" y="4829810"/>
                  </a:lnTo>
                  <a:lnTo>
                    <a:pt x="982954" y="4829810"/>
                  </a:lnTo>
                  <a:lnTo>
                    <a:pt x="982954" y="4751070"/>
                  </a:lnTo>
                  <a:lnTo>
                    <a:pt x="1918487" y="4751070"/>
                  </a:lnTo>
                  <a:lnTo>
                    <a:pt x="1918487" y="4695571"/>
                  </a:lnTo>
                  <a:lnTo>
                    <a:pt x="1918487" y="4427220"/>
                  </a:lnTo>
                  <a:lnTo>
                    <a:pt x="1879320" y="4427220"/>
                  </a:lnTo>
                  <a:lnTo>
                    <a:pt x="1879320" y="4617720"/>
                  </a:lnTo>
                  <a:lnTo>
                    <a:pt x="1879320" y="4695190"/>
                  </a:lnTo>
                  <a:lnTo>
                    <a:pt x="982954" y="4695190"/>
                  </a:lnTo>
                  <a:lnTo>
                    <a:pt x="982954" y="4617720"/>
                  </a:lnTo>
                  <a:lnTo>
                    <a:pt x="1879320" y="4617720"/>
                  </a:lnTo>
                  <a:lnTo>
                    <a:pt x="1879320" y="4427220"/>
                  </a:lnTo>
                  <a:lnTo>
                    <a:pt x="1879269" y="4483100"/>
                  </a:lnTo>
                  <a:lnTo>
                    <a:pt x="1879269" y="4560570"/>
                  </a:lnTo>
                  <a:lnTo>
                    <a:pt x="982903" y="4560570"/>
                  </a:lnTo>
                  <a:lnTo>
                    <a:pt x="982903" y="4483100"/>
                  </a:lnTo>
                  <a:lnTo>
                    <a:pt x="1879269" y="4483100"/>
                  </a:lnTo>
                  <a:lnTo>
                    <a:pt x="1879269" y="4427220"/>
                  </a:lnTo>
                  <a:lnTo>
                    <a:pt x="982954" y="4427220"/>
                  </a:lnTo>
                  <a:lnTo>
                    <a:pt x="982954" y="4344670"/>
                  </a:lnTo>
                  <a:lnTo>
                    <a:pt x="1879320" y="4344670"/>
                  </a:lnTo>
                  <a:lnTo>
                    <a:pt x="1879320" y="4426826"/>
                  </a:lnTo>
                  <a:lnTo>
                    <a:pt x="1918487" y="4426826"/>
                  </a:lnTo>
                  <a:lnTo>
                    <a:pt x="1918487" y="4344670"/>
                  </a:lnTo>
                  <a:lnTo>
                    <a:pt x="1918487" y="430276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6" name="object 171"/>
            <p:cNvSpPr/>
            <p:nvPr/>
          </p:nvSpPr>
          <p:spPr>
            <a:xfrm>
              <a:off x="18185779" y="1428"/>
              <a:ext cx="1918335" cy="11307445"/>
            </a:xfrm>
            <a:custGeom>
              <a:avLst/>
              <a:gdLst/>
              <a:ahLst/>
              <a:cxnLst/>
              <a:rect l="l" t="t" r="r" b="b"/>
              <a:pathLst>
                <a:path w="1918334" h="11307445">
                  <a:moveTo>
                    <a:pt x="704303" y="7064337"/>
                  </a:moveTo>
                  <a:lnTo>
                    <a:pt x="698639" y="7015302"/>
                  </a:lnTo>
                  <a:lnTo>
                    <a:pt x="682510" y="6970255"/>
                  </a:lnTo>
                  <a:lnTo>
                    <a:pt x="657199" y="6930504"/>
                  </a:lnTo>
                  <a:lnTo>
                    <a:pt x="648347" y="6921652"/>
                  </a:lnTo>
                  <a:lnTo>
                    <a:pt x="648347" y="7064337"/>
                  </a:lnTo>
                  <a:lnTo>
                    <a:pt x="640270" y="7114286"/>
                  </a:lnTo>
                  <a:lnTo>
                    <a:pt x="617791" y="7157694"/>
                  </a:lnTo>
                  <a:lnTo>
                    <a:pt x="583539" y="7191946"/>
                  </a:lnTo>
                  <a:lnTo>
                    <a:pt x="540131" y="7214425"/>
                  </a:lnTo>
                  <a:lnTo>
                    <a:pt x="490194" y="7222503"/>
                  </a:lnTo>
                  <a:lnTo>
                    <a:pt x="440258" y="7214425"/>
                  </a:lnTo>
                  <a:lnTo>
                    <a:pt x="396836" y="7191946"/>
                  </a:lnTo>
                  <a:lnTo>
                    <a:pt x="362585" y="7157694"/>
                  </a:lnTo>
                  <a:lnTo>
                    <a:pt x="340106" y="7114286"/>
                  </a:lnTo>
                  <a:lnTo>
                    <a:pt x="332028" y="7064337"/>
                  </a:lnTo>
                  <a:lnTo>
                    <a:pt x="340106" y="7014400"/>
                  </a:lnTo>
                  <a:lnTo>
                    <a:pt x="362585" y="6970992"/>
                  </a:lnTo>
                  <a:lnTo>
                    <a:pt x="396836" y="6936740"/>
                  </a:lnTo>
                  <a:lnTo>
                    <a:pt x="440258" y="6914261"/>
                  </a:lnTo>
                  <a:lnTo>
                    <a:pt x="490194" y="6906184"/>
                  </a:lnTo>
                  <a:lnTo>
                    <a:pt x="540131" y="6914261"/>
                  </a:lnTo>
                  <a:lnTo>
                    <a:pt x="583539" y="6936740"/>
                  </a:lnTo>
                  <a:lnTo>
                    <a:pt x="617791" y="6970992"/>
                  </a:lnTo>
                  <a:lnTo>
                    <a:pt x="640270" y="7014400"/>
                  </a:lnTo>
                  <a:lnTo>
                    <a:pt x="648347" y="7064337"/>
                  </a:lnTo>
                  <a:lnTo>
                    <a:pt x="648347" y="6921652"/>
                  </a:lnTo>
                  <a:lnTo>
                    <a:pt x="584263" y="6872021"/>
                  </a:lnTo>
                  <a:lnTo>
                    <a:pt x="539229" y="6855892"/>
                  </a:lnTo>
                  <a:lnTo>
                    <a:pt x="490194" y="6850227"/>
                  </a:lnTo>
                  <a:lnTo>
                    <a:pt x="441159" y="6855892"/>
                  </a:lnTo>
                  <a:lnTo>
                    <a:pt x="396113" y="6872021"/>
                  </a:lnTo>
                  <a:lnTo>
                    <a:pt x="356349" y="6897319"/>
                  </a:lnTo>
                  <a:lnTo>
                    <a:pt x="323164" y="6930504"/>
                  </a:lnTo>
                  <a:lnTo>
                    <a:pt x="297865" y="6970255"/>
                  </a:lnTo>
                  <a:lnTo>
                    <a:pt x="281724" y="7015302"/>
                  </a:lnTo>
                  <a:lnTo>
                    <a:pt x="276059" y="7064337"/>
                  </a:lnTo>
                  <a:lnTo>
                    <a:pt x="281724" y="7113371"/>
                  </a:lnTo>
                  <a:lnTo>
                    <a:pt x="297865" y="7158418"/>
                  </a:lnTo>
                  <a:lnTo>
                    <a:pt x="323164" y="7198182"/>
                  </a:lnTo>
                  <a:lnTo>
                    <a:pt x="356349" y="7231367"/>
                  </a:lnTo>
                  <a:lnTo>
                    <a:pt x="396113" y="7256666"/>
                  </a:lnTo>
                  <a:lnTo>
                    <a:pt x="441159" y="7272807"/>
                  </a:lnTo>
                  <a:lnTo>
                    <a:pt x="490194" y="7278471"/>
                  </a:lnTo>
                  <a:lnTo>
                    <a:pt x="539229" y="7272807"/>
                  </a:lnTo>
                  <a:lnTo>
                    <a:pt x="584263" y="7256666"/>
                  </a:lnTo>
                  <a:lnTo>
                    <a:pt x="624027" y="7231367"/>
                  </a:lnTo>
                  <a:lnTo>
                    <a:pt x="657199" y="7198182"/>
                  </a:lnTo>
                  <a:lnTo>
                    <a:pt x="682510" y="7158418"/>
                  </a:lnTo>
                  <a:lnTo>
                    <a:pt x="698639" y="7113371"/>
                  </a:lnTo>
                  <a:lnTo>
                    <a:pt x="704303" y="7064337"/>
                  </a:lnTo>
                  <a:close/>
                </a:path>
                <a:path w="1918334" h="11307445">
                  <a:moveTo>
                    <a:pt x="704608" y="2368169"/>
                  </a:moveTo>
                  <a:lnTo>
                    <a:pt x="698944" y="2319134"/>
                  </a:lnTo>
                  <a:lnTo>
                    <a:pt x="682815" y="2274087"/>
                  </a:lnTo>
                  <a:lnTo>
                    <a:pt x="657517" y="2234323"/>
                  </a:lnTo>
                  <a:lnTo>
                    <a:pt x="648652" y="2225459"/>
                  </a:lnTo>
                  <a:lnTo>
                    <a:pt x="648652" y="2368169"/>
                  </a:lnTo>
                  <a:lnTo>
                    <a:pt x="640588" y="2418105"/>
                  </a:lnTo>
                  <a:lnTo>
                    <a:pt x="618109" y="2461514"/>
                  </a:lnTo>
                  <a:lnTo>
                    <a:pt x="583844" y="2495778"/>
                  </a:lnTo>
                  <a:lnTo>
                    <a:pt x="540435" y="2518257"/>
                  </a:lnTo>
                  <a:lnTo>
                    <a:pt x="490512" y="2526334"/>
                  </a:lnTo>
                  <a:lnTo>
                    <a:pt x="440563" y="2518257"/>
                  </a:lnTo>
                  <a:lnTo>
                    <a:pt x="397154" y="2495778"/>
                  </a:lnTo>
                  <a:lnTo>
                    <a:pt x="362902" y="2461514"/>
                  </a:lnTo>
                  <a:lnTo>
                    <a:pt x="340423" y="2418105"/>
                  </a:lnTo>
                  <a:lnTo>
                    <a:pt x="332346" y="2368169"/>
                  </a:lnTo>
                  <a:lnTo>
                    <a:pt x="340423" y="2318232"/>
                  </a:lnTo>
                  <a:lnTo>
                    <a:pt x="362902" y="2274824"/>
                  </a:lnTo>
                  <a:lnTo>
                    <a:pt x="397154" y="2240572"/>
                  </a:lnTo>
                  <a:lnTo>
                    <a:pt x="440563" y="2218093"/>
                  </a:lnTo>
                  <a:lnTo>
                    <a:pt x="490512" y="2210016"/>
                  </a:lnTo>
                  <a:lnTo>
                    <a:pt x="540435" y="2218093"/>
                  </a:lnTo>
                  <a:lnTo>
                    <a:pt x="583844" y="2240572"/>
                  </a:lnTo>
                  <a:lnTo>
                    <a:pt x="618109" y="2274824"/>
                  </a:lnTo>
                  <a:lnTo>
                    <a:pt x="640588" y="2318232"/>
                  </a:lnTo>
                  <a:lnTo>
                    <a:pt x="648652" y="2368169"/>
                  </a:lnTo>
                  <a:lnTo>
                    <a:pt x="648652" y="2225459"/>
                  </a:lnTo>
                  <a:lnTo>
                    <a:pt x="633209" y="2210016"/>
                  </a:lnTo>
                  <a:lnTo>
                    <a:pt x="624344" y="2201151"/>
                  </a:lnTo>
                  <a:lnTo>
                    <a:pt x="584581" y="2175853"/>
                  </a:lnTo>
                  <a:lnTo>
                    <a:pt x="539534" y="2159711"/>
                  </a:lnTo>
                  <a:lnTo>
                    <a:pt x="490512" y="2154047"/>
                  </a:lnTo>
                  <a:lnTo>
                    <a:pt x="441477" y="2159711"/>
                  </a:lnTo>
                  <a:lnTo>
                    <a:pt x="396430" y="2175853"/>
                  </a:lnTo>
                  <a:lnTo>
                    <a:pt x="356666" y="2201151"/>
                  </a:lnTo>
                  <a:lnTo>
                    <a:pt x="323481" y="2234323"/>
                  </a:lnTo>
                  <a:lnTo>
                    <a:pt x="298170" y="2274087"/>
                  </a:lnTo>
                  <a:lnTo>
                    <a:pt x="282041" y="2319134"/>
                  </a:lnTo>
                  <a:lnTo>
                    <a:pt x="276377" y="2368169"/>
                  </a:lnTo>
                  <a:lnTo>
                    <a:pt x="282041" y="2417203"/>
                  </a:lnTo>
                  <a:lnTo>
                    <a:pt x="298170" y="2462250"/>
                  </a:lnTo>
                  <a:lnTo>
                    <a:pt x="323481" y="2502014"/>
                  </a:lnTo>
                  <a:lnTo>
                    <a:pt x="356666" y="2535199"/>
                  </a:lnTo>
                  <a:lnTo>
                    <a:pt x="396430" y="2560497"/>
                  </a:lnTo>
                  <a:lnTo>
                    <a:pt x="441477" y="2576639"/>
                  </a:lnTo>
                  <a:lnTo>
                    <a:pt x="490512" y="2582303"/>
                  </a:lnTo>
                  <a:lnTo>
                    <a:pt x="539534" y="2576639"/>
                  </a:lnTo>
                  <a:lnTo>
                    <a:pt x="584581" y="2560497"/>
                  </a:lnTo>
                  <a:lnTo>
                    <a:pt x="624344" y="2535199"/>
                  </a:lnTo>
                  <a:lnTo>
                    <a:pt x="633196" y="2526334"/>
                  </a:lnTo>
                  <a:lnTo>
                    <a:pt x="657517" y="2502014"/>
                  </a:lnTo>
                  <a:lnTo>
                    <a:pt x="682815" y="2462250"/>
                  </a:lnTo>
                  <a:lnTo>
                    <a:pt x="698944" y="2417203"/>
                  </a:lnTo>
                  <a:lnTo>
                    <a:pt x="704608" y="2368169"/>
                  </a:lnTo>
                  <a:close/>
                </a:path>
                <a:path w="1918334" h="11307445">
                  <a:moveTo>
                    <a:pt x="980694" y="10330828"/>
                  </a:moveTo>
                  <a:lnTo>
                    <a:pt x="938631" y="10330828"/>
                  </a:lnTo>
                  <a:lnTo>
                    <a:pt x="938631" y="10386428"/>
                  </a:lnTo>
                  <a:lnTo>
                    <a:pt x="938631" y="11255731"/>
                  </a:lnTo>
                  <a:lnTo>
                    <a:pt x="889444" y="11251286"/>
                  </a:lnTo>
                  <a:lnTo>
                    <a:pt x="841971" y="11241507"/>
                  </a:lnTo>
                  <a:lnTo>
                    <a:pt x="796531" y="11226711"/>
                  </a:lnTo>
                  <a:lnTo>
                    <a:pt x="754341" y="11207648"/>
                  </a:lnTo>
                  <a:lnTo>
                    <a:pt x="754341" y="11269726"/>
                  </a:lnTo>
                  <a:lnTo>
                    <a:pt x="226529" y="11269726"/>
                  </a:lnTo>
                  <a:lnTo>
                    <a:pt x="254050" y="11255731"/>
                  </a:lnTo>
                  <a:lnTo>
                    <a:pt x="271233" y="11246993"/>
                  </a:lnTo>
                  <a:lnTo>
                    <a:pt x="313169" y="11219993"/>
                  </a:lnTo>
                  <a:lnTo>
                    <a:pt x="352044" y="11188992"/>
                  </a:lnTo>
                  <a:lnTo>
                    <a:pt x="387578" y="11154283"/>
                  </a:lnTo>
                  <a:lnTo>
                    <a:pt x="419468" y="11116170"/>
                  </a:lnTo>
                  <a:lnTo>
                    <a:pt x="447433" y="11074933"/>
                  </a:lnTo>
                  <a:lnTo>
                    <a:pt x="471195" y="11030852"/>
                  </a:lnTo>
                  <a:lnTo>
                    <a:pt x="490435" y="10984230"/>
                  </a:lnTo>
                  <a:lnTo>
                    <a:pt x="509676" y="11030852"/>
                  </a:lnTo>
                  <a:lnTo>
                    <a:pt x="533425" y="11074933"/>
                  </a:lnTo>
                  <a:lnTo>
                    <a:pt x="561403" y="11116170"/>
                  </a:lnTo>
                  <a:lnTo>
                    <a:pt x="593293" y="11154283"/>
                  </a:lnTo>
                  <a:lnTo>
                    <a:pt x="628827" y="11188992"/>
                  </a:lnTo>
                  <a:lnTo>
                    <a:pt x="667702" y="11219993"/>
                  </a:lnTo>
                  <a:lnTo>
                    <a:pt x="709637" y="11246993"/>
                  </a:lnTo>
                  <a:lnTo>
                    <a:pt x="754341" y="11269726"/>
                  </a:lnTo>
                  <a:lnTo>
                    <a:pt x="754341" y="11207648"/>
                  </a:lnTo>
                  <a:lnTo>
                    <a:pt x="753414" y="11207217"/>
                  </a:lnTo>
                  <a:lnTo>
                    <a:pt x="712939" y="11183315"/>
                  </a:lnTo>
                  <a:lnTo>
                    <a:pt x="675411" y="11155324"/>
                  </a:lnTo>
                  <a:lnTo>
                    <a:pt x="641134" y="11123549"/>
                  </a:lnTo>
                  <a:lnTo>
                    <a:pt x="610425" y="11088294"/>
                  </a:lnTo>
                  <a:lnTo>
                    <a:pt x="583603" y="11049876"/>
                  </a:lnTo>
                  <a:lnTo>
                    <a:pt x="560959" y="11008601"/>
                  </a:lnTo>
                  <a:lnTo>
                    <a:pt x="542810" y="10964774"/>
                  </a:lnTo>
                  <a:lnTo>
                    <a:pt x="529463" y="10918711"/>
                  </a:lnTo>
                  <a:lnTo>
                    <a:pt x="521220" y="10870705"/>
                  </a:lnTo>
                  <a:lnTo>
                    <a:pt x="518414" y="10821073"/>
                  </a:lnTo>
                  <a:lnTo>
                    <a:pt x="521220" y="10771454"/>
                  </a:lnTo>
                  <a:lnTo>
                    <a:pt x="529463" y="10723448"/>
                  </a:lnTo>
                  <a:lnTo>
                    <a:pt x="542810" y="10677373"/>
                  </a:lnTo>
                  <a:lnTo>
                    <a:pt x="560959" y="10633558"/>
                  </a:lnTo>
                  <a:lnTo>
                    <a:pt x="583603" y="10592283"/>
                  </a:lnTo>
                  <a:lnTo>
                    <a:pt x="610438" y="10553865"/>
                  </a:lnTo>
                  <a:lnTo>
                    <a:pt x="641134" y="10518610"/>
                  </a:lnTo>
                  <a:lnTo>
                    <a:pt x="675411" y="10486834"/>
                  </a:lnTo>
                  <a:lnTo>
                    <a:pt x="712939" y="10458844"/>
                  </a:lnTo>
                  <a:lnTo>
                    <a:pt x="753414" y="10434942"/>
                  </a:lnTo>
                  <a:lnTo>
                    <a:pt x="796531" y="10415448"/>
                  </a:lnTo>
                  <a:lnTo>
                    <a:pt x="841984" y="10400652"/>
                  </a:lnTo>
                  <a:lnTo>
                    <a:pt x="889444" y="10390886"/>
                  </a:lnTo>
                  <a:lnTo>
                    <a:pt x="938631" y="10386428"/>
                  </a:lnTo>
                  <a:lnTo>
                    <a:pt x="938631" y="10330828"/>
                  </a:lnTo>
                  <a:lnTo>
                    <a:pt x="754341" y="10330828"/>
                  </a:lnTo>
                  <a:lnTo>
                    <a:pt x="754341" y="10372433"/>
                  </a:lnTo>
                  <a:lnTo>
                    <a:pt x="709637" y="10395153"/>
                  </a:lnTo>
                  <a:lnTo>
                    <a:pt x="667702" y="10422166"/>
                  </a:lnTo>
                  <a:lnTo>
                    <a:pt x="628827" y="10453167"/>
                  </a:lnTo>
                  <a:lnTo>
                    <a:pt x="593293" y="10487863"/>
                  </a:lnTo>
                  <a:lnTo>
                    <a:pt x="561403" y="10525989"/>
                  </a:lnTo>
                  <a:lnTo>
                    <a:pt x="533425" y="10567226"/>
                  </a:lnTo>
                  <a:lnTo>
                    <a:pt x="509676" y="10611295"/>
                  </a:lnTo>
                  <a:lnTo>
                    <a:pt x="490435" y="10657916"/>
                  </a:lnTo>
                  <a:lnTo>
                    <a:pt x="471195" y="10611295"/>
                  </a:lnTo>
                  <a:lnTo>
                    <a:pt x="462445" y="10595077"/>
                  </a:lnTo>
                  <a:lnTo>
                    <a:pt x="462445" y="10821073"/>
                  </a:lnTo>
                  <a:lnTo>
                    <a:pt x="459625" y="10870705"/>
                  </a:lnTo>
                  <a:lnTo>
                    <a:pt x="451396" y="10918711"/>
                  </a:lnTo>
                  <a:lnTo>
                    <a:pt x="438048" y="10964774"/>
                  </a:lnTo>
                  <a:lnTo>
                    <a:pt x="419900" y="11008601"/>
                  </a:lnTo>
                  <a:lnTo>
                    <a:pt x="397256" y="11049876"/>
                  </a:lnTo>
                  <a:lnTo>
                    <a:pt x="370433" y="11088294"/>
                  </a:lnTo>
                  <a:lnTo>
                    <a:pt x="339737" y="11123549"/>
                  </a:lnTo>
                  <a:lnTo>
                    <a:pt x="305460" y="11155324"/>
                  </a:lnTo>
                  <a:lnTo>
                    <a:pt x="267931" y="11183315"/>
                  </a:lnTo>
                  <a:lnTo>
                    <a:pt x="227457" y="11207217"/>
                  </a:lnTo>
                  <a:lnTo>
                    <a:pt x="184340" y="11226724"/>
                  </a:lnTo>
                  <a:lnTo>
                    <a:pt x="138899" y="11241507"/>
                  </a:lnTo>
                  <a:lnTo>
                    <a:pt x="91427" y="11251286"/>
                  </a:lnTo>
                  <a:lnTo>
                    <a:pt x="42252" y="11255731"/>
                  </a:lnTo>
                  <a:lnTo>
                    <a:pt x="42252" y="10386428"/>
                  </a:lnTo>
                  <a:lnTo>
                    <a:pt x="91427" y="10390886"/>
                  </a:lnTo>
                  <a:lnTo>
                    <a:pt x="138899" y="10400652"/>
                  </a:lnTo>
                  <a:lnTo>
                    <a:pt x="184340" y="10415448"/>
                  </a:lnTo>
                  <a:lnTo>
                    <a:pt x="227457" y="10434942"/>
                  </a:lnTo>
                  <a:lnTo>
                    <a:pt x="267944" y="10458844"/>
                  </a:lnTo>
                  <a:lnTo>
                    <a:pt x="305460" y="10486834"/>
                  </a:lnTo>
                  <a:lnTo>
                    <a:pt x="339737" y="10518610"/>
                  </a:lnTo>
                  <a:lnTo>
                    <a:pt x="370433" y="10553865"/>
                  </a:lnTo>
                  <a:lnTo>
                    <a:pt x="397268" y="10592283"/>
                  </a:lnTo>
                  <a:lnTo>
                    <a:pt x="419900" y="10633558"/>
                  </a:lnTo>
                  <a:lnTo>
                    <a:pt x="438048" y="10677385"/>
                  </a:lnTo>
                  <a:lnTo>
                    <a:pt x="451396" y="10723448"/>
                  </a:lnTo>
                  <a:lnTo>
                    <a:pt x="459625" y="10771454"/>
                  </a:lnTo>
                  <a:lnTo>
                    <a:pt x="462445" y="10821073"/>
                  </a:lnTo>
                  <a:lnTo>
                    <a:pt x="462445" y="10595077"/>
                  </a:lnTo>
                  <a:lnTo>
                    <a:pt x="419468" y="10525989"/>
                  </a:lnTo>
                  <a:lnTo>
                    <a:pt x="387578" y="10487863"/>
                  </a:lnTo>
                  <a:lnTo>
                    <a:pt x="352044" y="10453167"/>
                  </a:lnTo>
                  <a:lnTo>
                    <a:pt x="313169" y="10422166"/>
                  </a:lnTo>
                  <a:lnTo>
                    <a:pt x="271233" y="10395153"/>
                  </a:lnTo>
                  <a:lnTo>
                    <a:pt x="226529" y="10372433"/>
                  </a:lnTo>
                  <a:lnTo>
                    <a:pt x="754341" y="10372433"/>
                  </a:lnTo>
                  <a:lnTo>
                    <a:pt x="754341" y="10330828"/>
                  </a:lnTo>
                  <a:lnTo>
                    <a:pt x="190" y="10330828"/>
                  </a:lnTo>
                  <a:lnTo>
                    <a:pt x="190" y="11307128"/>
                  </a:lnTo>
                  <a:lnTo>
                    <a:pt x="980694" y="11307128"/>
                  </a:lnTo>
                  <a:lnTo>
                    <a:pt x="980694" y="11269726"/>
                  </a:lnTo>
                  <a:lnTo>
                    <a:pt x="980694" y="11255731"/>
                  </a:lnTo>
                  <a:lnTo>
                    <a:pt x="980694" y="10386428"/>
                  </a:lnTo>
                  <a:lnTo>
                    <a:pt x="980694" y="10372433"/>
                  </a:lnTo>
                  <a:lnTo>
                    <a:pt x="980694" y="10330828"/>
                  </a:lnTo>
                  <a:close/>
                </a:path>
                <a:path w="1918334" h="11307445">
                  <a:moveTo>
                    <a:pt x="1645132" y="490347"/>
                  </a:moveTo>
                  <a:lnTo>
                    <a:pt x="1639468" y="441312"/>
                  </a:lnTo>
                  <a:lnTo>
                    <a:pt x="1623326" y="396265"/>
                  </a:lnTo>
                  <a:lnTo>
                    <a:pt x="1598028" y="356501"/>
                  </a:lnTo>
                  <a:lnTo>
                    <a:pt x="1589163" y="347637"/>
                  </a:lnTo>
                  <a:lnTo>
                    <a:pt x="1589163" y="490347"/>
                  </a:lnTo>
                  <a:lnTo>
                    <a:pt x="1581086" y="540283"/>
                  </a:lnTo>
                  <a:lnTo>
                    <a:pt x="1558607" y="583692"/>
                  </a:lnTo>
                  <a:lnTo>
                    <a:pt x="1524355" y="617943"/>
                  </a:lnTo>
                  <a:lnTo>
                    <a:pt x="1480934" y="640422"/>
                  </a:lnTo>
                  <a:lnTo>
                    <a:pt x="1430997" y="648500"/>
                  </a:lnTo>
                  <a:lnTo>
                    <a:pt x="1381061" y="640422"/>
                  </a:lnTo>
                  <a:lnTo>
                    <a:pt x="1337652" y="617943"/>
                  </a:lnTo>
                  <a:lnTo>
                    <a:pt x="1303401" y="583692"/>
                  </a:lnTo>
                  <a:lnTo>
                    <a:pt x="1280922" y="540283"/>
                  </a:lnTo>
                  <a:lnTo>
                    <a:pt x="1272844" y="490347"/>
                  </a:lnTo>
                  <a:lnTo>
                    <a:pt x="1280922" y="440410"/>
                  </a:lnTo>
                  <a:lnTo>
                    <a:pt x="1303401" y="396989"/>
                  </a:lnTo>
                  <a:lnTo>
                    <a:pt x="1337652" y="362737"/>
                  </a:lnTo>
                  <a:lnTo>
                    <a:pt x="1381061" y="340258"/>
                  </a:lnTo>
                  <a:lnTo>
                    <a:pt x="1430997" y="332181"/>
                  </a:lnTo>
                  <a:lnTo>
                    <a:pt x="1480934" y="340258"/>
                  </a:lnTo>
                  <a:lnTo>
                    <a:pt x="1524355" y="362737"/>
                  </a:lnTo>
                  <a:lnTo>
                    <a:pt x="1558607" y="396989"/>
                  </a:lnTo>
                  <a:lnTo>
                    <a:pt x="1581086" y="440410"/>
                  </a:lnTo>
                  <a:lnTo>
                    <a:pt x="1589163" y="490347"/>
                  </a:lnTo>
                  <a:lnTo>
                    <a:pt x="1589163" y="347637"/>
                  </a:lnTo>
                  <a:lnTo>
                    <a:pt x="1573707" y="332181"/>
                  </a:lnTo>
                  <a:lnTo>
                    <a:pt x="1564843" y="323316"/>
                  </a:lnTo>
                  <a:lnTo>
                    <a:pt x="1525079" y="298018"/>
                  </a:lnTo>
                  <a:lnTo>
                    <a:pt x="1480032" y="281876"/>
                  </a:lnTo>
                  <a:lnTo>
                    <a:pt x="1430997" y="276212"/>
                  </a:lnTo>
                  <a:lnTo>
                    <a:pt x="1381963" y="281876"/>
                  </a:lnTo>
                  <a:lnTo>
                    <a:pt x="1336929" y="298018"/>
                  </a:lnTo>
                  <a:lnTo>
                    <a:pt x="1297165" y="323316"/>
                  </a:lnTo>
                  <a:lnTo>
                    <a:pt x="1263992" y="356501"/>
                  </a:lnTo>
                  <a:lnTo>
                    <a:pt x="1238681" y="396265"/>
                  </a:lnTo>
                  <a:lnTo>
                    <a:pt x="1222552" y="441312"/>
                  </a:lnTo>
                  <a:lnTo>
                    <a:pt x="1216888" y="490347"/>
                  </a:lnTo>
                  <a:lnTo>
                    <a:pt x="1222552" y="539381"/>
                  </a:lnTo>
                  <a:lnTo>
                    <a:pt x="1238681" y="584428"/>
                  </a:lnTo>
                  <a:lnTo>
                    <a:pt x="1263992" y="624179"/>
                  </a:lnTo>
                  <a:lnTo>
                    <a:pt x="1297165" y="657364"/>
                  </a:lnTo>
                  <a:lnTo>
                    <a:pt x="1336929" y="682663"/>
                  </a:lnTo>
                  <a:lnTo>
                    <a:pt x="1381963" y="698792"/>
                  </a:lnTo>
                  <a:lnTo>
                    <a:pt x="1430997" y="704456"/>
                  </a:lnTo>
                  <a:lnTo>
                    <a:pt x="1480032" y="698792"/>
                  </a:lnTo>
                  <a:lnTo>
                    <a:pt x="1525079" y="682663"/>
                  </a:lnTo>
                  <a:lnTo>
                    <a:pt x="1564843" y="657364"/>
                  </a:lnTo>
                  <a:lnTo>
                    <a:pt x="1573707" y="648500"/>
                  </a:lnTo>
                  <a:lnTo>
                    <a:pt x="1598028" y="624179"/>
                  </a:lnTo>
                  <a:lnTo>
                    <a:pt x="1623326" y="584428"/>
                  </a:lnTo>
                  <a:lnTo>
                    <a:pt x="1639468" y="539381"/>
                  </a:lnTo>
                  <a:lnTo>
                    <a:pt x="1645132" y="490347"/>
                  </a:lnTo>
                  <a:close/>
                </a:path>
                <a:path w="1918334" h="11307445">
                  <a:moveTo>
                    <a:pt x="1918322" y="6574091"/>
                  </a:moveTo>
                  <a:lnTo>
                    <a:pt x="980516" y="6574091"/>
                  </a:lnTo>
                  <a:lnTo>
                    <a:pt x="940752" y="6574091"/>
                  </a:lnTo>
                  <a:lnTo>
                    <a:pt x="938441" y="6574091"/>
                  </a:lnTo>
                  <a:lnTo>
                    <a:pt x="938441" y="6615697"/>
                  </a:lnTo>
                  <a:lnTo>
                    <a:pt x="938441" y="6869900"/>
                  </a:lnTo>
                  <a:lnTo>
                    <a:pt x="938441" y="7258774"/>
                  </a:lnTo>
                  <a:lnTo>
                    <a:pt x="938441" y="7512990"/>
                  </a:lnTo>
                  <a:lnTo>
                    <a:pt x="683691" y="7512990"/>
                  </a:lnTo>
                  <a:lnTo>
                    <a:pt x="715670" y="7497026"/>
                  </a:lnTo>
                  <a:lnTo>
                    <a:pt x="731037" y="7489368"/>
                  </a:lnTo>
                  <a:lnTo>
                    <a:pt x="775296" y="7460932"/>
                  </a:lnTo>
                  <a:lnTo>
                    <a:pt x="816152" y="7428039"/>
                  </a:lnTo>
                  <a:lnTo>
                    <a:pt x="853224" y="7391032"/>
                  </a:lnTo>
                  <a:lnTo>
                    <a:pt x="886206" y="7350265"/>
                  </a:lnTo>
                  <a:lnTo>
                    <a:pt x="914717" y="7306056"/>
                  </a:lnTo>
                  <a:lnTo>
                    <a:pt x="938441" y="7258774"/>
                  </a:lnTo>
                  <a:lnTo>
                    <a:pt x="938441" y="6869900"/>
                  </a:lnTo>
                  <a:lnTo>
                    <a:pt x="922947" y="6839026"/>
                  </a:lnTo>
                  <a:lnTo>
                    <a:pt x="922947" y="7064337"/>
                  </a:lnTo>
                  <a:lnTo>
                    <a:pt x="920394" y="7111416"/>
                  </a:lnTo>
                  <a:lnTo>
                    <a:pt x="912939" y="7157034"/>
                  </a:lnTo>
                  <a:lnTo>
                    <a:pt x="900849" y="7200951"/>
                  </a:lnTo>
                  <a:lnTo>
                    <a:pt x="884377" y="7242873"/>
                  </a:lnTo>
                  <a:lnTo>
                    <a:pt x="863790" y="7282548"/>
                  </a:lnTo>
                  <a:lnTo>
                    <a:pt x="839355" y="7319708"/>
                  </a:lnTo>
                  <a:lnTo>
                    <a:pt x="811339" y="7354087"/>
                  </a:lnTo>
                  <a:lnTo>
                    <a:pt x="780008" y="7385418"/>
                  </a:lnTo>
                  <a:lnTo>
                    <a:pt x="745629" y="7413434"/>
                  </a:lnTo>
                  <a:lnTo>
                    <a:pt x="708469" y="7437869"/>
                  </a:lnTo>
                  <a:lnTo>
                    <a:pt x="668794" y="7458456"/>
                  </a:lnTo>
                  <a:lnTo>
                    <a:pt x="626872" y="7474928"/>
                  </a:lnTo>
                  <a:lnTo>
                    <a:pt x="582968" y="7487031"/>
                  </a:lnTo>
                  <a:lnTo>
                    <a:pt x="537337" y="7494486"/>
                  </a:lnTo>
                  <a:lnTo>
                    <a:pt x="490258" y="7497026"/>
                  </a:lnTo>
                  <a:lnTo>
                    <a:pt x="443179" y="7494486"/>
                  </a:lnTo>
                  <a:lnTo>
                    <a:pt x="397548" y="7487031"/>
                  </a:lnTo>
                  <a:lnTo>
                    <a:pt x="353644" y="7474928"/>
                  </a:lnTo>
                  <a:lnTo>
                    <a:pt x="311721" y="7458456"/>
                  </a:lnTo>
                  <a:lnTo>
                    <a:pt x="296824" y="7450734"/>
                  </a:lnTo>
                  <a:lnTo>
                    <a:pt x="296824" y="7512990"/>
                  </a:lnTo>
                  <a:lnTo>
                    <a:pt x="42075" y="7512990"/>
                  </a:lnTo>
                  <a:lnTo>
                    <a:pt x="42075" y="7258761"/>
                  </a:lnTo>
                  <a:lnTo>
                    <a:pt x="65798" y="7306069"/>
                  </a:lnTo>
                  <a:lnTo>
                    <a:pt x="94322" y="7350265"/>
                  </a:lnTo>
                  <a:lnTo>
                    <a:pt x="127292" y="7391044"/>
                  </a:lnTo>
                  <a:lnTo>
                    <a:pt x="164376" y="7428052"/>
                  </a:lnTo>
                  <a:lnTo>
                    <a:pt x="205219" y="7460932"/>
                  </a:lnTo>
                  <a:lnTo>
                    <a:pt x="249478" y="7489368"/>
                  </a:lnTo>
                  <a:lnTo>
                    <a:pt x="296824" y="7512990"/>
                  </a:lnTo>
                  <a:lnTo>
                    <a:pt x="296824" y="7450734"/>
                  </a:lnTo>
                  <a:lnTo>
                    <a:pt x="272046" y="7437869"/>
                  </a:lnTo>
                  <a:lnTo>
                    <a:pt x="234886" y="7413434"/>
                  </a:lnTo>
                  <a:lnTo>
                    <a:pt x="200507" y="7385418"/>
                  </a:lnTo>
                  <a:lnTo>
                    <a:pt x="169176" y="7354087"/>
                  </a:lnTo>
                  <a:lnTo>
                    <a:pt x="141173" y="7319708"/>
                  </a:lnTo>
                  <a:lnTo>
                    <a:pt x="116738" y="7282548"/>
                  </a:lnTo>
                  <a:lnTo>
                    <a:pt x="96151" y="7242873"/>
                  </a:lnTo>
                  <a:lnTo>
                    <a:pt x="79667" y="7200951"/>
                  </a:lnTo>
                  <a:lnTo>
                    <a:pt x="67576" y="7157034"/>
                  </a:lnTo>
                  <a:lnTo>
                    <a:pt x="60121" y="7111416"/>
                  </a:lnTo>
                  <a:lnTo>
                    <a:pt x="57581" y="7064337"/>
                  </a:lnTo>
                  <a:lnTo>
                    <a:pt x="60121" y="7017258"/>
                  </a:lnTo>
                  <a:lnTo>
                    <a:pt x="67576" y="6971627"/>
                  </a:lnTo>
                  <a:lnTo>
                    <a:pt x="79667" y="6927723"/>
                  </a:lnTo>
                  <a:lnTo>
                    <a:pt x="96151" y="6885800"/>
                  </a:lnTo>
                  <a:lnTo>
                    <a:pt x="116738" y="6846125"/>
                  </a:lnTo>
                  <a:lnTo>
                    <a:pt x="141173" y="6808965"/>
                  </a:lnTo>
                  <a:lnTo>
                    <a:pt x="169176" y="6774586"/>
                  </a:lnTo>
                  <a:lnTo>
                    <a:pt x="200507" y="6743268"/>
                  </a:lnTo>
                  <a:lnTo>
                    <a:pt x="234886" y="6715252"/>
                  </a:lnTo>
                  <a:lnTo>
                    <a:pt x="272046" y="6690817"/>
                  </a:lnTo>
                  <a:lnTo>
                    <a:pt x="311721" y="6670230"/>
                  </a:lnTo>
                  <a:lnTo>
                    <a:pt x="353644" y="6653758"/>
                  </a:lnTo>
                  <a:lnTo>
                    <a:pt x="397548" y="6641655"/>
                  </a:lnTo>
                  <a:lnTo>
                    <a:pt x="443179" y="6634213"/>
                  </a:lnTo>
                  <a:lnTo>
                    <a:pt x="490258" y="6631660"/>
                  </a:lnTo>
                  <a:lnTo>
                    <a:pt x="537337" y="6634213"/>
                  </a:lnTo>
                  <a:lnTo>
                    <a:pt x="582968" y="6641655"/>
                  </a:lnTo>
                  <a:lnTo>
                    <a:pt x="626872" y="6653758"/>
                  </a:lnTo>
                  <a:lnTo>
                    <a:pt x="668794" y="6670230"/>
                  </a:lnTo>
                  <a:lnTo>
                    <a:pt x="708469" y="6690817"/>
                  </a:lnTo>
                  <a:lnTo>
                    <a:pt x="745629" y="6715252"/>
                  </a:lnTo>
                  <a:lnTo>
                    <a:pt x="780008" y="6743268"/>
                  </a:lnTo>
                  <a:lnTo>
                    <a:pt x="811339" y="6774586"/>
                  </a:lnTo>
                  <a:lnTo>
                    <a:pt x="839355" y="6808965"/>
                  </a:lnTo>
                  <a:lnTo>
                    <a:pt x="863790" y="6846125"/>
                  </a:lnTo>
                  <a:lnTo>
                    <a:pt x="884377" y="6885800"/>
                  </a:lnTo>
                  <a:lnTo>
                    <a:pt x="900849" y="6927723"/>
                  </a:lnTo>
                  <a:lnTo>
                    <a:pt x="912939" y="6971627"/>
                  </a:lnTo>
                  <a:lnTo>
                    <a:pt x="920394" y="7017258"/>
                  </a:lnTo>
                  <a:lnTo>
                    <a:pt x="922947" y="7064337"/>
                  </a:lnTo>
                  <a:lnTo>
                    <a:pt x="922947" y="6839026"/>
                  </a:lnTo>
                  <a:lnTo>
                    <a:pt x="886193" y="6778422"/>
                  </a:lnTo>
                  <a:lnTo>
                    <a:pt x="853224" y="6737642"/>
                  </a:lnTo>
                  <a:lnTo>
                    <a:pt x="816140" y="6700634"/>
                  </a:lnTo>
                  <a:lnTo>
                    <a:pt x="775284" y="6667754"/>
                  </a:lnTo>
                  <a:lnTo>
                    <a:pt x="731024" y="6639319"/>
                  </a:lnTo>
                  <a:lnTo>
                    <a:pt x="715670" y="6631660"/>
                  </a:lnTo>
                  <a:lnTo>
                    <a:pt x="683679" y="6615697"/>
                  </a:lnTo>
                  <a:lnTo>
                    <a:pt x="938441" y="6615697"/>
                  </a:lnTo>
                  <a:lnTo>
                    <a:pt x="938441" y="6574091"/>
                  </a:lnTo>
                  <a:lnTo>
                    <a:pt x="296849" y="6574091"/>
                  </a:lnTo>
                  <a:lnTo>
                    <a:pt x="296849" y="6615697"/>
                  </a:lnTo>
                  <a:lnTo>
                    <a:pt x="249491" y="6639319"/>
                  </a:lnTo>
                  <a:lnTo>
                    <a:pt x="205219" y="6667754"/>
                  </a:lnTo>
                  <a:lnTo>
                    <a:pt x="164376" y="6700647"/>
                  </a:lnTo>
                  <a:lnTo>
                    <a:pt x="127292" y="6737642"/>
                  </a:lnTo>
                  <a:lnTo>
                    <a:pt x="94310" y="6778422"/>
                  </a:lnTo>
                  <a:lnTo>
                    <a:pt x="65798" y="6822630"/>
                  </a:lnTo>
                  <a:lnTo>
                    <a:pt x="42075" y="6869912"/>
                  </a:lnTo>
                  <a:lnTo>
                    <a:pt x="42075" y="6615697"/>
                  </a:lnTo>
                  <a:lnTo>
                    <a:pt x="296849" y="6615697"/>
                  </a:lnTo>
                  <a:lnTo>
                    <a:pt x="296849" y="6574091"/>
                  </a:lnTo>
                  <a:lnTo>
                    <a:pt x="0" y="6574091"/>
                  </a:lnTo>
                  <a:lnTo>
                    <a:pt x="0" y="7554595"/>
                  </a:lnTo>
                  <a:lnTo>
                    <a:pt x="940752" y="7554595"/>
                  </a:lnTo>
                  <a:lnTo>
                    <a:pt x="940752" y="7555547"/>
                  </a:lnTo>
                  <a:lnTo>
                    <a:pt x="940752" y="8452167"/>
                  </a:lnTo>
                  <a:lnTo>
                    <a:pt x="940752" y="8454263"/>
                  </a:lnTo>
                  <a:lnTo>
                    <a:pt x="939012" y="8454263"/>
                  </a:lnTo>
                  <a:lnTo>
                    <a:pt x="939012" y="8680615"/>
                  </a:lnTo>
                  <a:lnTo>
                    <a:pt x="939012" y="9208427"/>
                  </a:lnTo>
                  <a:lnTo>
                    <a:pt x="925017" y="9180893"/>
                  </a:lnTo>
                  <a:lnTo>
                    <a:pt x="925017" y="9392704"/>
                  </a:lnTo>
                  <a:lnTo>
                    <a:pt x="55714" y="9392704"/>
                  </a:lnTo>
                  <a:lnTo>
                    <a:pt x="60159" y="9343517"/>
                  </a:lnTo>
                  <a:lnTo>
                    <a:pt x="69938" y="9296044"/>
                  </a:lnTo>
                  <a:lnTo>
                    <a:pt x="84734" y="9250604"/>
                  </a:lnTo>
                  <a:lnTo>
                    <a:pt x="103809" y="9208427"/>
                  </a:lnTo>
                  <a:lnTo>
                    <a:pt x="104228" y="9207487"/>
                  </a:lnTo>
                  <a:lnTo>
                    <a:pt x="128130" y="9167012"/>
                  </a:lnTo>
                  <a:lnTo>
                    <a:pt x="156121" y="9129484"/>
                  </a:lnTo>
                  <a:lnTo>
                    <a:pt x="187896" y="9095207"/>
                  </a:lnTo>
                  <a:lnTo>
                    <a:pt x="223151" y="9064511"/>
                  </a:lnTo>
                  <a:lnTo>
                    <a:pt x="261569" y="9037676"/>
                  </a:lnTo>
                  <a:lnTo>
                    <a:pt x="302856" y="9015031"/>
                  </a:lnTo>
                  <a:lnTo>
                    <a:pt x="346684" y="8996883"/>
                  </a:lnTo>
                  <a:lnTo>
                    <a:pt x="392747" y="8983535"/>
                  </a:lnTo>
                  <a:lnTo>
                    <a:pt x="440753" y="8975306"/>
                  </a:lnTo>
                  <a:lnTo>
                    <a:pt x="490385" y="8972499"/>
                  </a:lnTo>
                  <a:lnTo>
                    <a:pt x="540004" y="8975306"/>
                  </a:lnTo>
                  <a:lnTo>
                    <a:pt x="588010" y="8983535"/>
                  </a:lnTo>
                  <a:lnTo>
                    <a:pt x="634072" y="8996883"/>
                  </a:lnTo>
                  <a:lnTo>
                    <a:pt x="677900" y="9015031"/>
                  </a:lnTo>
                  <a:lnTo>
                    <a:pt x="719162" y="9037676"/>
                  </a:lnTo>
                  <a:lnTo>
                    <a:pt x="757580" y="9064511"/>
                  </a:lnTo>
                  <a:lnTo>
                    <a:pt x="792835" y="9095207"/>
                  </a:lnTo>
                  <a:lnTo>
                    <a:pt x="824611" y="9129484"/>
                  </a:lnTo>
                  <a:lnTo>
                    <a:pt x="852601" y="9167012"/>
                  </a:lnTo>
                  <a:lnTo>
                    <a:pt x="876503" y="9207487"/>
                  </a:lnTo>
                  <a:lnTo>
                    <a:pt x="895997" y="9250604"/>
                  </a:lnTo>
                  <a:lnTo>
                    <a:pt x="910793" y="9296044"/>
                  </a:lnTo>
                  <a:lnTo>
                    <a:pt x="920572" y="9343517"/>
                  </a:lnTo>
                  <a:lnTo>
                    <a:pt x="925017" y="9392704"/>
                  </a:lnTo>
                  <a:lnTo>
                    <a:pt x="925017" y="9180893"/>
                  </a:lnTo>
                  <a:lnTo>
                    <a:pt x="889292" y="9121788"/>
                  </a:lnTo>
                  <a:lnTo>
                    <a:pt x="858291" y="9082913"/>
                  </a:lnTo>
                  <a:lnTo>
                    <a:pt x="823582" y="9047378"/>
                  </a:lnTo>
                  <a:lnTo>
                    <a:pt x="785469" y="9015476"/>
                  </a:lnTo>
                  <a:lnTo>
                    <a:pt x="744232" y="8987511"/>
                  </a:lnTo>
                  <a:lnTo>
                    <a:pt x="716368" y="8972499"/>
                  </a:lnTo>
                  <a:lnTo>
                    <a:pt x="700151" y="8963762"/>
                  </a:lnTo>
                  <a:lnTo>
                    <a:pt x="653542" y="8944508"/>
                  </a:lnTo>
                  <a:lnTo>
                    <a:pt x="700151" y="8925268"/>
                  </a:lnTo>
                  <a:lnTo>
                    <a:pt x="716381" y="8916530"/>
                  </a:lnTo>
                  <a:lnTo>
                    <a:pt x="785469" y="8873541"/>
                  </a:lnTo>
                  <a:lnTo>
                    <a:pt x="823582" y="8841651"/>
                  </a:lnTo>
                  <a:lnTo>
                    <a:pt x="858291" y="8806116"/>
                  </a:lnTo>
                  <a:lnTo>
                    <a:pt x="889292" y="8767242"/>
                  </a:lnTo>
                  <a:lnTo>
                    <a:pt x="916292" y="8725306"/>
                  </a:lnTo>
                  <a:lnTo>
                    <a:pt x="939012" y="8680615"/>
                  </a:lnTo>
                  <a:lnTo>
                    <a:pt x="939012" y="8454263"/>
                  </a:lnTo>
                  <a:lnTo>
                    <a:pt x="925017" y="8454263"/>
                  </a:lnTo>
                  <a:lnTo>
                    <a:pt x="925017" y="8496325"/>
                  </a:lnTo>
                  <a:lnTo>
                    <a:pt x="920572" y="8545512"/>
                  </a:lnTo>
                  <a:lnTo>
                    <a:pt x="910793" y="8592985"/>
                  </a:lnTo>
                  <a:lnTo>
                    <a:pt x="895997" y="8638426"/>
                  </a:lnTo>
                  <a:lnTo>
                    <a:pt x="876503" y="8681542"/>
                  </a:lnTo>
                  <a:lnTo>
                    <a:pt x="852601" y="8722017"/>
                  </a:lnTo>
                  <a:lnTo>
                    <a:pt x="824611" y="8759546"/>
                  </a:lnTo>
                  <a:lnTo>
                    <a:pt x="792835" y="8793810"/>
                  </a:lnTo>
                  <a:lnTo>
                    <a:pt x="757593" y="8824519"/>
                  </a:lnTo>
                  <a:lnTo>
                    <a:pt x="719175" y="8851341"/>
                  </a:lnTo>
                  <a:lnTo>
                    <a:pt x="677900" y="8873985"/>
                  </a:lnTo>
                  <a:lnTo>
                    <a:pt x="634072" y="8892134"/>
                  </a:lnTo>
                  <a:lnTo>
                    <a:pt x="588010" y="8905481"/>
                  </a:lnTo>
                  <a:lnTo>
                    <a:pt x="540004" y="8913711"/>
                  </a:lnTo>
                  <a:lnTo>
                    <a:pt x="490385" y="8916530"/>
                  </a:lnTo>
                  <a:lnTo>
                    <a:pt x="440753" y="8913711"/>
                  </a:lnTo>
                  <a:lnTo>
                    <a:pt x="392747" y="8905481"/>
                  </a:lnTo>
                  <a:lnTo>
                    <a:pt x="346684" y="8892134"/>
                  </a:lnTo>
                  <a:lnTo>
                    <a:pt x="327215" y="8884082"/>
                  </a:lnTo>
                  <a:lnTo>
                    <a:pt x="327215" y="8944508"/>
                  </a:lnTo>
                  <a:lnTo>
                    <a:pt x="280593" y="8963762"/>
                  </a:lnTo>
                  <a:lnTo>
                    <a:pt x="236524" y="8987511"/>
                  </a:lnTo>
                  <a:lnTo>
                    <a:pt x="195275" y="9015476"/>
                  </a:lnTo>
                  <a:lnTo>
                    <a:pt x="157162" y="9047378"/>
                  </a:lnTo>
                  <a:lnTo>
                    <a:pt x="122453" y="9082913"/>
                  </a:lnTo>
                  <a:lnTo>
                    <a:pt x="91452" y="9121788"/>
                  </a:lnTo>
                  <a:lnTo>
                    <a:pt x="64452" y="9163723"/>
                  </a:lnTo>
                  <a:lnTo>
                    <a:pt x="41719" y="9208427"/>
                  </a:lnTo>
                  <a:lnTo>
                    <a:pt x="41719" y="8680615"/>
                  </a:lnTo>
                  <a:lnTo>
                    <a:pt x="64452" y="8725306"/>
                  </a:lnTo>
                  <a:lnTo>
                    <a:pt x="91452" y="8767242"/>
                  </a:lnTo>
                  <a:lnTo>
                    <a:pt x="122453" y="8806116"/>
                  </a:lnTo>
                  <a:lnTo>
                    <a:pt x="157162" y="8841651"/>
                  </a:lnTo>
                  <a:lnTo>
                    <a:pt x="195275" y="8873541"/>
                  </a:lnTo>
                  <a:lnTo>
                    <a:pt x="236524" y="8901519"/>
                  </a:lnTo>
                  <a:lnTo>
                    <a:pt x="280593" y="8925268"/>
                  </a:lnTo>
                  <a:lnTo>
                    <a:pt x="327215" y="8944508"/>
                  </a:lnTo>
                  <a:lnTo>
                    <a:pt x="327215" y="8884082"/>
                  </a:lnTo>
                  <a:lnTo>
                    <a:pt x="302856" y="8873985"/>
                  </a:lnTo>
                  <a:lnTo>
                    <a:pt x="261569" y="8851341"/>
                  </a:lnTo>
                  <a:lnTo>
                    <a:pt x="223151" y="8824519"/>
                  </a:lnTo>
                  <a:lnTo>
                    <a:pt x="187896" y="8793810"/>
                  </a:lnTo>
                  <a:lnTo>
                    <a:pt x="156121" y="8759546"/>
                  </a:lnTo>
                  <a:lnTo>
                    <a:pt x="128130" y="8722017"/>
                  </a:lnTo>
                  <a:lnTo>
                    <a:pt x="104228" y="8681542"/>
                  </a:lnTo>
                  <a:lnTo>
                    <a:pt x="103809" y="8680615"/>
                  </a:lnTo>
                  <a:lnTo>
                    <a:pt x="84734" y="8638426"/>
                  </a:lnTo>
                  <a:lnTo>
                    <a:pt x="69938" y="8592985"/>
                  </a:lnTo>
                  <a:lnTo>
                    <a:pt x="60159" y="8545512"/>
                  </a:lnTo>
                  <a:lnTo>
                    <a:pt x="55714" y="8496325"/>
                  </a:lnTo>
                  <a:lnTo>
                    <a:pt x="925017" y="8496325"/>
                  </a:lnTo>
                  <a:lnTo>
                    <a:pt x="925017" y="8454263"/>
                  </a:lnTo>
                  <a:lnTo>
                    <a:pt x="114" y="8454263"/>
                  </a:lnTo>
                  <a:lnTo>
                    <a:pt x="114" y="9434766"/>
                  </a:lnTo>
                  <a:lnTo>
                    <a:pt x="980617" y="9434766"/>
                  </a:lnTo>
                  <a:lnTo>
                    <a:pt x="980617" y="9392704"/>
                  </a:lnTo>
                  <a:lnTo>
                    <a:pt x="980617" y="9208427"/>
                  </a:lnTo>
                  <a:lnTo>
                    <a:pt x="980617" y="8680615"/>
                  </a:lnTo>
                  <a:lnTo>
                    <a:pt x="980617" y="8496325"/>
                  </a:lnTo>
                  <a:lnTo>
                    <a:pt x="980617" y="8494077"/>
                  </a:lnTo>
                  <a:lnTo>
                    <a:pt x="1918322" y="8494077"/>
                  </a:lnTo>
                  <a:lnTo>
                    <a:pt x="1918322" y="8452167"/>
                  </a:lnTo>
                  <a:lnTo>
                    <a:pt x="982319" y="8452167"/>
                  </a:lnTo>
                  <a:lnTo>
                    <a:pt x="982319" y="7555547"/>
                  </a:lnTo>
                  <a:lnTo>
                    <a:pt x="1069505" y="7555547"/>
                  </a:lnTo>
                  <a:lnTo>
                    <a:pt x="1069505" y="8451621"/>
                  </a:lnTo>
                  <a:lnTo>
                    <a:pt x="1125474" y="8451621"/>
                  </a:lnTo>
                  <a:lnTo>
                    <a:pt x="1125474" y="7555547"/>
                  </a:lnTo>
                  <a:lnTo>
                    <a:pt x="1203883" y="7555547"/>
                  </a:lnTo>
                  <a:lnTo>
                    <a:pt x="1203883" y="8451621"/>
                  </a:lnTo>
                  <a:lnTo>
                    <a:pt x="1259827" y="8451621"/>
                  </a:lnTo>
                  <a:lnTo>
                    <a:pt x="1259827" y="7555547"/>
                  </a:lnTo>
                  <a:lnTo>
                    <a:pt x="1338224" y="7555547"/>
                  </a:lnTo>
                  <a:lnTo>
                    <a:pt x="1338224" y="8451621"/>
                  </a:lnTo>
                  <a:lnTo>
                    <a:pt x="1394256" y="8451621"/>
                  </a:lnTo>
                  <a:lnTo>
                    <a:pt x="1394256" y="7555547"/>
                  </a:lnTo>
                  <a:lnTo>
                    <a:pt x="1472679" y="7555547"/>
                  </a:lnTo>
                  <a:lnTo>
                    <a:pt x="1472679" y="8451621"/>
                  </a:lnTo>
                  <a:lnTo>
                    <a:pt x="1528622" y="8451621"/>
                  </a:lnTo>
                  <a:lnTo>
                    <a:pt x="1528622" y="7555547"/>
                  </a:lnTo>
                  <a:lnTo>
                    <a:pt x="1607019" y="7555547"/>
                  </a:lnTo>
                  <a:lnTo>
                    <a:pt x="1607019" y="8451621"/>
                  </a:lnTo>
                  <a:lnTo>
                    <a:pt x="1662925" y="8451621"/>
                  </a:lnTo>
                  <a:lnTo>
                    <a:pt x="1662925" y="7555547"/>
                  </a:lnTo>
                  <a:lnTo>
                    <a:pt x="1741335" y="7555547"/>
                  </a:lnTo>
                  <a:lnTo>
                    <a:pt x="1741335" y="8451621"/>
                  </a:lnTo>
                  <a:lnTo>
                    <a:pt x="1797304" y="8451621"/>
                  </a:lnTo>
                  <a:lnTo>
                    <a:pt x="1797304" y="7555547"/>
                  </a:lnTo>
                  <a:lnTo>
                    <a:pt x="1879574" y="7555547"/>
                  </a:lnTo>
                  <a:lnTo>
                    <a:pt x="1879574" y="8451621"/>
                  </a:lnTo>
                  <a:lnTo>
                    <a:pt x="1918322" y="8451621"/>
                  </a:lnTo>
                  <a:lnTo>
                    <a:pt x="1918322" y="7555547"/>
                  </a:lnTo>
                  <a:lnTo>
                    <a:pt x="1918322" y="7555243"/>
                  </a:lnTo>
                  <a:lnTo>
                    <a:pt x="1918322" y="7554595"/>
                  </a:lnTo>
                  <a:lnTo>
                    <a:pt x="1918322" y="7513637"/>
                  </a:lnTo>
                  <a:lnTo>
                    <a:pt x="1918322" y="6574091"/>
                  </a:lnTo>
                  <a:close/>
                </a:path>
                <a:path w="1918334" h="11307445">
                  <a:moveTo>
                    <a:pt x="1918322" y="2596261"/>
                  </a:moveTo>
                  <a:lnTo>
                    <a:pt x="1879155" y="2596261"/>
                  </a:lnTo>
                  <a:lnTo>
                    <a:pt x="1879155" y="2674670"/>
                  </a:lnTo>
                  <a:lnTo>
                    <a:pt x="1918322" y="2674670"/>
                  </a:lnTo>
                  <a:lnTo>
                    <a:pt x="1918322" y="2596261"/>
                  </a:lnTo>
                  <a:close/>
                </a:path>
                <a:path w="1918334" h="11307445">
                  <a:moveTo>
                    <a:pt x="1918322" y="2461895"/>
                  </a:moveTo>
                  <a:lnTo>
                    <a:pt x="1879155" y="2461895"/>
                  </a:lnTo>
                  <a:lnTo>
                    <a:pt x="1879155" y="2540292"/>
                  </a:lnTo>
                  <a:lnTo>
                    <a:pt x="1918322" y="2540292"/>
                  </a:lnTo>
                  <a:lnTo>
                    <a:pt x="1918322" y="2461895"/>
                  </a:lnTo>
                  <a:close/>
                </a:path>
                <a:path w="1918334" h="11307445">
                  <a:moveTo>
                    <a:pt x="1918322" y="1878647"/>
                  </a:moveTo>
                  <a:lnTo>
                    <a:pt x="1918309" y="1021626"/>
                  </a:lnTo>
                  <a:lnTo>
                    <a:pt x="1918309" y="982040"/>
                  </a:lnTo>
                  <a:lnTo>
                    <a:pt x="1918309" y="0"/>
                  </a:lnTo>
                  <a:lnTo>
                    <a:pt x="1879117" y="0"/>
                  </a:lnTo>
                  <a:lnTo>
                    <a:pt x="1879117" y="1878647"/>
                  </a:lnTo>
                  <a:lnTo>
                    <a:pt x="1022972" y="1878647"/>
                  </a:lnTo>
                  <a:lnTo>
                    <a:pt x="1061847" y="1839734"/>
                  </a:lnTo>
                  <a:lnTo>
                    <a:pt x="1879117" y="1021626"/>
                  </a:lnTo>
                  <a:lnTo>
                    <a:pt x="1879117" y="938911"/>
                  </a:lnTo>
                  <a:lnTo>
                    <a:pt x="1839569" y="938911"/>
                  </a:lnTo>
                  <a:lnTo>
                    <a:pt x="1839569" y="982040"/>
                  </a:lnTo>
                  <a:lnTo>
                    <a:pt x="982751" y="1839734"/>
                  </a:lnTo>
                  <a:lnTo>
                    <a:pt x="982751" y="982040"/>
                  </a:lnTo>
                  <a:lnTo>
                    <a:pt x="1839569" y="982040"/>
                  </a:lnTo>
                  <a:lnTo>
                    <a:pt x="1839569" y="938911"/>
                  </a:lnTo>
                  <a:lnTo>
                    <a:pt x="1624342" y="938911"/>
                  </a:lnTo>
                  <a:lnTo>
                    <a:pt x="1656346" y="922934"/>
                  </a:lnTo>
                  <a:lnTo>
                    <a:pt x="1671701" y="915276"/>
                  </a:lnTo>
                  <a:lnTo>
                    <a:pt x="1715960" y="886853"/>
                  </a:lnTo>
                  <a:lnTo>
                    <a:pt x="1756816" y="853960"/>
                  </a:lnTo>
                  <a:lnTo>
                    <a:pt x="1793900" y="816952"/>
                  </a:lnTo>
                  <a:lnTo>
                    <a:pt x="1826869" y="776173"/>
                  </a:lnTo>
                  <a:lnTo>
                    <a:pt x="1855393" y="731977"/>
                  </a:lnTo>
                  <a:lnTo>
                    <a:pt x="1879117" y="684682"/>
                  </a:lnTo>
                  <a:lnTo>
                    <a:pt x="1879117" y="295833"/>
                  </a:lnTo>
                  <a:lnTo>
                    <a:pt x="1863610" y="264922"/>
                  </a:lnTo>
                  <a:lnTo>
                    <a:pt x="1863610" y="490258"/>
                  </a:lnTo>
                  <a:lnTo>
                    <a:pt x="1861058" y="537337"/>
                  </a:lnTo>
                  <a:lnTo>
                    <a:pt x="1853603" y="582968"/>
                  </a:lnTo>
                  <a:lnTo>
                    <a:pt x="1841512" y="626872"/>
                  </a:lnTo>
                  <a:lnTo>
                    <a:pt x="1825040" y="668794"/>
                  </a:lnTo>
                  <a:lnTo>
                    <a:pt x="1804454" y="708469"/>
                  </a:lnTo>
                  <a:lnTo>
                    <a:pt x="1780019" y="745629"/>
                  </a:lnTo>
                  <a:lnTo>
                    <a:pt x="1752003" y="780008"/>
                  </a:lnTo>
                  <a:lnTo>
                    <a:pt x="1720672" y="811339"/>
                  </a:lnTo>
                  <a:lnTo>
                    <a:pt x="1686306" y="839343"/>
                  </a:lnTo>
                  <a:lnTo>
                    <a:pt x="1649145" y="863777"/>
                  </a:lnTo>
                  <a:lnTo>
                    <a:pt x="1609471" y="884364"/>
                  </a:lnTo>
                  <a:lnTo>
                    <a:pt x="1567548" y="900849"/>
                  </a:lnTo>
                  <a:lnTo>
                    <a:pt x="1523644" y="912939"/>
                  </a:lnTo>
                  <a:lnTo>
                    <a:pt x="1478013" y="920394"/>
                  </a:lnTo>
                  <a:lnTo>
                    <a:pt x="1430934" y="922934"/>
                  </a:lnTo>
                  <a:lnTo>
                    <a:pt x="1383855" y="920394"/>
                  </a:lnTo>
                  <a:lnTo>
                    <a:pt x="1338224" y="912939"/>
                  </a:lnTo>
                  <a:lnTo>
                    <a:pt x="1294320" y="900849"/>
                  </a:lnTo>
                  <a:lnTo>
                    <a:pt x="1252397" y="884364"/>
                  </a:lnTo>
                  <a:lnTo>
                    <a:pt x="1237513" y="876642"/>
                  </a:lnTo>
                  <a:lnTo>
                    <a:pt x="1237513" y="938911"/>
                  </a:lnTo>
                  <a:lnTo>
                    <a:pt x="982751" y="938911"/>
                  </a:lnTo>
                  <a:lnTo>
                    <a:pt x="982751" y="684707"/>
                  </a:lnTo>
                  <a:lnTo>
                    <a:pt x="1006475" y="731989"/>
                  </a:lnTo>
                  <a:lnTo>
                    <a:pt x="1034999" y="776185"/>
                  </a:lnTo>
                  <a:lnTo>
                    <a:pt x="1067968" y="816952"/>
                  </a:lnTo>
                  <a:lnTo>
                    <a:pt x="1105052" y="853960"/>
                  </a:lnTo>
                  <a:lnTo>
                    <a:pt x="1145895" y="886853"/>
                  </a:lnTo>
                  <a:lnTo>
                    <a:pt x="1190167" y="915276"/>
                  </a:lnTo>
                  <a:lnTo>
                    <a:pt x="1237513" y="938911"/>
                  </a:lnTo>
                  <a:lnTo>
                    <a:pt x="1237513" y="876642"/>
                  </a:lnTo>
                  <a:lnTo>
                    <a:pt x="1212723" y="863777"/>
                  </a:lnTo>
                  <a:lnTo>
                    <a:pt x="1175562" y="839343"/>
                  </a:lnTo>
                  <a:lnTo>
                    <a:pt x="1141183" y="811339"/>
                  </a:lnTo>
                  <a:lnTo>
                    <a:pt x="1109853" y="780008"/>
                  </a:lnTo>
                  <a:lnTo>
                    <a:pt x="1081836" y="745629"/>
                  </a:lnTo>
                  <a:lnTo>
                    <a:pt x="1057402" y="708469"/>
                  </a:lnTo>
                  <a:lnTo>
                    <a:pt x="1036815" y="668794"/>
                  </a:lnTo>
                  <a:lnTo>
                    <a:pt x="1020343" y="626872"/>
                  </a:lnTo>
                  <a:lnTo>
                    <a:pt x="1008253" y="582968"/>
                  </a:lnTo>
                  <a:lnTo>
                    <a:pt x="1000798" y="537337"/>
                  </a:lnTo>
                  <a:lnTo>
                    <a:pt x="998245" y="490258"/>
                  </a:lnTo>
                  <a:lnTo>
                    <a:pt x="1000798" y="443179"/>
                  </a:lnTo>
                  <a:lnTo>
                    <a:pt x="1008253" y="397548"/>
                  </a:lnTo>
                  <a:lnTo>
                    <a:pt x="1020343" y="353644"/>
                  </a:lnTo>
                  <a:lnTo>
                    <a:pt x="1036815" y="311721"/>
                  </a:lnTo>
                  <a:lnTo>
                    <a:pt x="1057402" y="272046"/>
                  </a:lnTo>
                  <a:lnTo>
                    <a:pt x="1081836" y="234886"/>
                  </a:lnTo>
                  <a:lnTo>
                    <a:pt x="1109853" y="200507"/>
                  </a:lnTo>
                  <a:lnTo>
                    <a:pt x="1141183" y="169176"/>
                  </a:lnTo>
                  <a:lnTo>
                    <a:pt x="1175562" y="141160"/>
                  </a:lnTo>
                  <a:lnTo>
                    <a:pt x="1212723" y="116725"/>
                  </a:lnTo>
                  <a:lnTo>
                    <a:pt x="1252397" y="96139"/>
                  </a:lnTo>
                  <a:lnTo>
                    <a:pt x="1294320" y="79667"/>
                  </a:lnTo>
                  <a:lnTo>
                    <a:pt x="1338224" y="67564"/>
                  </a:lnTo>
                  <a:lnTo>
                    <a:pt x="1383855" y="60109"/>
                  </a:lnTo>
                  <a:lnTo>
                    <a:pt x="1430934" y="57569"/>
                  </a:lnTo>
                  <a:lnTo>
                    <a:pt x="1478013" y="60109"/>
                  </a:lnTo>
                  <a:lnTo>
                    <a:pt x="1523644" y="67564"/>
                  </a:lnTo>
                  <a:lnTo>
                    <a:pt x="1567548" y="79667"/>
                  </a:lnTo>
                  <a:lnTo>
                    <a:pt x="1609471" y="96139"/>
                  </a:lnTo>
                  <a:lnTo>
                    <a:pt x="1649145" y="116725"/>
                  </a:lnTo>
                  <a:lnTo>
                    <a:pt x="1686306" y="141160"/>
                  </a:lnTo>
                  <a:lnTo>
                    <a:pt x="1720672" y="169176"/>
                  </a:lnTo>
                  <a:lnTo>
                    <a:pt x="1752003" y="200507"/>
                  </a:lnTo>
                  <a:lnTo>
                    <a:pt x="1780019" y="234886"/>
                  </a:lnTo>
                  <a:lnTo>
                    <a:pt x="1804454" y="272046"/>
                  </a:lnTo>
                  <a:lnTo>
                    <a:pt x="1825040" y="311721"/>
                  </a:lnTo>
                  <a:lnTo>
                    <a:pt x="1841512" y="353644"/>
                  </a:lnTo>
                  <a:lnTo>
                    <a:pt x="1853603" y="397548"/>
                  </a:lnTo>
                  <a:lnTo>
                    <a:pt x="1861058" y="443179"/>
                  </a:lnTo>
                  <a:lnTo>
                    <a:pt x="1863610" y="490258"/>
                  </a:lnTo>
                  <a:lnTo>
                    <a:pt x="1863610" y="264922"/>
                  </a:lnTo>
                  <a:lnTo>
                    <a:pt x="1826869" y="204330"/>
                  </a:lnTo>
                  <a:lnTo>
                    <a:pt x="1793887" y="163550"/>
                  </a:lnTo>
                  <a:lnTo>
                    <a:pt x="1756816" y="126555"/>
                  </a:lnTo>
                  <a:lnTo>
                    <a:pt x="1715973" y="93662"/>
                  </a:lnTo>
                  <a:lnTo>
                    <a:pt x="1671701" y="65239"/>
                  </a:lnTo>
                  <a:lnTo>
                    <a:pt x="1624355" y="41617"/>
                  </a:lnTo>
                  <a:lnTo>
                    <a:pt x="1879117" y="41617"/>
                  </a:lnTo>
                  <a:lnTo>
                    <a:pt x="1879117" y="0"/>
                  </a:lnTo>
                  <a:lnTo>
                    <a:pt x="1237500" y="0"/>
                  </a:lnTo>
                  <a:lnTo>
                    <a:pt x="1237500" y="41617"/>
                  </a:lnTo>
                  <a:lnTo>
                    <a:pt x="1190155" y="65239"/>
                  </a:lnTo>
                  <a:lnTo>
                    <a:pt x="1145895" y="93662"/>
                  </a:lnTo>
                  <a:lnTo>
                    <a:pt x="1105039" y="126555"/>
                  </a:lnTo>
                  <a:lnTo>
                    <a:pt x="1067968" y="163563"/>
                  </a:lnTo>
                  <a:lnTo>
                    <a:pt x="1034986" y="204343"/>
                  </a:lnTo>
                  <a:lnTo>
                    <a:pt x="1006475" y="248551"/>
                  </a:lnTo>
                  <a:lnTo>
                    <a:pt x="982751" y="295808"/>
                  </a:lnTo>
                  <a:lnTo>
                    <a:pt x="982751" y="41617"/>
                  </a:lnTo>
                  <a:lnTo>
                    <a:pt x="1237500" y="41617"/>
                  </a:lnTo>
                  <a:lnTo>
                    <a:pt x="1237500" y="0"/>
                  </a:lnTo>
                  <a:lnTo>
                    <a:pt x="940676" y="0"/>
                  </a:lnTo>
                  <a:lnTo>
                    <a:pt x="940676" y="1117917"/>
                  </a:lnTo>
                  <a:lnTo>
                    <a:pt x="940676" y="1118400"/>
                  </a:lnTo>
                  <a:lnTo>
                    <a:pt x="940676" y="1252537"/>
                  </a:lnTo>
                  <a:lnTo>
                    <a:pt x="940676" y="1252753"/>
                  </a:lnTo>
                  <a:lnTo>
                    <a:pt x="938771" y="1252753"/>
                  </a:lnTo>
                  <a:lnTo>
                    <a:pt x="938771" y="1331163"/>
                  </a:lnTo>
                  <a:lnTo>
                    <a:pt x="940676" y="1331163"/>
                  </a:lnTo>
                  <a:lnTo>
                    <a:pt x="42405" y="1331277"/>
                  </a:lnTo>
                  <a:lnTo>
                    <a:pt x="42405" y="1252537"/>
                  </a:lnTo>
                  <a:lnTo>
                    <a:pt x="940676" y="1252537"/>
                  </a:lnTo>
                  <a:lnTo>
                    <a:pt x="940676" y="1118400"/>
                  </a:lnTo>
                  <a:lnTo>
                    <a:pt x="938707" y="1118400"/>
                  </a:lnTo>
                  <a:lnTo>
                    <a:pt x="938707" y="1196657"/>
                  </a:lnTo>
                  <a:lnTo>
                    <a:pt x="42354" y="1196657"/>
                  </a:lnTo>
                  <a:lnTo>
                    <a:pt x="42354" y="1117917"/>
                  </a:lnTo>
                  <a:lnTo>
                    <a:pt x="940676" y="1117917"/>
                  </a:lnTo>
                  <a:lnTo>
                    <a:pt x="940676" y="38"/>
                  </a:lnTo>
                  <a:lnTo>
                    <a:pt x="254" y="38"/>
                  </a:lnTo>
                  <a:lnTo>
                    <a:pt x="254" y="980541"/>
                  </a:lnTo>
                  <a:lnTo>
                    <a:pt x="938771" y="980541"/>
                  </a:lnTo>
                  <a:lnTo>
                    <a:pt x="938771" y="1062037"/>
                  </a:lnTo>
                  <a:lnTo>
                    <a:pt x="42405" y="1062037"/>
                  </a:lnTo>
                  <a:lnTo>
                    <a:pt x="42405" y="980757"/>
                  </a:lnTo>
                  <a:lnTo>
                    <a:pt x="241" y="980757"/>
                  </a:lnTo>
                  <a:lnTo>
                    <a:pt x="241" y="1387157"/>
                  </a:lnTo>
                  <a:lnTo>
                    <a:pt x="938771" y="1387157"/>
                  </a:lnTo>
                  <a:lnTo>
                    <a:pt x="938771" y="1465554"/>
                  </a:lnTo>
                  <a:lnTo>
                    <a:pt x="940676" y="1465554"/>
                  </a:lnTo>
                  <a:lnTo>
                    <a:pt x="940676" y="1521510"/>
                  </a:lnTo>
                  <a:lnTo>
                    <a:pt x="938771" y="1521510"/>
                  </a:lnTo>
                  <a:lnTo>
                    <a:pt x="938771" y="1599907"/>
                  </a:lnTo>
                  <a:lnTo>
                    <a:pt x="940676" y="1599907"/>
                  </a:lnTo>
                  <a:lnTo>
                    <a:pt x="940676" y="1655876"/>
                  </a:lnTo>
                  <a:lnTo>
                    <a:pt x="938771" y="1655876"/>
                  </a:lnTo>
                  <a:lnTo>
                    <a:pt x="938771" y="1734299"/>
                  </a:lnTo>
                  <a:lnTo>
                    <a:pt x="940676" y="1734299"/>
                  </a:lnTo>
                  <a:lnTo>
                    <a:pt x="940676" y="1790255"/>
                  </a:lnTo>
                  <a:lnTo>
                    <a:pt x="938707" y="1790255"/>
                  </a:lnTo>
                  <a:lnTo>
                    <a:pt x="938707" y="1877441"/>
                  </a:lnTo>
                  <a:lnTo>
                    <a:pt x="940676" y="1877441"/>
                  </a:lnTo>
                  <a:lnTo>
                    <a:pt x="940676" y="1877923"/>
                  </a:lnTo>
                  <a:lnTo>
                    <a:pt x="938758" y="1877923"/>
                  </a:lnTo>
                  <a:lnTo>
                    <a:pt x="938758" y="1919528"/>
                  </a:lnTo>
                  <a:lnTo>
                    <a:pt x="938758" y="2173732"/>
                  </a:lnTo>
                  <a:lnTo>
                    <a:pt x="938758" y="2562606"/>
                  </a:lnTo>
                  <a:lnTo>
                    <a:pt x="938758" y="2816822"/>
                  </a:lnTo>
                  <a:lnTo>
                    <a:pt x="684009" y="2816822"/>
                  </a:lnTo>
                  <a:lnTo>
                    <a:pt x="715987" y="2800858"/>
                  </a:lnTo>
                  <a:lnTo>
                    <a:pt x="731354" y="2793187"/>
                  </a:lnTo>
                  <a:lnTo>
                    <a:pt x="775627" y="2764764"/>
                  </a:lnTo>
                  <a:lnTo>
                    <a:pt x="816470" y="2731871"/>
                  </a:lnTo>
                  <a:lnTo>
                    <a:pt x="853554" y="2694863"/>
                  </a:lnTo>
                  <a:lnTo>
                    <a:pt x="886523" y="2654084"/>
                  </a:lnTo>
                  <a:lnTo>
                    <a:pt x="915047" y="2609888"/>
                  </a:lnTo>
                  <a:lnTo>
                    <a:pt x="938758" y="2562606"/>
                  </a:lnTo>
                  <a:lnTo>
                    <a:pt x="938758" y="2173732"/>
                  </a:lnTo>
                  <a:lnTo>
                    <a:pt x="923251" y="2142833"/>
                  </a:lnTo>
                  <a:lnTo>
                    <a:pt x="923251" y="2368156"/>
                  </a:lnTo>
                  <a:lnTo>
                    <a:pt x="920711" y="2415235"/>
                  </a:lnTo>
                  <a:lnTo>
                    <a:pt x="913257" y="2460866"/>
                  </a:lnTo>
                  <a:lnTo>
                    <a:pt x="901166" y="2504783"/>
                  </a:lnTo>
                  <a:lnTo>
                    <a:pt x="884682" y="2546705"/>
                  </a:lnTo>
                  <a:lnTo>
                    <a:pt x="864095" y="2586380"/>
                  </a:lnTo>
                  <a:lnTo>
                    <a:pt x="839660" y="2623540"/>
                  </a:lnTo>
                  <a:lnTo>
                    <a:pt x="811657" y="2657919"/>
                  </a:lnTo>
                  <a:lnTo>
                    <a:pt x="780326" y="2689250"/>
                  </a:lnTo>
                  <a:lnTo>
                    <a:pt x="745947" y="2717266"/>
                  </a:lnTo>
                  <a:lnTo>
                    <a:pt x="708787" y="2741701"/>
                  </a:lnTo>
                  <a:lnTo>
                    <a:pt x="669112" y="2762288"/>
                  </a:lnTo>
                  <a:lnTo>
                    <a:pt x="627189" y="2778760"/>
                  </a:lnTo>
                  <a:lnTo>
                    <a:pt x="583285" y="2790863"/>
                  </a:lnTo>
                  <a:lnTo>
                    <a:pt x="537654" y="2798318"/>
                  </a:lnTo>
                  <a:lnTo>
                    <a:pt x="490575" y="2800858"/>
                  </a:lnTo>
                  <a:lnTo>
                    <a:pt x="443496" y="2798318"/>
                  </a:lnTo>
                  <a:lnTo>
                    <a:pt x="397878" y="2790863"/>
                  </a:lnTo>
                  <a:lnTo>
                    <a:pt x="353961" y="2778760"/>
                  </a:lnTo>
                  <a:lnTo>
                    <a:pt x="312039" y="2762288"/>
                  </a:lnTo>
                  <a:lnTo>
                    <a:pt x="297154" y="2754566"/>
                  </a:lnTo>
                  <a:lnTo>
                    <a:pt x="297154" y="2816822"/>
                  </a:lnTo>
                  <a:lnTo>
                    <a:pt x="42392" y="2816822"/>
                  </a:lnTo>
                  <a:lnTo>
                    <a:pt x="42392" y="2562593"/>
                  </a:lnTo>
                  <a:lnTo>
                    <a:pt x="66128" y="2609888"/>
                  </a:lnTo>
                  <a:lnTo>
                    <a:pt x="94653" y="2654096"/>
                  </a:lnTo>
                  <a:lnTo>
                    <a:pt x="127622" y="2694876"/>
                  </a:lnTo>
                  <a:lnTo>
                    <a:pt x="164706" y="2731871"/>
                  </a:lnTo>
                  <a:lnTo>
                    <a:pt x="205549" y="2764764"/>
                  </a:lnTo>
                  <a:lnTo>
                    <a:pt x="249809" y="2793187"/>
                  </a:lnTo>
                  <a:lnTo>
                    <a:pt x="297154" y="2816822"/>
                  </a:lnTo>
                  <a:lnTo>
                    <a:pt x="297154" y="2754566"/>
                  </a:lnTo>
                  <a:lnTo>
                    <a:pt x="272364" y="2741701"/>
                  </a:lnTo>
                  <a:lnTo>
                    <a:pt x="235216" y="2717266"/>
                  </a:lnTo>
                  <a:lnTo>
                    <a:pt x="200837" y="2689250"/>
                  </a:lnTo>
                  <a:lnTo>
                    <a:pt x="169506" y="2657919"/>
                  </a:lnTo>
                  <a:lnTo>
                    <a:pt x="141490" y="2623540"/>
                  </a:lnTo>
                  <a:lnTo>
                    <a:pt x="117055" y="2586380"/>
                  </a:lnTo>
                  <a:lnTo>
                    <a:pt x="96469" y="2546705"/>
                  </a:lnTo>
                  <a:lnTo>
                    <a:pt x="79997" y="2504783"/>
                  </a:lnTo>
                  <a:lnTo>
                    <a:pt x="67894" y="2460866"/>
                  </a:lnTo>
                  <a:lnTo>
                    <a:pt x="60439" y="2415235"/>
                  </a:lnTo>
                  <a:lnTo>
                    <a:pt x="57899" y="2368156"/>
                  </a:lnTo>
                  <a:lnTo>
                    <a:pt x="60439" y="2321077"/>
                  </a:lnTo>
                  <a:lnTo>
                    <a:pt x="67894" y="2275459"/>
                  </a:lnTo>
                  <a:lnTo>
                    <a:pt x="79997" y="2231542"/>
                  </a:lnTo>
                  <a:lnTo>
                    <a:pt x="96469" y="2189619"/>
                  </a:lnTo>
                  <a:lnTo>
                    <a:pt x="104711" y="2173744"/>
                  </a:lnTo>
                  <a:lnTo>
                    <a:pt x="117055" y="2149957"/>
                  </a:lnTo>
                  <a:lnTo>
                    <a:pt x="141490" y="2112797"/>
                  </a:lnTo>
                  <a:lnTo>
                    <a:pt x="169506" y="2078418"/>
                  </a:lnTo>
                  <a:lnTo>
                    <a:pt x="200837" y="2047087"/>
                  </a:lnTo>
                  <a:lnTo>
                    <a:pt x="235216" y="2019084"/>
                  </a:lnTo>
                  <a:lnTo>
                    <a:pt x="272364" y="1994649"/>
                  </a:lnTo>
                  <a:lnTo>
                    <a:pt x="312039" y="1974062"/>
                  </a:lnTo>
                  <a:lnTo>
                    <a:pt x="353961" y="1957590"/>
                  </a:lnTo>
                  <a:lnTo>
                    <a:pt x="397878" y="1945487"/>
                  </a:lnTo>
                  <a:lnTo>
                    <a:pt x="443496" y="1938032"/>
                  </a:lnTo>
                  <a:lnTo>
                    <a:pt x="490575" y="1935492"/>
                  </a:lnTo>
                  <a:lnTo>
                    <a:pt x="537654" y="1938032"/>
                  </a:lnTo>
                  <a:lnTo>
                    <a:pt x="583285" y="1945487"/>
                  </a:lnTo>
                  <a:lnTo>
                    <a:pt x="627189" y="1957590"/>
                  </a:lnTo>
                  <a:lnTo>
                    <a:pt x="669112" y="1974062"/>
                  </a:lnTo>
                  <a:lnTo>
                    <a:pt x="708787" y="1994649"/>
                  </a:lnTo>
                  <a:lnTo>
                    <a:pt x="745947" y="2019084"/>
                  </a:lnTo>
                  <a:lnTo>
                    <a:pt x="780326" y="2047087"/>
                  </a:lnTo>
                  <a:lnTo>
                    <a:pt x="811657" y="2078418"/>
                  </a:lnTo>
                  <a:lnTo>
                    <a:pt x="839660" y="2112797"/>
                  </a:lnTo>
                  <a:lnTo>
                    <a:pt x="864095" y="2149957"/>
                  </a:lnTo>
                  <a:lnTo>
                    <a:pt x="884682" y="2189619"/>
                  </a:lnTo>
                  <a:lnTo>
                    <a:pt x="901166" y="2231542"/>
                  </a:lnTo>
                  <a:lnTo>
                    <a:pt x="913257" y="2275459"/>
                  </a:lnTo>
                  <a:lnTo>
                    <a:pt x="920711" y="2321077"/>
                  </a:lnTo>
                  <a:lnTo>
                    <a:pt x="923251" y="2368156"/>
                  </a:lnTo>
                  <a:lnTo>
                    <a:pt x="923251" y="2142833"/>
                  </a:lnTo>
                  <a:lnTo>
                    <a:pt x="886523" y="2082241"/>
                  </a:lnTo>
                  <a:lnTo>
                    <a:pt x="853541" y="2041474"/>
                  </a:lnTo>
                  <a:lnTo>
                    <a:pt x="816457" y="2004466"/>
                  </a:lnTo>
                  <a:lnTo>
                    <a:pt x="775614" y="1971573"/>
                  </a:lnTo>
                  <a:lnTo>
                    <a:pt x="731342" y="1943150"/>
                  </a:lnTo>
                  <a:lnTo>
                    <a:pt x="683996" y="1919528"/>
                  </a:lnTo>
                  <a:lnTo>
                    <a:pt x="938758" y="1919528"/>
                  </a:lnTo>
                  <a:lnTo>
                    <a:pt x="938758" y="1877923"/>
                  </a:lnTo>
                  <a:lnTo>
                    <a:pt x="297167" y="1877923"/>
                  </a:lnTo>
                  <a:lnTo>
                    <a:pt x="297167" y="1919528"/>
                  </a:lnTo>
                  <a:lnTo>
                    <a:pt x="249809" y="1943150"/>
                  </a:lnTo>
                  <a:lnTo>
                    <a:pt x="205549" y="1971586"/>
                  </a:lnTo>
                  <a:lnTo>
                    <a:pt x="164693" y="2004466"/>
                  </a:lnTo>
                  <a:lnTo>
                    <a:pt x="127609" y="2041474"/>
                  </a:lnTo>
                  <a:lnTo>
                    <a:pt x="94640" y="2082253"/>
                  </a:lnTo>
                  <a:lnTo>
                    <a:pt x="66116" y="2126462"/>
                  </a:lnTo>
                  <a:lnTo>
                    <a:pt x="42392" y="2173744"/>
                  </a:lnTo>
                  <a:lnTo>
                    <a:pt x="42392" y="1919528"/>
                  </a:lnTo>
                  <a:lnTo>
                    <a:pt x="297167" y="1919528"/>
                  </a:lnTo>
                  <a:lnTo>
                    <a:pt x="297167" y="1877923"/>
                  </a:lnTo>
                  <a:lnTo>
                    <a:pt x="317" y="1877923"/>
                  </a:lnTo>
                  <a:lnTo>
                    <a:pt x="317" y="2858427"/>
                  </a:lnTo>
                  <a:lnTo>
                    <a:pt x="940676" y="2858427"/>
                  </a:lnTo>
                  <a:lnTo>
                    <a:pt x="940676" y="3796754"/>
                  </a:lnTo>
                  <a:lnTo>
                    <a:pt x="940739" y="4696917"/>
                  </a:lnTo>
                  <a:lnTo>
                    <a:pt x="940676" y="5677420"/>
                  </a:lnTo>
                  <a:lnTo>
                    <a:pt x="1918309" y="5677420"/>
                  </a:lnTo>
                  <a:lnTo>
                    <a:pt x="1918309" y="5635815"/>
                  </a:lnTo>
                  <a:lnTo>
                    <a:pt x="1918309" y="5381599"/>
                  </a:lnTo>
                  <a:lnTo>
                    <a:pt x="1918309" y="4992751"/>
                  </a:lnTo>
                  <a:lnTo>
                    <a:pt x="1918309" y="4738522"/>
                  </a:lnTo>
                  <a:lnTo>
                    <a:pt x="1918309" y="4737278"/>
                  </a:lnTo>
                  <a:lnTo>
                    <a:pt x="1918322" y="3756774"/>
                  </a:lnTo>
                  <a:lnTo>
                    <a:pt x="1918309" y="3755148"/>
                  </a:lnTo>
                  <a:lnTo>
                    <a:pt x="1918309" y="3500932"/>
                  </a:lnTo>
                  <a:lnTo>
                    <a:pt x="1918309" y="3112084"/>
                  </a:lnTo>
                  <a:lnTo>
                    <a:pt x="1918309" y="2859087"/>
                  </a:lnTo>
                  <a:lnTo>
                    <a:pt x="1918322" y="2859087"/>
                  </a:lnTo>
                  <a:lnTo>
                    <a:pt x="1918322" y="2674937"/>
                  </a:lnTo>
                  <a:lnTo>
                    <a:pt x="1879117" y="2674937"/>
                  </a:lnTo>
                  <a:lnTo>
                    <a:pt x="1879117" y="5635815"/>
                  </a:lnTo>
                  <a:lnTo>
                    <a:pt x="1624342" y="5635815"/>
                  </a:lnTo>
                  <a:lnTo>
                    <a:pt x="1656346" y="5619851"/>
                  </a:lnTo>
                  <a:lnTo>
                    <a:pt x="1671701" y="5612193"/>
                  </a:lnTo>
                  <a:lnTo>
                    <a:pt x="1715960" y="5583758"/>
                  </a:lnTo>
                  <a:lnTo>
                    <a:pt x="1756816" y="5550878"/>
                  </a:lnTo>
                  <a:lnTo>
                    <a:pt x="1793900" y="5513870"/>
                  </a:lnTo>
                  <a:lnTo>
                    <a:pt x="1826869" y="5473090"/>
                  </a:lnTo>
                  <a:lnTo>
                    <a:pt x="1855393" y="5428881"/>
                  </a:lnTo>
                  <a:lnTo>
                    <a:pt x="1879117" y="5381599"/>
                  </a:lnTo>
                  <a:lnTo>
                    <a:pt x="1879117" y="4992738"/>
                  </a:lnTo>
                  <a:lnTo>
                    <a:pt x="1863610" y="4961839"/>
                  </a:lnTo>
                  <a:lnTo>
                    <a:pt x="1863610" y="5187188"/>
                  </a:lnTo>
                  <a:lnTo>
                    <a:pt x="1861058" y="5234267"/>
                  </a:lnTo>
                  <a:lnTo>
                    <a:pt x="1853603" y="5279885"/>
                  </a:lnTo>
                  <a:lnTo>
                    <a:pt x="1841512" y="5323802"/>
                  </a:lnTo>
                  <a:lnTo>
                    <a:pt x="1825040" y="5365724"/>
                  </a:lnTo>
                  <a:lnTo>
                    <a:pt x="1804454" y="5405386"/>
                  </a:lnTo>
                  <a:lnTo>
                    <a:pt x="1780019" y="5442547"/>
                  </a:lnTo>
                  <a:lnTo>
                    <a:pt x="1752003" y="5476926"/>
                  </a:lnTo>
                  <a:lnTo>
                    <a:pt x="1720672" y="5508256"/>
                  </a:lnTo>
                  <a:lnTo>
                    <a:pt x="1686306" y="5536260"/>
                  </a:lnTo>
                  <a:lnTo>
                    <a:pt x="1649145" y="5560695"/>
                  </a:lnTo>
                  <a:lnTo>
                    <a:pt x="1609471" y="5581281"/>
                  </a:lnTo>
                  <a:lnTo>
                    <a:pt x="1567548" y="5597753"/>
                  </a:lnTo>
                  <a:lnTo>
                    <a:pt x="1523644" y="5609856"/>
                  </a:lnTo>
                  <a:lnTo>
                    <a:pt x="1478013" y="5617311"/>
                  </a:lnTo>
                  <a:lnTo>
                    <a:pt x="1430934" y="5619851"/>
                  </a:lnTo>
                  <a:lnTo>
                    <a:pt x="1383855" y="5617311"/>
                  </a:lnTo>
                  <a:lnTo>
                    <a:pt x="1338224" y="5609856"/>
                  </a:lnTo>
                  <a:lnTo>
                    <a:pt x="1294320" y="5597753"/>
                  </a:lnTo>
                  <a:lnTo>
                    <a:pt x="1252397" y="5581281"/>
                  </a:lnTo>
                  <a:lnTo>
                    <a:pt x="1237513" y="5573560"/>
                  </a:lnTo>
                  <a:lnTo>
                    <a:pt x="1237513" y="5635815"/>
                  </a:lnTo>
                  <a:lnTo>
                    <a:pt x="982751" y="5635815"/>
                  </a:lnTo>
                  <a:lnTo>
                    <a:pt x="982751" y="5381612"/>
                  </a:lnTo>
                  <a:lnTo>
                    <a:pt x="1006475" y="5428894"/>
                  </a:lnTo>
                  <a:lnTo>
                    <a:pt x="1034999" y="5473103"/>
                  </a:lnTo>
                  <a:lnTo>
                    <a:pt x="1067968" y="5513870"/>
                  </a:lnTo>
                  <a:lnTo>
                    <a:pt x="1105052" y="5550878"/>
                  </a:lnTo>
                  <a:lnTo>
                    <a:pt x="1145895" y="5583771"/>
                  </a:lnTo>
                  <a:lnTo>
                    <a:pt x="1190167" y="5612193"/>
                  </a:lnTo>
                  <a:lnTo>
                    <a:pt x="1237513" y="5635815"/>
                  </a:lnTo>
                  <a:lnTo>
                    <a:pt x="1237513" y="5573560"/>
                  </a:lnTo>
                  <a:lnTo>
                    <a:pt x="1212723" y="5560695"/>
                  </a:lnTo>
                  <a:lnTo>
                    <a:pt x="1175562" y="5536260"/>
                  </a:lnTo>
                  <a:lnTo>
                    <a:pt x="1141183" y="5508256"/>
                  </a:lnTo>
                  <a:lnTo>
                    <a:pt x="1109853" y="5476926"/>
                  </a:lnTo>
                  <a:lnTo>
                    <a:pt x="1081836" y="5442547"/>
                  </a:lnTo>
                  <a:lnTo>
                    <a:pt x="1057402" y="5405386"/>
                  </a:lnTo>
                  <a:lnTo>
                    <a:pt x="1045070" y="5381612"/>
                  </a:lnTo>
                  <a:lnTo>
                    <a:pt x="1036815" y="5365724"/>
                  </a:lnTo>
                  <a:lnTo>
                    <a:pt x="1020343" y="5323802"/>
                  </a:lnTo>
                  <a:lnTo>
                    <a:pt x="1008253" y="5279885"/>
                  </a:lnTo>
                  <a:lnTo>
                    <a:pt x="1000798" y="5234267"/>
                  </a:lnTo>
                  <a:lnTo>
                    <a:pt x="998245" y="5187188"/>
                  </a:lnTo>
                  <a:lnTo>
                    <a:pt x="1000798" y="5140109"/>
                  </a:lnTo>
                  <a:lnTo>
                    <a:pt x="1008253" y="5094478"/>
                  </a:lnTo>
                  <a:lnTo>
                    <a:pt x="1020343" y="5050561"/>
                  </a:lnTo>
                  <a:lnTo>
                    <a:pt x="1036815" y="5008638"/>
                  </a:lnTo>
                  <a:lnTo>
                    <a:pt x="1045070" y="4992738"/>
                  </a:lnTo>
                  <a:lnTo>
                    <a:pt x="1057402" y="4968964"/>
                  </a:lnTo>
                  <a:lnTo>
                    <a:pt x="1081836" y="4931803"/>
                  </a:lnTo>
                  <a:lnTo>
                    <a:pt x="1109853" y="4897425"/>
                  </a:lnTo>
                  <a:lnTo>
                    <a:pt x="1141183" y="4866094"/>
                  </a:lnTo>
                  <a:lnTo>
                    <a:pt x="1175562" y="4838077"/>
                  </a:lnTo>
                  <a:lnTo>
                    <a:pt x="1212723" y="4813643"/>
                  </a:lnTo>
                  <a:lnTo>
                    <a:pt x="1252397" y="4793056"/>
                  </a:lnTo>
                  <a:lnTo>
                    <a:pt x="1294320" y="4776584"/>
                  </a:lnTo>
                  <a:lnTo>
                    <a:pt x="1338224" y="4764481"/>
                  </a:lnTo>
                  <a:lnTo>
                    <a:pt x="1383855" y="4757026"/>
                  </a:lnTo>
                  <a:lnTo>
                    <a:pt x="1430934" y="4754486"/>
                  </a:lnTo>
                  <a:lnTo>
                    <a:pt x="1478013" y="4757026"/>
                  </a:lnTo>
                  <a:lnTo>
                    <a:pt x="1523644" y="4764481"/>
                  </a:lnTo>
                  <a:lnTo>
                    <a:pt x="1567548" y="4776584"/>
                  </a:lnTo>
                  <a:lnTo>
                    <a:pt x="1609471" y="4793056"/>
                  </a:lnTo>
                  <a:lnTo>
                    <a:pt x="1649145" y="4813643"/>
                  </a:lnTo>
                  <a:lnTo>
                    <a:pt x="1686306" y="4838077"/>
                  </a:lnTo>
                  <a:lnTo>
                    <a:pt x="1720672" y="4866094"/>
                  </a:lnTo>
                  <a:lnTo>
                    <a:pt x="1752003" y="4897425"/>
                  </a:lnTo>
                  <a:lnTo>
                    <a:pt x="1780019" y="4931803"/>
                  </a:lnTo>
                  <a:lnTo>
                    <a:pt x="1804454" y="4968964"/>
                  </a:lnTo>
                  <a:lnTo>
                    <a:pt x="1825040" y="5008638"/>
                  </a:lnTo>
                  <a:lnTo>
                    <a:pt x="1841512" y="5050561"/>
                  </a:lnTo>
                  <a:lnTo>
                    <a:pt x="1853603" y="5094478"/>
                  </a:lnTo>
                  <a:lnTo>
                    <a:pt x="1861058" y="5140109"/>
                  </a:lnTo>
                  <a:lnTo>
                    <a:pt x="1863610" y="5187188"/>
                  </a:lnTo>
                  <a:lnTo>
                    <a:pt x="1863610" y="4961839"/>
                  </a:lnTo>
                  <a:lnTo>
                    <a:pt x="1826869" y="4901247"/>
                  </a:lnTo>
                  <a:lnTo>
                    <a:pt x="1793900" y="4860480"/>
                  </a:lnTo>
                  <a:lnTo>
                    <a:pt x="1756816" y="4823472"/>
                  </a:lnTo>
                  <a:lnTo>
                    <a:pt x="1715960" y="4790579"/>
                  </a:lnTo>
                  <a:lnTo>
                    <a:pt x="1671701" y="4762157"/>
                  </a:lnTo>
                  <a:lnTo>
                    <a:pt x="1656334" y="4754486"/>
                  </a:lnTo>
                  <a:lnTo>
                    <a:pt x="1624355" y="4738522"/>
                  </a:lnTo>
                  <a:lnTo>
                    <a:pt x="1879117" y="4738522"/>
                  </a:lnTo>
                  <a:lnTo>
                    <a:pt x="1879117" y="3755148"/>
                  </a:lnTo>
                  <a:lnTo>
                    <a:pt x="1624342" y="3755148"/>
                  </a:lnTo>
                  <a:lnTo>
                    <a:pt x="1656346" y="3739184"/>
                  </a:lnTo>
                  <a:lnTo>
                    <a:pt x="1715960" y="3703104"/>
                  </a:lnTo>
                  <a:lnTo>
                    <a:pt x="1756816" y="3670211"/>
                  </a:lnTo>
                  <a:lnTo>
                    <a:pt x="1793900" y="3633203"/>
                  </a:lnTo>
                  <a:lnTo>
                    <a:pt x="1826869" y="3592423"/>
                  </a:lnTo>
                  <a:lnTo>
                    <a:pt x="1855393" y="3548215"/>
                  </a:lnTo>
                  <a:lnTo>
                    <a:pt x="1879117" y="3500932"/>
                  </a:lnTo>
                  <a:lnTo>
                    <a:pt x="1879117" y="3112084"/>
                  </a:lnTo>
                  <a:lnTo>
                    <a:pt x="1863610" y="3081172"/>
                  </a:lnTo>
                  <a:lnTo>
                    <a:pt x="1863610" y="3306508"/>
                  </a:lnTo>
                  <a:lnTo>
                    <a:pt x="1861058" y="3353587"/>
                  </a:lnTo>
                  <a:lnTo>
                    <a:pt x="1853603" y="3399218"/>
                  </a:lnTo>
                  <a:lnTo>
                    <a:pt x="1841512" y="3443122"/>
                  </a:lnTo>
                  <a:lnTo>
                    <a:pt x="1825040" y="3485045"/>
                  </a:lnTo>
                  <a:lnTo>
                    <a:pt x="1804454" y="3524720"/>
                  </a:lnTo>
                  <a:lnTo>
                    <a:pt x="1780019" y="3561880"/>
                  </a:lnTo>
                  <a:lnTo>
                    <a:pt x="1752003" y="3596259"/>
                  </a:lnTo>
                  <a:lnTo>
                    <a:pt x="1720672" y="3627590"/>
                  </a:lnTo>
                  <a:lnTo>
                    <a:pt x="1686306" y="3655593"/>
                  </a:lnTo>
                  <a:lnTo>
                    <a:pt x="1649145" y="3680028"/>
                  </a:lnTo>
                  <a:lnTo>
                    <a:pt x="1609471" y="3700615"/>
                  </a:lnTo>
                  <a:lnTo>
                    <a:pt x="1567548" y="3717086"/>
                  </a:lnTo>
                  <a:lnTo>
                    <a:pt x="1523644" y="3729190"/>
                  </a:lnTo>
                  <a:lnTo>
                    <a:pt x="1478013" y="3736644"/>
                  </a:lnTo>
                  <a:lnTo>
                    <a:pt x="1430934" y="3739184"/>
                  </a:lnTo>
                  <a:lnTo>
                    <a:pt x="1383855" y="3736644"/>
                  </a:lnTo>
                  <a:lnTo>
                    <a:pt x="1338224" y="3729190"/>
                  </a:lnTo>
                  <a:lnTo>
                    <a:pt x="1294320" y="3717086"/>
                  </a:lnTo>
                  <a:lnTo>
                    <a:pt x="1252397" y="3700615"/>
                  </a:lnTo>
                  <a:lnTo>
                    <a:pt x="1237513" y="3692893"/>
                  </a:lnTo>
                  <a:lnTo>
                    <a:pt x="1237513" y="3755148"/>
                  </a:lnTo>
                  <a:lnTo>
                    <a:pt x="1237500" y="4738522"/>
                  </a:lnTo>
                  <a:lnTo>
                    <a:pt x="1190155" y="4762157"/>
                  </a:lnTo>
                  <a:lnTo>
                    <a:pt x="1145882" y="4790592"/>
                  </a:lnTo>
                  <a:lnTo>
                    <a:pt x="1105039" y="4823472"/>
                  </a:lnTo>
                  <a:lnTo>
                    <a:pt x="1067968" y="4860480"/>
                  </a:lnTo>
                  <a:lnTo>
                    <a:pt x="1034999" y="4901260"/>
                  </a:lnTo>
                  <a:lnTo>
                    <a:pt x="1006475" y="4945456"/>
                  </a:lnTo>
                  <a:lnTo>
                    <a:pt x="982751" y="4992738"/>
                  </a:lnTo>
                  <a:lnTo>
                    <a:pt x="982751" y="4738522"/>
                  </a:lnTo>
                  <a:lnTo>
                    <a:pt x="1237500" y="4738522"/>
                  </a:lnTo>
                  <a:lnTo>
                    <a:pt x="1237500" y="3755148"/>
                  </a:lnTo>
                  <a:lnTo>
                    <a:pt x="982751" y="3755148"/>
                  </a:lnTo>
                  <a:lnTo>
                    <a:pt x="982751" y="3500958"/>
                  </a:lnTo>
                  <a:lnTo>
                    <a:pt x="1006475" y="3548240"/>
                  </a:lnTo>
                  <a:lnTo>
                    <a:pt x="1034999" y="3592436"/>
                  </a:lnTo>
                  <a:lnTo>
                    <a:pt x="1067968" y="3633203"/>
                  </a:lnTo>
                  <a:lnTo>
                    <a:pt x="1105052" y="3670211"/>
                  </a:lnTo>
                  <a:lnTo>
                    <a:pt x="1145895" y="3703104"/>
                  </a:lnTo>
                  <a:lnTo>
                    <a:pt x="1190167" y="3731526"/>
                  </a:lnTo>
                  <a:lnTo>
                    <a:pt x="1237513" y="3755148"/>
                  </a:lnTo>
                  <a:lnTo>
                    <a:pt x="1237513" y="3692893"/>
                  </a:lnTo>
                  <a:lnTo>
                    <a:pt x="1212723" y="3680028"/>
                  </a:lnTo>
                  <a:lnTo>
                    <a:pt x="1175562" y="3655593"/>
                  </a:lnTo>
                  <a:lnTo>
                    <a:pt x="1141183" y="3627590"/>
                  </a:lnTo>
                  <a:lnTo>
                    <a:pt x="1109853" y="3596259"/>
                  </a:lnTo>
                  <a:lnTo>
                    <a:pt x="1081836" y="3561880"/>
                  </a:lnTo>
                  <a:lnTo>
                    <a:pt x="1057402" y="3524720"/>
                  </a:lnTo>
                  <a:lnTo>
                    <a:pt x="1036815" y="3485045"/>
                  </a:lnTo>
                  <a:lnTo>
                    <a:pt x="1020343" y="3443122"/>
                  </a:lnTo>
                  <a:lnTo>
                    <a:pt x="1008253" y="3399218"/>
                  </a:lnTo>
                  <a:lnTo>
                    <a:pt x="1000798" y="3353587"/>
                  </a:lnTo>
                  <a:lnTo>
                    <a:pt x="998245" y="3306508"/>
                  </a:lnTo>
                  <a:lnTo>
                    <a:pt x="1000798" y="3259429"/>
                  </a:lnTo>
                  <a:lnTo>
                    <a:pt x="1008253" y="3213798"/>
                  </a:lnTo>
                  <a:lnTo>
                    <a:pt x="1020343" y="3169894"/>
                  </a:lnTo>
                  <a:lnTo>
                    <a:pt x="1036815" y="3127972"/>
                  </a:lnTo>
                  <a:lnTo>
                    <a:pt x="1057402" y="3088297"/>
                  </a:lnTo>
                  <a:lnTo>
                    <a:pt x="1081836" y="3051137"/>
                  </a:lnTo>
                  <a:lnTo>
                    <a:pt x="1109853" y="3016758"/>
                  </a:lnTo>
                  <a:lnTo>
                    <a:pt x="1141183" y="2985427"/>
                  </a:lnTo>
                  <a:lnTo>
                    <a:pt x="1175562" y="2957411"/>
                  </a:lnTo>
                  <a:lnTo>
                    <a:pt x="1212723" y="2932976"/>
                  </a:lnTo>
                  <a:lnTo>
                    <a:pt x="1252397" y="2912389"/>
                  </a:lnTo>
                  <a:lnTo>
                    <a:pt x="1294320" y="2895917"/>
                  </a:lnTo>
                  <a:lnTo>
                    <a:pt x="1338224" y="2883814"/>
                  </a:lnTo>
                  <a:lnTo>
                    <a:pt x="1383855" y="2876359"/>
                  </a:lnTo>
                  <a:lnTo>
                    <a:pt x="1430934" y="2873819"/>
                  </a:lnTo>
                  <a:lnTo>
                    <a:pt x="1478013" y="2876359"/>
                  </a:lnTo>
                  <a:lnTo>
                    <a:pt x="1523644" y="2883814"/>
                  </a:lnTo>
                  <a:lnTo>
                    <a:pt x="1567548" y="2895917"/>
                  </a:lnTo>
                  <a:lnTo>
                    <a:pt x="1609471" y="2912389"/>
                  </a:lnTo>
                  <a:lnTo>
                    <a:pt x="1649145" y="2932976"/>
                  </a:lnTo>
                  <a:lnTo>
                    <a:pt x="1686306" y="2957411"/>
                  </a:lnTo>
                  <a:lnTo>
                    <a:pt x="1720672" y="2985427"/>
                  </a:lnTo>
                  <a:lnTo>
                    <a:pt x="1752003" y="3016758"/>
                  </a:lnTo>
                  <a:lnTo>
                    <a:pt x="1780019" y="3051137"/>
                  </a:lnTo>
                  <a:lnTo>
                    <a:pt x="1804454" y="3088297"/>
                  </a:lnTo>
                  <a:lnTo>
                    <a:pt x="1825040" y="3127972"/>
                  </a:lnTo>
                  <a:lnTo>
                    <a:pt x="1841512" y="3169894"/>
                  </a:lnTo>
                  <a:lnTo>
                    <a:pt x="1853603" y="3213798"/>
                  </a:lnTo>
                  <a:lnTo>
                    <a:pt x="1861058" y="3259429"/>
                  </a:lnTo>
                  <a:lnTo>
                    <a:pt x="1863610" y="3306508"/>
                  </a:lnTo>
                  <a:lnTo>
                    <a:pt x="1863610" y="3081172"/>
                  </a:lnTo>
                  <a:lnTo>
                    <a:pt x="1826869" y="3020580"/>
                  </a:lnTo>
                  <a:lnTo>
                    <a:pt x="1793887" y="2979801"/>
                  </a:lnTo>
                  <a:lnTo>
                    <a:pt x="1756816" y="2942806"/>
                  </a:lnTo>
                  <a:lnTo>
                    <a:pt x="1715973" y="2909913"/>
                  </a:lnTo>
                  <a:lnTo>
                    <a:pt x="1671701" y="2881490"/>
                  </a:lnTo>
                  <a:lnTo>
                    <a:pt x="1626793" y="2859087"/>
                  </a:lnTo>
                  <a:lnTo>
                    <a:pt x="1879117" y="2859087"/>
                  </a:lnTo>
                  <a:lnTo>
                    <a:pt x="1879117" y="2674937"/>
                  </a:lnTo>
                  <a:lnTo>
                    <a:pt x="1879104" y="2730817"/>
                  </a:lnTo>
                  <a:lnTo>
                    <a:pt x="1879104" y="2816250"/>
                  </a:lnTo>
                  <a:lnTo>
                    <a:pt x="1235049" y="2816250"/>
                  </a:lnTo>
                  <a:lnTo>
                    <a:pt x="1235049" y="2859087"/>
                  </a:lnTo>
                  <a:lnTo>
                    <a:pt x="1190155" y="2881490"/>
                  </a:lnTo>
                  <a:lnTo>
                    <a:pt x="1145895" y="2909913"/>
                  </a:lnTo>
                  <a:lnTo>
                    <a:pt x="1105039" y="2942806"/>
                  </a:lnTo>
                  <a:lnTo>
                    <a:pt x="1067968" y="2979813"/>
                  </a:lnTo>
                  <a:lnTo>
                    <a:pt x="1034986" y="3020593"/>
                  </a:lnTo>
                  <a:lnTo>
                    <a:pt x="1006475" y="3064789"/>
                  </a:lnTo>
                  <a:lnTo>
                    <a:pt x="982751" y="3112058"/>
                  </a:lnTo>
                  <a:lnTo>
                    <a:pt x="982751" y="2859087"/>
                  </a:lnTo>
                  <a:lnTo>
                    <a:pt x="1235049" y="2859087"/>
                  </a:lnTo>
                  <a:lnTo>
                    <a:pt x="1235049" y="2816250"/>
                  </a:lnTo>
                  <a:lnTo>
                    <a:pt x="982738" y="2816250"/>
                  </a:lnTo>
                  <a:lnTo>
                    <a:pt x="982738" y="2730817"/>
                  </a:lnTo>
                  <a:lnTo>
                    <a:pt x="1879104" y="2730817"/>
                  </a:lnTo>
                  <a:lnTo>
                    <a:pt x="1879104" y="2674937"/>
                  </a:lnTo>
                  <a:lnTo>
                    <a:pt x="982789" y="2674937"/>
                  </a:lnTo>
                  <a:lnTo>
                    <a:pt x="982789" y="2596197"/>
                  </a:lnTo>
                  <a:lnTo>
                    <a:pt x="1918322" y="2596197"/>
                  </a:lnTo>
                  <a:lnTo>
                    <a:pt x="1918322" y="2540317"/>
                  </a:lnTo>
                  <a:lnTo>
                    <a:pt x="982789" y="2540317"/>
                  </a:lnTo>
                  <a:lnTo>
                    <a:pt x="982789" y="2461577"/>
                  </a:lnTo>
                  <a:lnTo>
                    <a:pt x="1918322" y="2461577"/>
                  </a:lnTo>
                  <a:lnTo>
                    <a:pt x="1918322" y="2405926"/>
                  </a:lnTo>
                  <a:lnTo>
                    <a:pt x="1918322" y="2405697"/>
                  </a:lnTo>
                  <a:lnTo>
                    <a:pt x="1918322" y="2327516"/>
                  </a:lnTo>
                  <a:lnTo>
                    <a:pt x="1879155" y="2327516"/>
                  </a:lnTo>
                  <a:lnTo>
                    <a:pt x="1879155" y="2405697"/>
                  </a:lnTo>
                  <a:lnTo>
                    <a:pt x="982789" y="2405697"/>
                  </a:lnTo>
                  <a:lnTo>
                    <a:pt x="982789" y="2326957"/>
                  </a:lnTo>
                  <a:lnTo>
                    <a:pt x="1918322" y="2326957"/>
                  </a:lnTo>
                  <a:lnTo>
                    <a:pt x="1918322" y="2271547"/>
                  </a:lnTo>
                  <a:lnTo>
                    <a:pt x="1918322" y="2271077"/>
                  </a:lnTo>
                  <a:lnTo>
                    <a:pt x="1918322" y="2193607"/>
                  </a:lnTo>
                  <a:lnTo>
                    <a:pt x="1918322" y="2193137"/>
                  </a:lnTo>
                  <a:lnTo>
                    <a:pt x="1918322" y="2137727"/>
                  </a:lnTo>
                  <a:lnTo>
                    <a:pt x="1879155" y="2137727"/>
                  </a:lnTo>
                  <a:lnTo>
                    <a:pt x="1879155" y="2193607"/>
                  </a:lnTo>
                  <a:lnTo>
                    <a:pt x="1879155" y="2271077"/>
                  </a:lnTo>
                  <a:lnTo>
                    <a:pt x="982789" y="2271077"/>
                  </a:lnTo>
                  <a:lnTo>
                    <a:pt x="982789" y="2193607"/>
                  </a:lnTo>
                  <a:lnTo>
                    <a:pt x="1879155" y="2193607"/>
                  </a:lnTo>
                  <a:lnTo>
                    <a:pt x="1879155" y="2137727"/>
                  </a:lnTo>
                  <a:lnTo>
                    <a:pt x="982738" y="2137727"/>
                  </a:lnTo>
                  <a:lnTo>
                    <a:pt x="982738" y="2058987"/>
                  </a:lnTo>
                  <a:lnTo>
                    <a:pt x="1879104" y="2058987"/>
                  </a:lnTo>
                  <a:lnTo>
                    <a:pt x="1879104" y="2137168"/>
                  </a:lnTo>
                  <a:lnTo>
                    <a:pt x="1918322" y="2137168"/>
                  </a:lnTo>
                  <a:lnTo>
                    <a:pt x="1918322" y="2058987"/>
                  </a:lnTo>
                  <a:lnTo>
                    <a:pt x="1918322" y="2058771"/>
                  </a:lnTo>
                  <a:lnTo>
                    <a:pt x="1918322" y="2003107"/>
                  </a:lnTo>
                  <a:lnTo>
                    <a:pt x="982789" y="2003107"/>
                  </a:lnTo>
                  <a:lnTo>
                    <a:pt x="982789" y="1920925"/>
                  </a:lnTo>
                  <a:lnTo>
                    <a:pt x="1879155" y="1920925"/>
                  </a:lnTo>
                  <a:lnTo>
                    <a:pt x="1879155" y="2002815"/>
                  </a:lnTo>
                  <a:lnTo>
                    <a:pt x="1918322" y="2002815"/>
                  </a:lnTo>
                  <a:lnTo>
                    <a:pt x="1918322" y="1920557"/>
                  </a:lnTo>
                  <a:lnTo>
                    <a:pt x="1918322" y="187864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7225" y="251691"/>
            <a:ext cx="9406532" cy="65275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Механизм финансирования мер в области ВИЧ</a:t>
            </a:r>
            <a:b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(со стороны доноров)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90328" y="1416908"/>
            <a:ext cx="1853512" cy="1491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1C54"/>
                </a:solidFill>
              </a:rPr>
              <a:t>Подготовка </a:t>
            </a:r>
            <a:r>
              <a:rPr lang="ru-RU" dirty="0" err="1" smtClean="0">
                <a:solidFill>
                  <a:srgbClr val="001C54"/>
                </a:solidFill>
              </a:rPr>
              <a:t>страновой</a:t>
            </a:r>
            <a:r>
              <a:rPr lang="ru-RU" dirty="0" smtClean="0">
                <a:solidFill>
                  <a:srgbClr val="001C54"/>
                </a:solidFill>
              </a:rPr>
              <a:t> заявки на грант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48543" y="2214783"/>
            <a:ext cx="2298584" cy="13863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1C54"/>
                </a:solidFill>
              </a:rPr>
              <a:t>Одобрение заявки на КСОЗ</a:t>
            </a:r>
          </a:p>
          <a:p>
            <a:pPr algn="ctr"/>
            <a:r>
              <a:rPr lang="ru-RU" dirty="0" smtClean="0">
                <a:solidFill>
                  <a:srgbClr val="001C54"/>
                </a:solidFill>
              </a:rPr>
              <a:t>(к заседанию)</a:t>
            </a:r>
            <a:endParaRPr lang="ru-RU" dirty="0">
              <a:solidFill>
                <a:srgbClr val="001C54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98157" y="1416908"/>
            <a:ext cx="10515600" cy="4858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37918" y="3027243"/>
            <a:ext cx="2456076" cy="15034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1C54"/>
                </a:solidFill>
              </a:rPr>
              <a:t>Рассмотрение (одобрение) заявки </a:t>
            </a:r>
            <a:r>
              <a:rPr lang="ru-RU" dirty="0" smtClean="0">
                <a:solidFill>
                  <a:srgbClr val="001C54"/>
                </a:solidFill>
              </a:rPr>
              <a:t>в</a:t>
            </a:r>
            <a:endParaRPr lang="ru-RU" dirty="0">
              <a:solidFill>
                <a:srgbClr val="001C54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305073" y="4266457"/>
            <a:ext cx="2407928" cy="15034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1C54"/>
                </a:solidFill>
              </a:rPr>
              <a:t>Поступление средств (транши) в КР </a:t>
            </a:r>
          </a:p>
        </p:txBody>
      </p:sp>
      <p:sp>
        <p:nvSpPr>
          <p:cNvPr id="15" name="Выгнутая вниз стрелка 14"/>
          <p:cNvSpPr/>
          <p:nvPr/>
        </p:nvSpPr>
        <p:spPr>
          <a:xfrm rot="1455696">
            <a:off x="1805278" y="4477668"/>
            <a:ext cx="8008247" cy="171184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952925" y="2430519"/>
            <a:ext cx="528506" cy="477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809402" y="3653033"/>
            <a:ext cx="454467" cy="336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468950" y="4759207"/>
            <a:ext cx="528506" cy="477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rot="1629147">
            <a:off x="3866132" y="4796351"/>
            <a:ext cx="1663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 </a:t>
            </a:r>
            <a:r>
              <a:rPr lang="ru-RU" sz="2400" dirty="0" smtClean="0">
                <a:solidFill>
                  <a:srgbClr val="FF0000"/>
                </a:solidFill>
              </a:rPr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1.5 </a:t>
            </a:r>
            <a:r>
              <a:rPr lang="ru-RU" sz="2400" dirty="0" smtClean="0">
                <a:solidFill>
                  <a:srgbClr val="FF0000"/>
                </a:solidFill>
              </a:rPr>
              <a:t>года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 rot="17823712">
            <a:off x="3509838" y="563681"/>
            <a:ext cx="456463" cy="1956958"/>
          </a:xfrm>
          <a:prstGeom prst="curved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 rot="17823712">
            <a:off x="9736244" y="2520807"/>
            <a:ext cx="456463" cy="1956958"/>
          </a:xfrm>
          <a:prstGeom prst="curved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14780" y="1080495"/>
            <a:ext cx="32104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Внутригосударственный этап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 </a:t>
            </a:r>
            <a:r>
              <a:rPr lang="ru-RU" dirty="0">
                <a:solidFill>
                  <a:srgbClr val="FF0000"/>
                </a:solidFill>
              </a:rPr>
              <a:t>-12 </a:t>
            </a:r>
            <a:r>
              <a:rPr lang="ru-RU" dirty="0" err="1">
                <a:solidFill>
                  <a:srgbClr val="FF0000"/>
                </a:solidFill>
              </a:rPr>
              <a:t>мес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181913" y="2666334"/>
            <a:ext cx="15958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Внешний этап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 </a:t>
            </a:r>
            <a:r>
              <a:rPr lang="ru-RU" dirty="0">
                <a:solidFill>
                  <a:srgbClr val="FF0000"/>
                </a:solidFill>
              </a:rPr>
              <a:t>-12 месяцев</a:t>
            </a:r>
          </a:p>
          <a:p>
            <a:endParaRPr lang="ru-RU" dirty="0"/>
          </a:p>
        </p:txBody>
      </p:sp>
      <p:sp>
        <p:nvSpPr>
          <p:cNvPr id="18" name="object 3"/>
          <p:cNvSpPr/>
          <p:nvPr/>
        </p:nvSpPr>
        <p:spPr>
          <a:xfrm>
            <a:off x="131961" y="80682"/>
            <a:ext cx="725459" cy="707009"/>
          </a:xfrm>
          <a:custGeom>
            <a:avLst/>
            <a:gdLst/>
            <a:ahLst/>
            <a:cxnLst/>
            <a:rect l="l" t="t" r="r" b="b"/>
            <a:pathLst>
              <a:path w="1480185" h="1480185">
                <a:moveTo>
                  <a:pt x="1479577" y="0"/>
                </a:moveTo>
                <a:lnTo>
                  <a:pt x="0" y="0"/>
                </a:lnTo>
                <a:lnTo>
                  <a:pt x="0" y="1479577"/>
                </a:lnTo>
                <a:lnTo>
                  <a:pt x="1479577" y="1479577"/>
                </a:lnTo>
                <a:lnTo>
                  <a:pt x="1479577" y="1416616"/>
                </a:lnTo>
                <a:lnTo>
                  <a:pt x="62961" y="1416616"/>
                </a:lnTo>
                <a:lnTo>
                  <a:pt x="62961" y="801368"/>
                </a:lnTo>
                <a:lnTo>
                  <a:pt x="1071575" y="801368"/>
                </a:lnTo>
                <a:lnTo>
                  <a:pt x="1086281" y="796478"/>
                </a:lnTo>
                <a:lnTo>
                  <a:pt x="1137928" y="775195"/>
                </a:lnTo>
                <a:lnTo>
                  <a:pt x="1148575" y="769798"/>
                </a:lnTo>
                <a:lnTo>
                  <a:pt x="625708" y="769798"/>
                </a:lnTo>
                <a:lnTo>
                  <a:pt x="558280" y="768101"/>
                </a:lnTo>
                <a:lnTo>
                  <a:pt x="491850" y="764833"/>
                </a:lnTo>
                <a:lnTo>
                  <a:pt x="427172" y="760289"/>
                </a:lnTo>
                <a:lnTo>
                  <a:pt x="364995" y="754763"/>
                </a:lnTo>
                <a:lnTo>
                  <a:pt x="306072" y="748549"/>
                </a:lnTo>
                <a:lnTo>
                  <a:pt x="251155" y="741943"/>
                </a:lnTo>
                <a:lnTo>
                  <a:pt x="200995" y="735237"/>
                </a:lnTo>
                <a:lnTo>
                  <a:pt x="156344" y="728728"/>
                </a:lnTo>
                <a:lnTo>
                  <a:pt x="117953" y="722709"/>
                </a:lnTo>
                <a:lnTo>
                  <a:pt x="62961" y="713318"/>
                </a:lnTo>
                <a:lnTo>
                  <a:pt x="62961" y="62961"/>
                </a:lnTo>
                <a:lnTo>
                  <a:pt x="1479577" y="62961"/>
                </a:lnTo>
                <a:lnTo>
                  <a:pt x="1479577" y="0"/>
                </a:lnTo>
                <a:close/>
              </a:path>
              <a:path w="1480185" h="1480185">
                <a:moveTo>
                  <a:pt x="1071575" y="801368"/>
                </a:moveTo>
                <a:lnTo>
                  <a:pt x="62961" y="801368"/>
                </a:lnTo>
                <a:lnTo>
                  <a:pt x="125117" y="811808"/>
                </a:lnTo>
                <a:lnTo>
                  <a:pt x="165283" y="817963"/>
                </a:lnTo>
                <a:lnTo>
                  <a:pt x="210704" y="824410"/>
                </a:lnTo>
                <a:lnTo>
                  <a:pt x="260776" y="830898"/>
                </a:lnTo>
                <a:lnTo>
                  <a:pt x="314896" y="837177"/>
                </a:lnTo>
                <a:lnTo>
                  <a:pt x="372462" y="842998"/>
                </a:lnTo>
                <a:lnTo>
                  <a:pt x="432869" y="848111"/>
                </a:lnTo>
                <a:lnTo>
                  <a:pt x="495515" y="852267"/>
                </a:lnTo>
                <a:lnTo>
                  <a:pt x="559797" y="855215"/>
                </a:lnTo>
                <a:lnTo>
                  <a:pt x="625111" y="856706"/>
                </a:lnTo>
                <a:lnTo>
                  <a:pt x="626548" y="921512"/>
                </a:lnTo>
                <a:lnTo>
                  <a:pt x="629338" y="985374"/>
                </a:lnTo>
                <a:lnTo>
                  <a:pt x="633249" y="1047680"/>
                </a:lnTo>
                <a:lnTo>
                  <a:pt x="638048" y="1107818"/>
                </a:lnTo>
                <a:lnTo>
                  <a:pt x="643503" y="1165175"/>
                </a:lnTo>
                <a:lnTo>
                  <a:pt x="649379" y="1219138"/>
                </a:lnTo>
                <a:lnTo>
                  <a:pt x="655445" y="1269096"/>
                </a:lnTo>
                <a:lnTo>
                  <a:pt x="661469" y="1314435"/>
                </a:lnTo>
                <a:lnTo>
                  <a:pt x="667216" y="1354543"/>
                </a:lnTo>
                <a:lnTo>
                  <a:pt x="676953" y="1416616"/>
                </a:lnTo>
                <a:lnTo>
                  <a:pt x="764814" y="1416616"/>
                </a:lnTo>
                <a:lnTo>
                  <a:pt x="760893" y="1392701"/>
                </a:lnTo>
                <a:lnTo>
                  <a:pt x="755982" y="1361116"/>
                </a:lnTo>
                <a:lnTo>
                  <a:pt x="750352" y="1322616"/>
                </a:lnTo>
                <a:lnTo>
                  <a:pt x="744275" y="1277953"/>
                </a:lnTo>
                <a:lnTo>
                  <a:pt x="738020" y="1227880"/>
                </a:lnTo>
                <a:lnTo>
                  <a:pt x="731860" y="1173151"/>
                </a:lnTo>
                <a:lnTo>
                  <a:pt x="726066" y="1114520"/>
                </a:lnTo>
                <a:lnTo>
                  <a:pt x="720909" y="1052738"/>
                </a:lnTo>
                <a:lnTo>
                  <a:pt x="716659" y="988560"/>
                </a:lnTo>
                <a:lnTo>
                  <a:pt x="713588" y="922738"/>
                </a:lnTo>
                <a:lnTo>
                  <a:pt x="711967" y="856026"/>
                </a:lnTo>
                <a:lnTo>
                  <a:pt x="762442" y="854023"/>
                </a:lnTo>
                <a:lnTo>
                  <a:pt x="812421" y="850694"/>
                </a:lnTo>
                <a:lnTo>
                  <a:pt x="861625" y="845925"/>
                </a:lnTo>
                <a:lnTo>
                  <a:pt x="909777" y="839602"/>
                </a:lnTo>
                <a:lnTo>
                  <a:pt x="956597" y="831610"/>
                </a:lnTo>
                <a:lnTo>
                  <a:pt x="1001807" y="821835"/>
                </a:lnTo>
                <a:lnTo>
                  <a:pt x="1045127" y="810162"/>
                </a:lnTo>
                <a:lnTo>
                  <a:pt x="1071575" y="801368"/>
                </a:lnTo>
                <a:close/>
              </a:path>
              <a:path w="1480185" h="1480185">
                <a:moveTo>
                  <a:pt x="1479577" y="504298"/>
                </a:moveTo>
                <a:lnTo>
                  <a:pt x="1416616" y="504298"/>
                </a:lnTo>
                <a:lnTo>
                  <a:pt x="1416616" y="1416616"/>
                </a:lnTo>
                <a:lnTo>
                  <a:pt x="1479577" y="1416616"/>
                </a:lnTo>
                <a:lnTo>
                  <a:pt x="1479577" y="504298"/>
                </a:lnTo>
                <a:close/>
              </a:path>
              <a:path w="1480185" h="1480185">
                <a:moveTo>
                  <a:pt x="1282285" y="62961"/>
                </a:moveTo>
                <a:lnTo>
                  <a:pt x="984441" y="62961"/>
                </a:lnTo>
                <a:lnTo>
                  <a:pt x="940800" y="82942"/>
                </a:lnTo>
                <a:lnTo>
                  <a:pt x="899285" y="107562"/>
                </a:lnTo>
                <a:lnTo>
                  <a:pt x="860032" y="136696"/>
                </a:lnTo>
                <a:lnTo>
                  <a:pt x="823359" y="170049"/>
                </a:lnTo>
                <a:lnTo>
                  <a:pt x="789309" y="207580"/>
                </a:lnTo>
                <a:lnTo>
                  <a:pt x="758109" y="249079"/>
                </a:lnTo>
                <a:lnTo>
                  <a:pt x="729939" y="294378"/>
                </a:lnTo>
                <a:lnTo>
                  <a:pt x="704980" y="343309"/>
                </a:lnTo>
                <a:lnTo>
                  <a:pt x="683413" y="395705"/>
                </a:lnTo>
                <a:lnTo>
                  <a:pt x="670090" y="436161"/>
                </a:lnTo>
                <a:lnTo>
                  <a:pt x="658739" y="479019"/>
                </a:lnTo>
                <a:lnTo>
                  <a:pt x="649247" y="523979"/>
                </a:lnTo>
                <a:lnTo>
                  <a:pt x="641501" y="570740"/>
                </a:lnTo>
                <a:lnTo>
                  <a:pt x="635387" y="619002"/>
                </a:lnTo>
                <a:lnTo>
                  <a:pt x="630774" y="668767"/>
                </a:lnTo>
                <a:lnTo>
                  <a:pt x="627604" y="718831"/>
                </a:lnTo>
                <a:lnTo>
                  <a:pt x="625708" y="769798"/>
                </a:lnTo>
                <a:lnTo>
                  <a:pt x="1148575" y="769798"/>
                </a:lnTo>
                <a:lnTo>
                  <a:pt x="1149752" y="769201"/>
                </a:lnTo>
                <a:lnTo>
                  <a:pt x="712480" y="769201"/>
                </a:lnTo>
                <a:lnTo>
                  <a:pt x="714562" y="715073"/>
                </a:lnTo>
                <a:lnTo>
                  <a:pt x="718187" y="661929"/>
                </a:lnTo>
                <a:lnTo>
                  <a:pt x="723504" y="610186"/>
                </a:lnTo>
                <a:lnTo>
                  <a:pt x="730663" y="560257"/>
                </a:lnTo>
                <a:lnTo>
                  <a:pt x="739814" y="512557"/>
                </a:lnTo>
                <a:lnTo>
                  <a:pt x="751106" y="467502"/>
                </a:lnTo>
                <a:lnTo>
                  <a:pt x="764688" y="425505"/>
                </a:lnTo>
                <a:lnTo>
                  <a:pt x="786250" y="373865"/>
                </a:lnTo>
                <a:lnTo>
                  <a:pt x="811498" y="326293"/>
                </a:lnTo>
                <a:lnTo>
                  <a:pt x="840197" y="283018"/>
                </a:lnTo>
                <a:lnTo>
                  <a:pt x="872109" y="244271"/>
                </a:lnTo>
                <a:lnTo>
                  <a:pt x="907001" y="210281"/>
                </a:lnTo>
                <a:lnTo>
                  <a:pt x="944635" y="181277"/>
                </a:lnTo>
                <a:lnTo>
                  <a:pt x="984775" y="157491"/>
                </a:lnTo>
                <a:lnTo>
                  <a:pt x="1027186" y="139151"/>
                </a:lnTo>
                <a:lnTo>
                  <a:pt x="1071632" y="126488"/>
                </a:lnTo>
                <a:lnTo>
                  <a:pt x="1122157" y="119689"/>
                </a:lnTo>
                <a:lnTo>
                  <a:pt x="1138656" y="119242"/>
                </a:lnTo>
                <a:lnTo>
                  <a:pt x="1363548" y="119242"/>
                </a:lnTo>
                <a:lnTo>
                  <a:pt x="1345676" y="102691"/>
                </a:lnTo>
                <a:lnTo>
                  <a:pt x="1326000" y="87704"/>
                </a:lnTo>
                <a:lnTo>
                  <a:pt x="1304821" y="74452"/>
                </a:lnTo>
                <a:lnTo>
                  <a:pt x="1282285" y="62961"/>
                </a:lnTo>
                <a:close/>
              </a:path>
              <a:path w="1480185" h="1480185">
                <a:moveTo>
                  <a:pt x="1363548" y="119242"/>
                </a:moveTo>
                <a:lnTo>
                  <a:pt x="1138656" y="119242"/>
                </a:lnTo>
                <a:lnTo>
                  <a:pt x="1186357" y="123194"/>
                </a:lnTo>
                <a:lnTo>
                  <a:pt x="1230359" y="134838"/>
                </a:lnTo>
                <a:lnTo>
                  <a:pt x="1269301" y="153857"/>
                </a:lnTo>
                <a:lnTo>
                  <a:pt x="1301824" y="179931"/>
                </a:lnTo>
                <a:lnTo>
                  <a:pt x="1329719" y="216530"/>
                </a:lnTo>
                <a:lnTo>
                  <a:pt x="1349357" y="260002"/>
                </a:lnTo>
                <a:lnTo>
                  <a:pt x="1360358" y="308660"/>
                </a:lnTo>
                <a:lnTo>
                  <a:pt x="1362339" y="360820"/>
                </a:lnTo>
                <a:lnTo>
                  <a:pt x="1354922" y="414793"/>
                </a:lnTo>
                <a:lnTo>
                  <a:pt x="1342112" y="457921"/>
                </a:lnTo>
                <a:lnTo>
                  <a:pt x="1323677" y="499152"/>
                </a:lnTo>
                <a:lnTo>
                  <a:pt x="1299844" y="538255"/>
                </a:lnTo>
                <a:lnTo>
                  <a:pt x="1270843" y="574999"/>
                </a:lnTo>
                <a:lnTo>
                  <a:pt x="1236905" y="609154"/>
                </a:lnTo>
                <a:lnTo>
                  <a:pt x="1198257" y="640486"/>
                </a:lnTo>
                <a:lnTo>
                  <a:pt x="1155130" y="668767"/>
                </a:lnTo>
                <a:lnTo>
                  <a:pt x="1107753" y="693763"/>
                </a:lnTo>
                <a:lnTo>
                  <a:pt x="1056355" y="715245"/>
                </a:lnTo>
                <a:lnTo>
                  <a:pt x="1013614" y="729215"/>
                </a:lnTo>
                <a:lnTo>
                  <a:pt x="968102" y="740847"/>
                </a:lnTo>
                <a:lnTo>
                  <a:pt x="920205" y="750290"/>
                </a:lnTo>
                <a:lnTo>
                  <a:pt x="870309" y="757696"/>
                </a:lnTo>
                <a:lnTo>
                  <a:pt x="818799" y="763216"/>
                </a:lnTo>
                <a:lnTo>
                  <a:pt x="766061" y="767001"/>
                </a:lnTo>
                <a:lnTo>
                  <a:pt x="712480" y="769201"/>
                </a:lnTo>
                <a:lnTo>
                  <a:pt x="1149752" y="769201"/>
                </a:lnTo>
                <a:lnTo>
                  <a:pt x="1186219" y="750714"/>
                </a:lnTo>
                <a:lnTo>
                  <a:pt x="1230991" y="723208"/>
                </a:lnTo>
                <a:lnTo>
                  <a:pt x="1272080" y="692849"/>
                </a:lnTo>
                <a:lnTo>
                  <a:pt x="1309325" y="659809"/>
                </a:lnTo>
                <a:lnTo>
                  <a:pt x="1342564" y="624261"/>
                </a:lnTo>
                <a:lnTo>
                  <a:pt x="1371633" y="586379"/>
                </a:lnTo>
                <a:lnTo>
                  <a:pt x="1396371" y="546333"/>
                </a:lnTo>
                <a:lnTo>
                  <a:pt x="1416616" y="504298"/>
                </a:lnTo>
                <a:lnTo>
                  <a:pt x="1479577" y="504298"/>
                </a:lnTo>
                <a:lnTo>
                  <a:pt x="1479577" y="196370"/>
                </a:lnTo>
                <a:lnTo>
                  <a:pt x="1416616" y="196370"/>
                </a:lnTo>
                <a:lnTo>
                  <a:pt x="1405638" y="175311"/>
                </a:lnTo>
                <a:lnTo>
                  <a:pt x="1393157" y="155378"/>
                </a:lnTo>
                <a:lnTo>
                  <a:pt x="1379141" y="136653"/>
                </a:lnTo>
                <a:lnTo>
                  <a:pt x="1363707" y="119389"/>
                </a:lnTo>
                <a:lnTo>
                  <a:pt x="1363548" y="119242"/>
                </a:lnTo>
                <a:close/>
              </a:path>
              <a:path w="1480185" h="1480185">
                <a:moveTo>
                  <a:pt x="1479577" y="62961"/>
                </a:moveTo>
                <a:lnTo>
                  <a:pt x="1416616" y="62961"/>
                </a:lnTo>
                <a:lnTo>
                  <a:pt x="1416616" y="196370"/>
                </a:lnTo>
                <a:lnTo>
                  <a:pt x="1479577" y="196370"/>
                </a:lnTo>
                <a:lnTo>
                  <a:pt x="1479577" y="62961"/>
                </a:lnTo>
                <a:close/>
              </a:path>
            </a:pathLst>
          </a:custGeom>
          <a:solidFill>
            <a:srgbClr val="D0333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4564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F colours">
    <a:dk1>
      <a:sysClr val="windowText" lastClr="000000"/>
    </a:dk1>
    <a:lt1>
      <a:sysClr val="window" lastClr="FFFFFF"/>
    </a:lt1>
    <a:dk2>
      <a:srgbClr val="646464"/>
    </a:dk2>
    <a:lt2>
      <a:srgbClr val="E7E6E6"/>
    </a:lt2>
    <a:accent1>
      <a:srgbClr val="003F72"/>
    </a:accent1>
    <a:accent2>
      <a:srgbClr val="5AB0CA"/>
    </a:accent2>
    <a:accent3>
      <a:srgbClr val="00B9E4"/>
    </a:accent3>
    <a:accent4>
      <a:srgbClr val="6E2C6B"/>
    </a:accent4>
    <a:accent5>
      <a:srgbClr val="DA39AF"/>
    </a:accent5>
    <a:accent6>
      <a:srgbClr val="FF7F45"/>
    </a:accent6>
    <a:hlink>
      <a:srgbClr val="9A996E"/>
    </a:hlink>
    <a:folHlink>
      <a:srgbClr val="69BE28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GF colours">
    <a:dk1>
      <a:sysClr val="windowText" lastClr="000000"/>
    </a:dk1>
    <a:lt1>
      <a:sysClr val="window" lastClr="FFFFFF"/>
    </a:lt1>
    <a:dk2>
      <a:srgbClr val="646464"/>
    </a:dk2>
    <a:lt2>
      <a:srgbClr val="E7E6E6"/>
    </a:lt2>
    <a:accent1>
      <a:srgbClr val="003F72"/>
    </a:accent1>
    <a:accent2>
      <a:srgbClr val="5AB0CA"/>
    </a:accent2>
    <a:accent3>
      <a:srgbClr val="00B9E4"/>
    </a:accent3>
    <a:accent4>
      <a:srgbClr val="6E2C6B"/>
    </a:accent4>
    <a:accent5>
      <a:srgbClr val="DA39AF"/>
    </a:accent5>
    <a:accent6>
      <a:srgbClr val="FF7F45"/>
    </a:accent6>
    <a:hlink>
      <a:srgbClr val="9A996E"/>
    </a:hlink>
    <a:folHlink>
      <a:srgbClr val="69BE28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GF colours">
    <a:dk1>
      <a:sysClr val="windowText" lastClr="000000"/>
    </a:dk1>
    <a:lt1>
      <a:sysClr val="window" lastClr="FFFFFF"/>
    </a:lt1>
    <a:dk2>
      <a:srgbClr val="646464"/>
    </a:dk2>
    <a:lt2>
      <a:srgbClr val="E7E6E6"/>
    </a:lt2>
    <a:accent1>
      <a:srgbClr val="003F72"/>
    </a:accent1>
    <a:accent2>
      <a:srgbClr val="5AB0CA"/>
    </a:accent2>
    <a:accent3>
      <a:srgbClr val="00B9E4"/>
    </a:accent3>
    <a:accent4>
      <a:srgbClr val="6E2C6B"/>
    </a:accent4>
    <a:accent5>
      <a:srgbClr val="DA39AF"/>
    </a:accent5>
    <a:accent6>
      <a:srgbClr val="FF7F45"/>
    </a:accent6>
    <a:hlink>
      <a:srgbClr val="9A996E"/>
    </a:hlink>
    <a:folHlink>
      <a:srgbClr val="69BE28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1105</Words>
  <Application>Microsoft Office PowerPoint</Application>
  <PresentationFormat>Широкоэкранный</PresentationFormat>
  <Paragraphs>167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Trebuchet MS</vt:lpstr>
      <vt:lpstr>Verdana</vt:lpstr>
      <vt:lpstr>Wingdings</vt:lpstr>
      <vt:lpstr>Тема Office</vt:lpstr>
      <vt:lpstr>Презентация PowerPoint</vt:lpstr>
      <vt:lpstr>Служба СПИД изначально была создана как организация, непосредственно оказывающая медицинские и профилактические услуг для лиц, живущих с ВИЧ и общего населения</vt:lpstr>
      <vt:lpstr>Пандемический характер распространения ВИЧ   предпосылка для создания самостоятельных организаций  и развития инфраструктуры контроля за ВИЧ</vt:lpstr>
      <vt:lpstr>Деятельность службы СПИД и соотношение взаимодействия с организациями  здравоохранения</vt:lpstr>
      <vt:lpstr>Предлагаемая Структура службы общественного здравоохранения</vt:lpstr>
      <vt:lpstr>Соотношение финансирования мер в области ВИЧ </vt:lpstr>
      <vt:lpstr>Оптимизированный бюджет: новые случаи ВИЧ</vt:lpstr>
      <vt:lpstr>Оптимизация при разных бюджетах: новые смерти в связи ВИЧ</vt:lpstr>
      <vt:lpstr>Механизм финансирования мер в области ВИЧ (со стороны доноров)</vt:lpstr>
      <vt:lpstr>Издержки изменения механизма финансирования (со стороны доноров)</vt:lpstr>
      <vt:lpstr>Децентрализация медицинских услуг для ЛЖВ   (передача ЛЖВ в ЦСМ с 2012г. продолжается по настоящее время)</vt:lpstr>
      <vt:lpstr>Риски изменения существующего механизма контроля за ВИЧ</vt:lpstr>
      <vt:lpstr>Презентация PowerPoint</vt:lpstr>
      <vt:lpstr>       Благодарю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Эпидемиологическая ситуация в Кыргызкой Республике</dc:title>
  <dc:creator>Hewlett-Packard Company</dc:creator>
  <cp:lastModifiedBy>Админ</cp:lastModifiedBy>
  <cp:revision>60</cp:revision>
  <dcterms:created xsi:type="dcterms:W3CDTF">2020-12-16T03:31:03Z</dcterms:created>
  <dcterms:modified xsi:type="dcterms:W3CDTF">2021-01-22T07:47:51Z</dcterms:modified>
</cp:coreProperties>
</file>