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99" r:id="rId2"/>
    <p:sldId id="300" r:id="rId3"/>
    <p:sldId id="301" r:id="rId4"/>
    <p:sldId id="302" r:id="rId5"/>
    <p:sldId id="303" r:id="rId6"/>
    <p:sldId id="304" r:id="rId7"/>
    <p:sldId id="29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049-A504-4445-9C18-31AF13CF9356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D90-271C-47F0-B87C-2D375E6D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0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049-A504-4445-9C18-31AF13CF9356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D90-271C-47F0-B87C-2D375E6D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4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049-A504-4445-9C18-31AF13CF9356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D90-271C-47F0-B87C-2D375E6D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049-A504-4445-9C18-31AF13CF9356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D90-271C-47F0-B87C-2D375E6D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2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049-A504-4445-9C18-31AF13CF9356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D90-271C-47F0-B87C-2D375E6D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7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049-A504-4445-9C18-31AF13CF9356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D90-271C-47F0-B87C-2D375E6D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87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049-A504-4445-9C18-31AF13CF9356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D90-271C-47F0-B87C-2D375E6D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9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049-A504-4445-9C18-31AF13CF9356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D90-271C-47F0-B87C-2D375E6D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5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049-A504-4445-9C18-31AF13CF9356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D90-271C-47F0-B87C-2D375E6D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6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049-A504-4445-9C18-31AF13CF9356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D90-271C-47F0-B87C-2D375E6D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2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F049-A504-4445-9C18-31AF13CF9356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BAD90-271C-47F0-B87C-2D375E6D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05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0F049-A504-4445-9C18-31AF13CF9356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BAD90-271C-47F0-B87C-2D375E6D48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7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C58D9C-2FDE-4A08-9BC7-956E737F36C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30652" y="365125"/>
            <a:ext cx="8884947" cy="3181639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latin typeface="+mn-lt"/>
              </a:rPr>
              <a:t>               </a:t>
            </a:r>
            <a:br>
              <a:rPr lang="ru-RU" sz="3100" dirty="0">
                <a:latin typeface="+mn-lt"/>
              </a:rPr>
            </a:br>
            <a:br>
              <a:rPr lang="ru-RU" sz="3100" dirty="0">
                <a:latin typeface="+mn-lt"/>
              </a:rPr>
            </a:br>
            <a:br>
              <a:rPr lang="ru-RU" sz="3100" dirty="0">
                <a:latin typeface="+mn-lt"/>
              </a:rPr>
            </a:br>
            <a:r>
              <a:rPr lang="ru-RU" sz="3100" dirty="0">
                <a:latin typeface="+mn-lt"/>
              </a:rPr>
              <a:t>                   </a:t>
            </a:r>
            <a:br>
              <a:rPr lang="ru-RU" sz="3100" dirty="0">
                <a:latin typeface="+mn-lt"/>
              </a:rPr>
            </a:br>
            <a:br>
              <a:rPr lang="ru-RU" sz="3100" dirty="0">
                <a:latin typeface="+mn-lt"/>
              </a:rPr>
            </a:br>
            <a:br>
              <a:rPr lang="ru-RU" sz="3100" dirty="0">
                <a:latin typeface="+mn-lt"/>
              </a:rPr>
            </a:br>
            <a:br>
              <a:rPr lang="ru-RU" sz="3100" dirty="0">
                <a:latin typeface="+mn-lt"/>
              </a:rPr>
            </a:br>
            <a:br>
              <a:rPr lang="ru-RU" sz="3100" dirty="0">
                <a:latin typeface="+mn-lt"/>
              </a:rPr>
            </a:br>
            <a:br>
              <a:rPr lang="ru-RU" sz="3100" dirty="0">
                <a:latin typeface="+mn-lt"/>
              </a:rPr>
            </a:br>
            <a:r>
              <a:rPr lang="ru-RU" sz="6700" b="1" dirty="0">
                <a:latin typeface="+mn-lt"/>
              </a:rPr>
              <a:t>Проект измененного Положения о КСОЗ и Комитете по  ВИЧ и ТБ.</a:t>
            </a:r>
            <a:br>
              <a:rPr lang="ru-RU" sz="6700" b="1" dirty="0">
                <a:latin typeface="+mn-lt"/>
              </a:rPr>
            </a:br>
            <a:br>
              <a:rPr lang="ru-RU" sz="6700" b="1" dirty="0">
                <a:latin typeface="+mn-lt"/>
              </a:rPr>
            </a:br>
            <a:br>
              <a:rPr lang="ru-RU" sz="6700" b="1" dirty="0">
                <a:latin typeface="+mn-lt"/>
              </a:rPr>
            </a:br>
            <a:r>
              <a:rPr lang="ru-RU" sz="3100" dirty="0">
                <a:latin typeface="+mn-lt"/>
              </a:rPr>
              <a:t>                                         РГ по пересмотру Положения СКК</a:t>
            </a:r>
            <a:br>
              <a:rPr lang="ru-RU" dirty="0"/>
            </a:br>
            <a:r>
              <a:rPr lang="ru-RU" dirty="0"/>
              <a:t>                                       </a:t>
            </a:r>
            <a:r>
              <a:rPr lang="ru-RU" sz="2700" dirty="0"/>
              <a:t>24 марта 2022год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E65600-13B9-48E5-B5F1-FE11E316412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86691" y="434109"/>
            <a:ext cx="9628909" cy="3380510"/>
          </a:xfrm>
        </p:spPr>
        <p:txBody>
          <a:bodyPr/>
          <a:lstStyle/>
          <a:p>
            <a:pPr marL="3657600" lvl="8" indent="0">
              <a:buNone/>
            </a:pPr>
            <a:endParaRPr lang="ru-RU" dirty="0"/>
          </a:p>
          <a:p>
            <a:pPr marL="3657600" lvl="8" indent="0">
              <a:buNone/>
            </a:pPr>
            <a:endParaRPr lang="ru-RU" dirty="0"/>
          </a:p>
          <a:p>
            <a:pPr marL="3657600" lvl="8" indent="0">
              <a:buNone/>
            </a:pPr>
            <a:r>
              <a:rPr lang="ru-RU" dirty="0"/>
              <a:t>             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1EDECA4-674A-4F53-B889-B59ED0BE57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51" y="365125"/>
            <a:ext cx="638175" cy="1028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0504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5E30AB1-81E8-4BC2-9F09-E80C92BF35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638175" cy="1028700"/>
          </a:xfrm>
          <a:prstGeom prst="rect">
            <a:avLst/>
          </a:prstGeom>
          <a:noFill/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D88D6E-C01F-4934-8C6F-2C1ECC65B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3382" y="277092"/>
            <a:ext cx="9580418" cy="51723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Постановление о КСОЗ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37D15C-696B-4A89-8C90-885E9AB30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2509" y="794327"/>
            <a:ext cx="5687291" cy="60636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/>
              <a:t>                                                         Проект </a:t>
            </a:r>
          </a:p>
          <a:p>
            <a:pPr marL="0" indent="0">
              <a:buNone/>
            </a:pPr>
            <a:r>
              <a:rPr lang="ru-RU" sz="1400" dirty="0"/>
              <a:t>ПОСТАНОВЛЕНИЕ КАБИНЕТА МИНИСТРОВ КЫРГЫЗСКОЙ РЕСПУБЛИКИ  </a:t>
            </a:r>
          </a:p>
          <a:p>
            <a:pPr marL="0" indent="0">
              <a:buNone/>
            </a:pPr>
            <a:r>
              <a:rPr lang="ru-RU" sz="1400" dirty="0"/>
              <a:t>О Координационном совете по общественному здравоохранению при Кабинете Министров Кыргызской Республики</a:t>
            </a:r>
          </a:p>
          <a:p>
            <a:pPr marL="0" indent="0">
              <a:buNone/>
            </a:pPr>
            <a:r>
              <a:rPr lang="ru-RU" sz="1400" dirty="0"/>
              <a:t>В целях усиления координации и принятия эффективных мер по решению проблем общественного здравоохранения, направленных на охрану и укрепление здоровья населения, в соответствии со статьями 13, 16 и 17 конституционного Закона Кыргызской Республики "О Кабинете Министров Кыргызской Республики", Кабинет Министров Кыргызской Республики постановляет:</a:t>
            </a:r>
          </a:p>
          <a:p>
            <a:pPr marL="0" indent="0">
              <a:buNone/>
            </a:pPr>
            <a:r>
              <a:rPr lang="ru-RU" sz="1400" dirty="0"/>
              <a:t>1. Образовать Координационный совет по общественному здравоохранению при Кабинете Министров Кыргызской Республики (далее - Координационный совет).</a:t>
            </a:r>
          </a:p>
          <a:p>
            <a:pPr marL="0" indent="0">
              <a:buNone/>
            </a:pPr>
            <a:r>
              <a:rPr lang="ru-RU" sz="1400" dirty="0"/>
              <a:t>2. Утвердить Положение о Координационном совете согласно приложению, к настоящему постановлению.</a:t>
            </a:r>
          </a:p>
          <a:p>
            <a:pPr marL="0" indent="0">
              <a:buNone/>
            </a:pPr>
            <a:r>
              <a:rPr lang="ru-RU" sz="1400" dirty="0"/>
              <a:t>3. Министерству здравоохранения Кыргызской Республики:- в недельный срок со дня вступления в силу настоящего постановления внести в установленном порядке в Администрацию Президента Кыргызской Республики проект распоряжения председателя Кабинета министров Кыргызской Республики об утверждении персонального состава Координационного совета по общественному здравоохранению при Кабинете министров Кыргызской Республики, а также предложения о проведении его первого заседания по вопросу образования комитетов и утверждения их составов и положений о них;- привести свои решения в соответствие с настоящим постановлением.</a:t>
            </a:r>
          </a:p>
          <a:p>
            <a:pPr marL="0" indent="0">
              <a:buNone/>
            </a:pPr>
            <a:r>
              <a:rPr lang="ru-RU" sz="1400" dirty="0"/>
              <a:t>4. Признать утратившими силу: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51D3E15C-F0ED-47B5-B0BD-2B53EFF07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905164"/>
            <a:ext cx="5819776" cy="5763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100" dirty="0"/>
              <a:t>Утверждено</a:t>
            </a:r>
          </a:p>
          <a:p>
            <a:pPr marL="0" indent="0">
              <a:buNone/>
            </a:pPr>
            <a:r>
              <a:rPr lang="ru-RU" sz="1100" dirty="0"/>
              <a:t>постановлением Правительства</a:t>
            </a:r>
          </a:p>
          <a:p>
            <a:pPr marL="0" indent="0">
              <a:buNone/>
            </a:pPr>
            <a:r>
              <a:rPr lang="ru-RU" sz="1100" dirty="0"/>
              <a:t>Кыргызской Республики</a:t>
            </a:r>
          </a:p>
          <a:p>
            <a:pPr marL="0" indent="0">
              <a:buNone/>
            </a:pPr>
            <a:r>
              <a:rPr lang="ru-RU" sz="1100" dirty="0"/>
              <a:t>от 26 июня 2014 года № 352</a:t>
            </a:r>
          </a:p>
          <a:p>
            <a:pPr marL="0" indent="0">
              <a:buNone/>
            </a:pPr>
            <a:r>
              <a:rPr lang="ru-RU" dirty="0"/>
              <a:t>                        </a:t>
            </a:r>
            <a:r>
              <a:rPr lang="ru-RU" sz="1600" dirty="0"/>
              <a:t>Положение</a:t>
            </a:r>
          </a:p>
          <a:p>
            <a:pPr marL="0" indent="0">
              <a:buNone/>
            </a:pPr>
            <a:r>
              <a:rPr lang="ru-RU" sz="1600" dirty="0"/>
              <a:t>   о Координационном совете по общественному здравоохранению при Правительстве Кыргызской Республики</a:t>
            </a:r>
          </a:p>
          <a:p>
            <a:pPr marL="0" indent="0">
              <a:buNone/>
            </a:pPr>
            <a:r>
              <a:rPr lang="ru-RU" sz="1600" dirty="0"/>
              <a:t> (В редакции постановления Правительства КР от 11 мая 2017 года № 266)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…</a:t>
            </a:r>
            <a:r>
              <a:rPr lang="ru-RU" sz="1200" dirty="0"/>
              <a:t> Принципы деятельности, основные задачи и функции Координационного совета</a:t>
            </a:r>
          </a:p>
          <a:p>
            <a:pPr marL="0" indent="0">
              <a:buNone/>
            </a:pPr>
            <a:r>
              <a:rPr lang="ru-RU" sz="1200" dirty="0"/>
              <a:t> </a:t>
            </a:r>
          </a:p>
          <a:p>
            <a:pPr marL="0" indent="0">
              <a:buNone/>
            </a:pPr>
            <a:r>
              <a:rPr lang="ru-RU" sz="1400" dirty="0"/>
              <a:t>(В редакции постановления Правительства КР от 11 мая 2017 года № 266)</a:t>
            </a:r>
          </a:p>
          <a:p>
            <a:pPr marL="0" indent="0">
              <a:buNone/>
            </a:pP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9891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9457F89-B9FE-4FAD-B785-380BAC54B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058" y="365126"/>
            <a:ext cx="10959378" cy="567747"/>
          </a:xfrm>
        </p:spPr>
        <p:txBody>
          <a:bodyPr>
            <a:normAutofit fontScale="90000"/>
          </a:bodyPr>
          <a:lstStyle/>
          <a:p>
            <a:r>
              <a:rPr lang="ru-RU" dirty="0"/>
              <a:t>      </a:t>
            </a:r>
            <a:r>
              <a:rPr lang="ru-RU" b="1" dirty="0"/>
              <a:t>Изменения в Положении о Комитете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5B502DA-4904-4C90-9226-E3D2A3EF1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1818" y="1393824"/>
            <a:ext cx="5557982" cy="5265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2. Комитет в своей деятельности руководствуется законодательством Кыргызской Республики, Положением о Координационном Совете по общественному здравоохранению </a:t>
            </a:r>
            <a:r>
              <a:rPr lang="ru-RU" b="1" dirty="0"/>
              <a:t>при Кабинете министров Кыргызской Республики, утвержденным постановлением Кабинета министров Кыргызской Республики от __ ____ 2022 года № ___, а также настоящим Положением </a:t>
            </a:r>
            <a:r>
              <a:rPr lang="ru-RU" dirty="0"/>
              <a:t>(ст.1,п2)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1A19E361-63CC-484D-BC37-EB575D4CD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393823"/>
            <a:ext cx="5650345" cy="5265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2. Комитет в своей деятельности руководствуется законодательством Кыргызской Республики, Положением о Координационном Совете по общественному здравоохранению </a:t>
            </a:r>
            <a:r>
              <a:rPr lang="ru-RU" i="1" dirty="0"/>
              <a:t>при Правительстве Кыргызской Республики, утвержденным постановлением Правительства Кыргызской Республики от 26 июня 2014 года № 352, а также настоящим Положением</a:t>
            </a:r>
            <a:r>
              <a:rPr lang="ru-RU" dirty="0"/>
              <a:t>. (ст.1,п.2)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3E32EE9-5120-4B26-B908-B5B4F6F67C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96" y="69561"/>
            <a:ext cx="638175" cy="1028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2790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6A7075E-5D5D-4464-9A8A-B58CC64C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9201"/>
          </a:xfrm>
        </p:spPr>
        <p:txBody>
          <a:bodyPr>
            <a:normAutofit fontScale="90000"/>
          </a:bodyPr>
          <a:lstStyle/>
          <a:p>
            <a:r>
              <a:rPr lang="ru-RU" dirty="0"/>
              <a:t>            </a:t>
            </a:r>
            <a:r>
              <a:rPr lang="ru-RU" b="1" dirty="0"/>
              <a:t>Изменения в Положении 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C8CD780-D1BF-4C41-AA10-8818923FE6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93825"/>
            <a:ext cx="5181600" cy="5247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3. Целью деятельности Комитета является обеспечение координации и взаимодействия заинтересованных государственных органов, а также международных партнеров, осуществляющих свою деятельность в сфере ВИЧ и ТБ, на территории Кыргызской Республики,  некоммерческих и общественных организаций в решении вопросов по борьбе с ВИЧ/СПИДом, туберкулезом и малярией.(стр1,ст2.п3)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59703616-12AD-4693-A662-F5A74D4CD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93825"/>
            <a:ext cx="5181600" cy="5247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3. Целью деятельности Комитета является обеспечение координации и взаимодействия заинтересованных государственных органов, а также некоммерческих и общественных организаций в решении вопросов по борьбе с ВИЧ/СПИДом, туберкулезом и малярией. (стр1,ст2.п3)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1F477CB-822D-453A-A401-8134158E0D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32" y="134216"/>
            <a:ext cx="638175" cy="1028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1864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4F135C-4142-4109-BB6C-3B01E5659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6220"/>
          </a:xfrm>
        </p:spPr>
        <p:txBody>
          <a:bodyPr>
            <a:normAutofit fontScale="90000"/>
          </a:bodyPr>
          <a:lstStyle/>
          <a:p>
            <a:r>
              <a:rPr lang="ru-RU" dirty="0"/>
              <a:t>      </a:t>
            </a:r>
            <a:r>
              <a:rPr lang="ru-RU" b="1" dirty="0"/>
              <a:t>Предложения для обсуждения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A16221-8ABE-46C0-B18A-60D1731A7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618" y="1043708"/>
            <a:ext cx="11720946" cy="5652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- международные неправительственные организации, работающие в Кыргызской Республике и предоставляющие техническую помощь в борьбе с ВИЧ/СПИД, туберкулезом и малярией и в других сферах здравоохранения. (п.4, ст9,стр4)     </a:t>
            </a:r>
            <a:r>
              <a:rPr lang="ru-RU" sz="1800" b="1" dirty="0"/>
              <a:t>Не отражает НПО-сервисные организации</a:t>
            </a:r>
          </a:p>
          <a:p>
            <a:pPr marL="0" indent="0">
              <a:buNone/>
            </a:pPr>
            <a:r>
              <a:rPr lang="ru-RU" sz="1800" dirty="0"/>
              <a:t>- Состав Правления:-председатель;-два заместителя…. (ст.4,п.15) </a:t>
            </a:r>
            <a:r>
              <a:rPr lang="ru-RU" sz="1800" b="1" dirty="0"/>
              <a:t>Раньше был со-председатель от сообществ. Стоит ли возродить это, чтобы был паритет</a:t>
            </a:r>
          </a:p>
          <a:p>
            <a:pPr>
              <a:buFontTx/>
              <a:buChar char="-"/>
            </a:pPr>
            <a:r>
              <a:rPr lang="ru-RU" sz="1800" dirty="0"/>
              <a:t>Функции профильных секторов Комитета: Сектор по надзору осуществляет </a:t>
            </a:r>
            <a:r>
              <a:rPr lang="ru-RU" sz="1800" b="1" dirty="0"/>
              <a:t>наблюдение </a:t>
            </a:r>
            <a:r>
              <a:rPr lang="ru-RU" sz="1800" dirty="0"/>
              <a:t>за:- реализацией программ, финансовых и иных средств международных и донорских организаций основными его получателями;- по формулировке- </a:t>
            </a:r>
            <a:r>
              <a:rPr lang="ru-RU" sz="1800" b="1" dirty="0"/>
              <a:t>мониторинг ли?</a:t>
            </a:r>
          </a:p>
          <a:p>
            <a:pPr>
              <a:buFontTx/>
              <a:buChar char="-"/>
            </a:pPr>
            <a:r>
              <a:rPr lang="ru-RU" sz="1800" dirty="0"/>
              <a:t>осуществление мониторинга и контроля за использованием финансовых и иных средств международных и донорских организаций, процессом реализации – Никто из международных организаций не даст контролировать финансы, предложение по формулировке – </a:t>
            </a:r>
            <a:r>
              <a:rPr lang="ru-RU" sz="1800" b="1" dirty="0"/>
              <a:t>Запрашивать/получать информацию</a:t>
            </a:r>
          </a:p>
          <a:p>
            <a:pPr>
              <a:buFontTx/>
              <a:buChar char="-"/>
            </a:pPr>
            <a:r>
              <a:rPr lang="ru-RU" sz="1800" dirty="0"/>
              <a:t>-осуществлять контроль за использованием всех финансовых и иных средств международных и донорских организаций в стране и за качеством реализуемых мероприятий и программ согласно разработанному календарному Плану;(ст.3,п.6</a:t>
            </a:r>
            <a:r>
              <a:rPr lang="ru-RU" sz="1800" b="1" dirty="0"/>
              <a:t>)- Формулировка?</a:t>
            </a:r>
          </a:p>
          <a:p>
            <a:pPr>
              <a:buFontTx/>
              <a:buChar char="-"/>
            </a:pPr>
            <a:r>
              <a:rPr lang="ru-RU" sz="1800" b="1" dirty="0"/>
              <a:t>По составу:- </a:t>
            </a:r>
            <a:r>
              <a:rPr lang="ru-RU" sz="1800" dirty="0"/>
              <a:t>сколько в % составляет </a:t>
            </a:r>
            <a:r>
              <a:rPr lang="ru-RU" sz="1800" dirty="0" err="1"/>
              <a:t>Гос.сектор</a:t>
            </a:r>
            <a:r>
              <a:rPr lang="ru-RU" sz="1800" dirty="0"/>
              <a:t> от общего числа членов Комитета; НПО-2, необходимо ли прописывать какие? Работающие в сфере ВИЧ/ТБ?; СИН-1,МВД-1 – прописать </a:t>
            </a:r>
            <a:r>
              <a:rPr lang="ru-RU" sz="1800" dirty="0" err="1"/>
              <a:t>Мин.юст</a:t>
            </a:r>
            <a:r>
              <a:rPr lang="ru-RU" sz="1800" dirty="0"/>
              <a:t>? </a:t>
            </a:r>
            <a:r>
              <a:rPr lang="ru-RU" sz="1800" dirty="0" err="1"/>
              <a:t>Альтернант</a:t>
            </a:r>
            <a:r>
              <a:rPr lang="ru-RU" sz="1800" dirty="0"/>
              <a:t> -Сообщество заключенных либо лицо, представляющее интересы заключенных; </a:t>
            </a:r>
            <a:r>
              <a:rPr lang="ru-RU" sz="1800" dirty="0" err="1"/>
              <a:t>Альтернант</a:t>
            </a:r>
            <a:r>
              <a:rPr lang="ru-RU" sz="1800" dirty="0"/>
              <a:t> – Сообщество ТГ-1, НПО – 2 Один </a:t>
            </a:r>
            <a:r>
              <a:rPr lang="ru-RU" sz="1800" dirty="0" err="1"/>
              <a:t>альтернант</a:t>
            </a:r>
            <a:r>
              <a:rPr lang="ru-RU" sz="1800" dirty="0"/>
              <a:t>- представитель организации, работающих с мигрантами, один </a:t>
            </a:r>
            <a:r>
              <a:rPr lang="ru-RU" sz="1800" dirty="0" err="1"/>
              <a:t>альтернант</a:t>
            </a:r>
            <a:r>
              <a:rPr lang="ru-RU" sz="1800" dirty="0"/>
              <a:t>- представитель организации, работающие с молодежью; по международным организациям- прописывать ли какие?</a:t>
            </a:r>
          </a:p>
          <a:p>
            <a:pPr marL="0" indent="0">
              <a:buNone/>
            </a:pPr>
            <a:endParaRPr lang="ru-RU" sz="1800" dirty="0"/>
          </a:p>
          <a:p>
            <a:pPr>
              <a:buFontTx/>
              <a:buChar char="-"/>
            </a:pPr>
            <a:endParaRPr lang="ru-RU" sz="1800" dirty="0"/>
          </a:p>
          <a:p>
            <a:pPr>
              <a:buFontTx/>
              <a:buChar char="-"/>
            </a:pPr>
            <a:endParaRPr lang="ru-RU" sz="1800" dirty="0"/>
          </a:p>
          <a:p>
            <a:pPr>
              <a:buFontTx/>
              <a:buChar char="-"/>
            </a:pPr>
            <a:endParaRPr lang="ru-RU" sz="1800" dirty="0"/>
          </a:p>
          <a:p>
            <a:pPr>
              <a:buFontTx/>
              <a:buChar char="-"/>
            </a:pPr>
            <a:endParaRPr lang="ru-RU" sz="1800" dirty="0"/>
          </a:p>
          <a:p>
            <a:pPr marL="0" indent="0">
              <a:buNone/>
            </a:pPr>
            <a:endParaRPr lang="ru-RU" sz="18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1EC0438-2115-44F1-9DDF-A1E417175E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05" y="15009"/>
            <a:ext cx="638175" cy="1028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3811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6B990C-0691-4D4C-999F-39A1EE8F7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6439"/>
          </a:xfrm>
        </p:spPr>
        <p:txBody>
          <a:bodyPr/>
          <a:lstStyle/>
          <a:p>
            <a:r>
              <a:rPr lang="ru-RU" dirty="0"/>
              <a:t>        </a:t>
            </a:r>
            <a:r>
              <a:rPr lang="ru-RU" b="1" dirty="0"/>
              <a:t>Дальнейшие шаги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D34CCB-0390-43B7-BAB0-71B1D74E3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3309"/>
            <a:ext cx="10515600" cy="4523654"/>
          </a:xfrm>
        </p:spPr>
        <p:txBody>
          <a:bodyPr>
            <a:normAutofit/>
          </a:bodyPr>
          <a:lstStyle/>
          <a:p>
            <a:r>
              <a:rPr lang="ru-RU" sz="4000" dirty="0"/>
              <a:t>Министерству Здравоохранения инициировать процесс</a:t>
            </a:r>
          </a:p>
          <a:p>
            <a:r>
              <a:rPr lang="ru-RU" sz="4000" dirty="0"/>
              <a:t>Необходимо принять новый проект Постановления о создании КСОЗ при кабинете министров.</a:t>
            </a:r>
          </a:p>
          <a:p>
            <a:r>
              <a:rPr lang="ru-RU" sz="4000" dirty="0"/>
              <a:t>Принять проект Положения о Комитете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C50BC29-2A0E-4174-8EA7-FE55C70AC1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059" y="365125"/>
            <a:ext cx="638175" cy="1028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3871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68252A5-567E-4176-BF10-5B25CA3490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059" y="365125"/>
            <a:ext cx="638175" cy="1028700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C409E5-A3FA-49CD-9726-4B7586DF29C5}"/>
              </a:ext>
            </a:extLst>
          </p:cNvPr>
          <p:cNvSpPr txBox="1"/>
          <p:nvPr/>
        </p:nvSpPr>
        <p:spPr>
          <a:xfrm>
            <a:off x="1985818" y="1939636"/>
            <a:ext cx="715818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dirty="0"/>
              <a:t>  Спасибо за внимание!</a:t>
            </a:r>
          </a:p>
          <a:p>
            <a:r>
              <a:rPr lang="ru-RU" sz="4400" dirty="0"/>
              <a:t>          </a:t>
            </a:r>
          </a:p>
          <a:p>
            <a:r>
              <a:rPr lang="ru-RU" sz="4400" dirty="0"/>
              <a:t>             Вопросы???...</a:t>
            </a:r>
          </a:p>
        </p:txBody>
      </p:sp>
    </p:spTree>
    <p:extLst>
      <p:ext uri="{BB962C8B-B14F-4D97-AF65-F5344CB8AC3E}">
        <p14:creationId xmlns:p14="http://schemas.microsoft.com/office/powerpoint/2010/main" val="3492436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1240</TotalTime>
  <Words>794</Words>
  <Application>Microsoft Office PowerPoint</Application>
  <PresentationFormat>Широкоэкранный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                                           Проект измененного Положения о КСОЗ и Комитете по  ВИЧ и ТБ.                                            РГ по пересмотру Положения СКК                                        24 марта 2022год</vt:lpstr>
      <vt:lpstr>Постановление о КСОЗ</vt:lpstr>
      <vt:lpstr>      Изменения в Положении о Комитете</vt:lpstr>
      <vt:lpstr>            Изменения в Положении </vt:lpstr>
      <vt:lpstr>      Предложения для обсуждения</vt:lpstr>
      <vt:lpstr>        Дальнейшие шаги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bek kasymov</dc:creator>
  <cp:lastModifiedBy>User</cp:lastModifiedBy>
  <cp:revision>21</cp:revision>
  <dcterms:created xsi:type="dcterms:W3CDTF">2020-02-19T06:54:41Z</dcterms:created>
  <dcterms:modified xsi:type="dcterms:W3CDTF">2022-03-23T08:12:18Z</dcterms:modified>
</cp:coreProperties>
</file>