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6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7" r:id="rId2"/>
    <p:sldId id="281" r:id="rId3"/>
    <p:sldId id="292" r:id="rId4"/>
    <p:sldId id="290" r:id="rId5"/>
    <p:sldId id="284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7" r:id="rId15"/>
    <p:sldId id="308" r:id="rId16"/>
    <p:sldId id="293" r:id="rId17"/>
    <p:sldId id="278" r:id="rId18"/>
    <p:sldId id="294" r:id="rId19"/>
    <p:sldId id="296" r:id="rId20"/>
    <p:sldId id="309" r:id="rId21"/>
    <p:sldId id="297" r:id="rId22"/>
    <p:sldId id="312" r:id="rId23"/>
    <p:sldId id="313" r:id="rId24"/>
    <p:sldId id="311" r:id="rId25"/>
    <p:sldId id="314" r:id="rId26"/>
    <p:sldId id="315" r:id="rId27"/>
    <p:sldId id="316" r:id="rId28"/>
    <p:sldId id="28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_____Microsoft_Excel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протестированнных лиц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354804</c:v>
                </c:pt>
                <c:pt idx="1">
                  <c:v>393296</c:v>
                </c:pt>
                <c:pt idx="2">
                  <c:v>374365</c:v>
                </c:pt>
                <c:pt idx="3">
                  <c:v>429978</c:v>
                </c:pt>
                <c:pt idx="4">
                  <c:v>398625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axId val="526477368"/>
        <c:axId val="52647697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выявленных лиц с ВИЧ-инфекцией 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2.1253090646277954E-2"/>
                  <c:y val="-4.1751065993954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668549583476157E-2"/>
                  <c:y val="-0.103042558403874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714</c:v>
                </c:pt>
                <c:pt idx="1">
                  <c:v>796</c:v>
                </c:pt>
                <c:pt idx="2">
                  <c:v>820</c:v>
                </c:pt>
                <c:pt idx="3">
                  <c:v>788</c:v>
                </c:pt>
                <c:pt idx="4">
                  <c:v>637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92656"/>
        <c:axId val="526491480"/>
      </c:lineChart>
      <c:catAx>
        <c:axId val="52647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76976"/>
        <c:crosses val="autoZero"/>
        <c:auto val="1"/>
        <c:lblAlgn val="ctr"/>
        <c:lblOffset val="100"/>
        <c:noMultiLvlLbl val="0"/>
      </c:catAx>
      <c:valAx>
        <c:axId val="52647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77368"/>
        <c:crosses val="autoZero"/>
        <c:crossBetween val="between"/>
      </c:valAx>
      <c:valAx>
        <c:axId val="5264914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92656"/>
        <c:crosses val="max"/>
        <c:crossBetween val="between"/>
      </c:valAx>
      <c:catAx>
        <c:axId val="526492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6491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4.4067175719214383E-2"/>
          <c:w val="0.9277800865169632"/>
          <c:h val="0.68487397796641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Количества беременных женщин закончившие родами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-4.6296296296296294E-3"/>
                  <c:y val="1.40301633044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5432098765432098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CAA-4536-A666-827A6E50D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Лист1!$A$5:$A$18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Лист1!$B$5:$B$18</c:f>
              <c:numCache>
                <c:formatCode>General</c:formatCode>
                <c:ptCount val="14"/>
                <c:pt idx="0">
                  <c:v>22</c:v>
                </c:pt>
                <c:pt idx="1">
                  <c:v>35</c:v>
                </c:pt>
                <c:pt idx="2">
                  <c:v>91</c:v>
                </c:pt>
                <c:pt idx="3">
                  <c:v>72</c:v>
                </c:pt>
                <c:pt idx="4">
                  <c:v>89</c:v>
                </c:pt>
                <c:pt idx="5">
                  <c:v>93</c:v>
                </c:pt>
                <c:pt idx="6">
                  <c:v>103</c:v>
                </c:pt>
                <c:pt idx="7">
                  <c:v>117</c:v>
                </c:pt>
                <c:pt idx="8">
                  <c:v>88</c:v>
                </c:pt>
                <c:pt idx="9">
                  <c:v>117</c:v>
                </c:pt>
                <c:pt idx="10">
                  <c:v>126</c:v>
                </c:pt>
                <c:pt idx="11">
                  <c:v>88</c:v>
                </c:pt>
                <c:pt idx="12">
                  <c:v>133</c:v>
                </c:pt>
                <c:pt idx="13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AA-4536-A666-827A6E50D3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беременных женщин получивщие ППМР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3888888888888888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294E-3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43209876543323E-3"/>
                  <c:y val="8.148118677504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0864197530864196E-3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802469135802469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5432098765432098E-3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5432098765432098E-3"/>
                  <c:y val="8.4180979826834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6296296296296294E-3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1CAA-4536-A666-827A6E50D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Лист1!$A$5:$A$18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Лист1!$C$5:$C$18</c:f>
              <c:numCache>
                <c:formatCode>General</c:formatCode>
                <c:ptCount val="14"/>
                <c:pt idx="0">
                  <c:v>6</c:v>
                </c:pt>
                <c:pt idx="1">
                  <c:v>25</c:v>
                </c:pt>
                <c:pt idx="2">
                  <c:v>62</c:v>
                </c:pt>
                <c:pt idx="3">
                  <c:v>64</c:v>
                </c:pt>
                <c:pt idx="4">
                  <c:v>70</c:v>
                </c:pt>
                <c:pt idx="5">
                  <c:v>86</c:v>
                </c:pt>
                <c:pt idx="6">
                  <c:v>99</c:v>
                </c:pt>
                <c:pt idx="7">
                  <c:v>114</c:v>
                </c:pt>
                <c:pt idx="8">
                  <c:v>87</c:v>
                </c:pt>
                <c:pt idx="9">
                  <c:v>112</c:v>
                </c:pt>
                <c:pt idx="10">
                  <c:v>120</c:v>
                </c:pt>
                <c:pt idx="11">
                  <c:v>87</c:v>
                </c:pt>
                <c:pt idx="12">
                  <c:v>128</c:v>
                </c:pt>
                <c:pt idx="13">
                  <c:v>169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AA-4536-A666-827A6E50D3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685448"/>
        <c:axId val="53269446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Охват ППМР в%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-3.0864197530864255E-2"/>
                  <c:y val="-8.979304514862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7776E-2"/>
                  <c:y val="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432098765432098E-2"/>
                  <c:y val="-7.015081652236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320987654321045E-2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975308641975308E-2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728395061728392E-3"/>
                  <c:y val="-2.091021418040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716049382716049E-3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59259259259146E-3"/>
                  <c:y val="-3.9284486408417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6296296296296294E-3"/>
                  <c:y val="-3.367230968330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4.5580168205430959E-3"/>
                  <c:y val="-3.0866315154172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CAA-4536-A666-827A6E50D3F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9512192373238365E-3"/>
                  <c:y val="-3.4341714387447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1CAA-4536-A666-827A6E50D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Лист1!$A$5:$A$18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Лист1!$D$5:$D$18</c:f>
              <c:numCache>
                <c:formatCode>General</c:formatCode>
                <c:ptCount val="14"/>
                <c:pt idx="0">
                  <c:v>27.3</c:v>
                </c:pt>
                <c:pt idx="1">
                  <c:v>71.400000000000006</c:v>
                </c:pt>
                <c:pt idx="2">
                  <c:v>68.099999999999994</c:v>
                </c:pt>
                <c:pt idx="3">
                  <c:v>88.8</c:v>
                </c:pt>
                <c:pt idx="4">
                  <c:v>78.599999999999994</c:v>
                </c:pt>
                <c:pt idx="5">
                  <c:v>92.5</c:v>
                </c:pt>
                <c:pt idx="6">
                  <c:v>96.1</c:v>
                </c:pt>
                <c:pt idx="7">
                  <c:v>97.4</c:v>
                </c:pt>
                <c:pt idx="8">
                  <c:v>98.8</c:v>
                </c:pt>
                <c:pt idx="9">
                  <c:v>95.7</c:v>
                </c:pt>
                <c:pt idx="10">
                  <c:v>95.2</c:v>
                </c:pt>
                <c:pt idx="11">
                  <c:v>98.8</c:v>
                </c:pt>
                <c:pt idx="12">
                  <c:v>96.2</c:v>
                </c:pt>
                <c:pt idx="13">
                  <c:v>97.1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CAA-4536-A666-827A6E50D3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2685448"/>
        <c:axId val="532694464"/>
      </c:lineChart>
      <c:catAx>
        <c:axId val="53268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94464"/>
        <c:crosses val="autoZero"/>
        <c:auto val="1"/>
        <c:lblAlgn val="ctr"/>
        <c:lblOffset val="100"/>
        <c:noMultiLvlLbl val="0"/>
      </c:catAx>
      <c:valAx>
        <c:axId val="5326944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85448"/>
        <c:crosses val="autoZero"/>
        <c:crossBetween val="between"/>
      </c:valAx>
      <c:spPr>
        <a:noFill/>
        <a:ln>
          <a:solidFill>
            <a:schemeClr val="accent1">
              <a:alpha val="96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Родилось всего детей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0701754385964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679738562091504E-3"/>
                  <c:y val="0.146198830409356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30116959064327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32456140350877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A4D-4399-ABE7-CE278EB243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114</c:v>
                </c:pt>
                <c:pt idx="1">
                  <c:v>89</c:v>
                </c:pt>
                <c:pt idx="2">
                  <c:v>116</c:v>
                </c:pt>
                <c:pt idx="3">
                  <c:v>120</c:v>
                </c:pt>
                <c:pt idx="4">
                  <c:v>88</c:v>
                </c:pt>
                <c:pt idx="5">
                  <c:v>135</c:v>
                </c:pt>
                <c:pt idx="6">
                  <c:v>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4D-4399-ABE7-CE278EB243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Прошли РДМ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019607843137558E-3"/>
                  <c:y val="0.19590643274853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339869281045752E-3"/>
                  <c:y val="0.257309941520467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679738562091504E-3"/>
                  <c:y val="0.36257309941520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679738562091504E-3"/>
                  <c:y val="0.38011695906432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A4D-4399-ABE7-CE278EB243E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82432384018818E-16"/>
                  <c:y val="0.21637426900584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97-4A0F-A755-C6AA034DBA6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75</c:v>
                </c:pt>
                <c:pt idx="1">
                  <c:v>86</c:v>
                </c:pt>
                <c:pt idx="2">
                  <c:v>104</c:v>
                </c:pt>
                <c:pt idx="3">
                  <c:v>107</c:v>
                </c:pt>
                <c:pt idx="4">
                  <c:v>84</c:v>
                </c:pt>
                <c:pt idx="5">
                  <c:v>129</c:v>
                </c:pt>
                <c:pt idx="6">
                  <c:v>178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4D-4399-ABE7-CE278EB243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664672"/>
        <c:axId val="532662712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В%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705882352941176E-2"/>
                  <c:y val="-9.6491228070175489E-2"/>
                </c:manualLayout>
              </c:layout>
              <c:tx>
                <c:rich>
                  <a:bodyPr/>
                  <a:lstStyle/>
                  <a:p>
                    <a:fld id="{CE3CD2E3-D4DE-4480-A66D-2CD03AF32166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A4D-4399-ABE7-CE278EB243E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5.2631578947368446E-2"/>
                </c:manualLayout>
              </c:layout>
              <c:tx>
                <c:rich>
                  <a:bodyPr/>
                  <a:lstStyle/>
                  <a:p>
                    <a:fld id="{BA935A97-AE91-4C77-ABE6-48DD72E50404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A4D-4399-ABE7-CE278EB243E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4509803921568627E-3"/>
                  <c:y val="-0.12280701754385967"/>
                </c:manualLayout>
              </c:layout>
              <c:tx>
                <c:rich>
                  <a:bodyPr/>
                  <a:lstStyle/>
                  <a:p>
                    <a:fld id="{7DB09196-18D5-4A40-B71C-227169DE647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A4D-4399-ABE7-CE278EB243EF}"/>
                </c:ext>
                <c:ext xmlns:c15="http://schemas.microsoft.com/office/drawing/2012/chart" uri="{CE6537A1-D6FC-4f65-9D91-7224C49458BB}">
                  <c15:layout>
                    <c:manualLayout>
                      <c:w val="8.6601307189542481E-2"/>
                      <c:h val="6.257309941520468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3071895424836602E-2"/>
                  <c:y val="-0.14327485380116961"/>
                </c:manualLayout>
              </c:layout>
              <c:tx>
                <c:rich>
                  <a:bodyPr/>
                  <a:lstStyle/>
                  <a:p>
                    <a:fld id="{D3A88C36-E351-4662-8A5B-E9C232EF7C9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A4D-4399-ABE7-CE278EB243E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5.8479532163742687E-3"/>
                </c:manualLayout>
              </c:layout>
              <c:tx>
                <c:rich>
                  <a:bodyPr/>
                  <a:lstStyle/>
                  <a:p>
                    <a:fld id="{56C5DB7E-11BA-4E67-BF08-B0E8FEDD72A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97-4A0F-A755-C6AA034DBA6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66</c:v>
                </c:pt>
                <c:pt idx="1">
                  <c:v>96</c:v>
                </c:pt>
                <c:pt idx="2">
                  <c:v>89.6</c:v>
                </c:pt>
                <c:pt idx="3">
                  <c:v>89.1</c:v>
                </c:pt>
                <c:pt idx="4">
                  <c:v>95</c:v>
                </c:pt>
                <c:pt idx="5">
                  <c:v>95</c:v>
                </c:pt>
                <c:pt idx="6">
                  <c:v>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A4D-4399-ABE7-CE278EB243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2664672"/>
        <c:axId val="532662712"/>
      </c:lineChart>
      <c:catAx>
        <c:axId val="53266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2712"/>
        <c:crosses val="autoZero"/>
        <c:auto val="1"/>
        <c:lblAlgn val="ctr"/>
        <c:lblOffset val="100"/>
        <c:noMultiLvlLbl val="0"/>
      </c:catAx>
      <c:valAx>
        <c:axId val="5326627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 них подтвержден ВИЧ по диспансерному отделу (из состоящих на Д учете)
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470588235294115E-2"/>
                  <c:y val="-9.5061728395061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372549019607872E-2"/>
                  <c:y val="-6.4197530864197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0159410220781255E-2"/>
                  <c:y val="-5.802469135802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6176470588235295E-2"/>
                  <c:y val="-7.037037037037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53921568627451"/>
                  <c:y val="9.876543209876430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960784313725492E-2"/>
                  <c:y val="-0.43456790123456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9836601307189601E-2"/>
                  <c:y val="-4.8765432098765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5326797385620915E-2"/>
                  <c:y val="-4.259259259259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042483660130719E-2"/>
                  <c:y val="-3.3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5522875816993584E-2"/>
                  <c:y val="-0.53950617283950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0424836601307308E-2"/>
                  <c:y val="-0.456172839506172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369281045751646E-2"/>
                  <c:y val="-0.369753086419753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6960784313725492E-2"/>
                  <c:y val="-0.264814814814814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2058823529411884E-2"/>
                  <c:y val="-0.203086419753086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4.0373629766867375E-4"/>
                  <c:y val="-0.104320987654320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370E-4413-94DD-9EB8F6AB2257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0166624827724436E-2"/>
                  <c:y val="-3.81992043006372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y-KG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До 2005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5.3999999999999999E-2</c:v>
                </c:pt>
                <c:pt idx="1">
                  <c:v>2.7E-2</c:v>
                </c:pt>
                <c:pt idx="2">
                  <c:v>0.11700000000000001</c:v>
                </c:pt>
                <c:pt idx="3">
                  <c:v>0.187</c:v>
                </c:pt>
                <c:pt idx="4">
                  <c:v>5.2999999999999999E-2</c:v>
                </c:pt>
                <c:pt idx="5">
                  <c:v>2.3E-2</c:v>
                </c:pt>
                <c:pt idx="6">
                  <c:v>2.4E-2</c:v>
                </c:pt>
                <c:pt idx="7">
                  <c:v>0.01</c:v>
                </c:pt>
                <c:pt idx="8">
                  <c:v>0</c:v>
                </c:pt>
                <c:pt idx="9">
                  <c:v>4.4999999999999998E-2</c:v>
                </c:pt>
                <c:pt idx="10">
                  <c:v>3.7999999999999999E-2</c:v>
                </c:pt>
                <c:pt idx="11">
                  <c:v>1.9E-2</c:v>
                </c:pt>
                <c:pt idx="12">
                  <c:v>1.6E-2</c:v>
                </c:pt>
                <c:pt idx="13">
                  <c:v>7.7999999999999996E-3</c:v>
                </c:pt>
                <c:pt idx="14">
                  <c:v>2.2700000000000001E-2</c:v>
                </c:pt>
                <c:pt idx="15">
                  <c:v>2.1999999999999999E-2</c:v>
                </c:pt>
                <c:pt idx="16">
                  <c:v>1.7000000000000001E-2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0E-4413-94DD-9EB8F6AB2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663496"/>
        <c:axId val="532677608"/>
      </c:lineChart>
      <c:catAx>
        <c:axId val="53266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77608"/>
        <c:crosses val="autoZero"/>
        <c:auto val="1"/>
        <c:lblAlgn val="ctr"/>
        <c:lblOffset val="100"/>
        <c:noMultiLvlLbl val="0"/>
      </c:catAx>
      <c:valAx>
        <c:axId val="5326776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500" b="1" i="0" baseline="0" dirty="0"/>
              <a:t>Охват минимальным пакетом услуг КГН 2018-2020гг.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'[Анализ вертикально зараженных детей 250221.xlsx]Лист1'!$A$8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247561879014211E-3"/>
                  <c:y val="-6.282335991883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765910062808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866466576548859E-3"/>
                  <c:y val="-3.4661164093149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вертикально зараженных детей 250221.xlsx]Лист1'!$B$7:$D$7</c:f>
              <c:strCache>
                <c:ptCount val="3"/>
                <c:pt idx="0">
                  <c:v>СР</c:v>
                </c:pt>
                <c:pt idx="1">
                  <c:v>МСМ</c:v>
                </c:pt>
                <c:pt idx="2">
                  <c:v>ЛУИН</c:v>
                </c:pt>
              </c:strCache>
            </c:strRef>
          </c:cat>
          <c:val>
            <c:numRef>
              <c:f>'[Анализ вертикально зараженных детей 250221.xlsx]Лист1'!$B$8:$D$8</c:f>
              <c:numCache>
                <c:formatCode>General</c:formatCode>
                <c:ptCount val="3"/>
                <c:pt idx="0">
                  <c:v>5141</c:v>
                </c:pt>
                <c:pt idx="1">
                  <c:v>9803</c:v>
                </c:pt>
                <c:pt idx="2">
                  <c:v>17656</c:v>
                </c:pt>
              </c:numCache>
            </c:numRef>
          </c:val>
        </c:ser>
        <c:ser>
          <c:idx val="1"/>
          <c:order val="1"/>
          <c:tx>
            <c:strRef>
              <c:f>'[Анализ вертикально зараженных детей 250221.xlsx]Лист1'!$A$9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371342818521317E-3"/>
                  <c:y val="-5.4158068895545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123780939507106E-3"/>
                  <c:y val="-2.38295503140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618904697533754E-3"/>
                  <c:y val="-4.332645511643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вертикально зараженных детей 250221.xlsx]Лист1'!$B$7:$D$7</c:f>
              <c:strCache>
                <c:ptCount val="3"/>
                <c:pt idx="0">
                  <c:v>СР</c:v>
                </c:pt>
                <c:pt idx="1">
                  <c:v>МСМ</c:v>
                </c:pt>
                <c:pt idx="2">
                  <c:v>ЛУИН</c:v>
                </c:pt>
              </c:strCache>
            </c:strRef>
          </c:cat>
          <c:val>
            <c:numRef>
              <c:f>'[Анализ вертикально зараженных детей 250221.xlsx]Лист1'!$B$9:$D$9</c:f>
              <c:numCache>
                <c:formatCode>General</c:formatCode>
                <c:ptCount val="3"/>
                <c:pt idx="0">
                  <c:v>4674</c:v>
                </c:pt>
                <c:pt idx="1">
                  <c:v>11147</c:v>
                </c:pt>
                <c:pt idx="2">
                  <c:v>17078</c:v>
                </c:pt>
              </c:numCache>
            </c:numRef>
          </c:val>
        </c:ser>
        <c:ser>
          <c:idx val="2"/>
          <c:order val="2"/>
          <c:tx>
            <c:strRef>
              <c:f>'[Анализ вертикально зараженных детей 250221.xlsx]Лист1'!$A$10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607036757012696E-2"/>
                  <c:y val="-5.849071440718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618904697535532E-3"/>
                  <c:y val="-3.249484133732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495123758028422E-3"/>
                  <c:y val="-6.065703716301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вертикально зараженных детей 250221.xlsx]Лист1'!$B$7:$D$7</c:f>
              <c:strCache>
                <c:ptCount val="3"/>
                <c:pt idx="0">
                  <c:v>СР</c:v>
                </c:pt>
                <c:pt idx="1">
                  <c:v>МСМ</c:v>
                </c:pt>
                <c:pt idx="2">
                  <c:v>ЛУИН</c:v>
                </c:pt>
              </c:strCache>
            </c:strRef>
          </c:cat>
          <c:val>
            <c:numRef>
              <c:f>'[Анализ вертикально зараженных детей 250221.xlsx]Лист1'!$B$10:$D$10</c:f>
              <c:numCache>
                <c:formatCode>General</c:formatCode>
                <c:ptCount val="3"/>
                <c:pt idx="0">
                  <c:v>2832</c:v>
                </c:pt>
                <c:pt idx="1">
                  <c:v>10809</c:v>
                </c:pt>
                <c:pt idx="2">
                  <c:v>16636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668592"/>
        <c:axId val="532680352"/>
        <c:axId val="0"/>
      </c:bar3DChart>
      <c:catAx>
        <c:axId val="53266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80352"/>
        <c:crosses val="autoZero"/>
        <c:auto val="1"/>
        <c:lblAlgn val="ctr"/>
        <c:lblOffset val="100"/>
        <c:noMultiLvlLbl val="0"/>
      </c:catAx>
      <c:valAx>
        <c:axId val="532680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593546288641635"/>
          <c:y val="8.8555201177177231E-2"/>
          <c:w val="0.47395636542679775"/>
          <c:h val="0.79012398914548521"/>
        </c:manualLayout>
      </c:layout>
      <c:barChart>
        <c:barDir val="bar"/>
        <c:grouping val="clustered"/>
        <c:varyColors val="0"/>
        <c:ser>
          <c:idx val="0"/>
          <c:order val="0"/>
          <c:tx>
            <c:v>Услуги по ВИЧ</c:v>
          </c:tx>
          <c:spPr>
            <a:solidFill>
              <a:srgbClr val="4472C4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Лист1!$B$50:$B$56</c:f>
              <c:strCache>
                <c:ptCount val="7"/>
                <c:pt idx="0">
                  <c:v>Было отказано в услугах здравоохранения из-за ВИЧ-статуса</c:v>
                </c:pt>
                <c:pt idx="1">
                  <c:v>Рекомендовали не заниматься сексом из-за ВИЧ-статуса</c:v>
                </c:pt>
                <c:pt idx="2">
                  <c:v>Плохо говорили или сплетничали из-за ВИЧ-статуса</c:v>
                </c:pt>
                <c:pt idx="3">
                  <c:v>Задевали в устной форме (кричали, ругались, обзывали или же вы подвергались вербальному насилию другого рода) из-за ВИЧ-статуса</c:v>
                </c:pt>
                <c:pt idx="4">
                  <c:v>Подвергались физическому насилию (вас толкали, били, ударяли или каким-либо другим образом вы подвергались физическому насилию) из-за ВИЧ-статуса </c:v>
                </c:pt>
                <c:pt idx="5">
                  <c:v>Избегали физического контакта/использовали дополнительные методы предосторожности (такие как – надевали вторую пару перчаток) из-за ВИЧ-статуса </c:v>
                </c:pt>
                <c:pt idx="6">
                  <c:v>Раскрывали ВИЧ-статус без согласия</c:v>
                </c:pt>
              </c:strCache>
            </c:strRef>
          </c:cat>
          <c:val>
            <c:numRef>
              <c:f>Лист1!$C$50:$C$56</c:f>
              <c:numCache>
                <c:formatCode>0.00%</c:formatCode>
                <c:ptCount val="7"/>
                <c:pt idx="0">
                  <c:v>3.1E-2</c:v>
                </c:pt>
                <c:pt idx="1">
                  <c:v>0.06</c:v>
                </c:pt>
                <c:pt idx="2">
                  <c:v>5.7000000000000002E-2</c:v>
                </c:pt>
                <c:pt idx="3">
                  <c:v>4.2999999999999997E-2</c:v>
                </c:pt>
                <c:pt idx="4">
                  <c:v>6.0000000000000001E-3</c:v>
                </c:pt>
                <c:pt idx="5">
                  <c:v>0.10299999999999999</c:v>
                </c:pt>
                <c:pt idx="6">
                  <c:v>5.7000000000000002E-2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D7-4A91-9029-5171C230BA2D}"/>
            </c:ext>
          </c:extLst>
        </c:ser>
        <c:ser>
          <c:idx val="1"/>
          <c:order val="1"/>
          <c:tx>
            <c:v>Услуги, не связанные с ВИЧ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Лист1!$B$50:$B$56</c:f>
              <c:strCache>
                <c:ptCount val="7"/>
                <c:pt idx="0">
                  <c:v>Было отказано в услугах здравоохранения из-за ВИЧ-статуса</c:v>
                </c:pt>
                <c:pt idx="1">
                  <c:v>Рекомендовали не заниматься сексом из-за ВИЧ-статуса</c:v>
                </c:pt>
                <c:pt idx="2">
                  <c:v>Плохо говорили или сплетничали из-за ВИЧ-статуса</c:v>
                </c:pt>
                <c:pt idx="3">
                  <c:v>Задевали в устной форме (кричали, ругались, обзывали или же вы подвергались вербальному насилию другого рода) из-за ВИЧ-статуса</c:v>
                </c:pt>
                <c:pt idx="4">
                  <c:v>Подвергались физическому насилию (вас толкали, били, ударяли или каким-либо другим образом вы подвергались физическому насилию) из-за ВИЧ-статуса </c:v>
                </c:pt>
                <c:pt idx="5">
                  <c:v>Избегали физического контакта/использовали дополнительные методы предосторожности (такие как – надевали вторую пару перчаток) из-за ВИЧ-статуса </c:v>
                </c:pt>
                <c:pt idx="6">
                  <c:v>Раскрывали ВИЧ-статус без согласия</c:v>
                </c:pt>
              </c:strCache>
            </c:strRef>
          </c:cat>
          <c:val>
            <c:numRef>
              <c:f>Лист1!$D$50:$D$56</c:f>
              <c:numCache>
                <c:formatCode>0%</c:formatCode>
                <c:ptCount val="7"/>
                <c:pt idx="0">
                  <c:v>0.06</c:v>
                </c:pt>
                <c:pt idx="1">
                  <c:v>0.05</c:v>
                </c:pt>
                <c:pt idx="2">
                  <c:v>0.08</c:v>
                </c:pt>
                <c:pt idx="3" formatCode="0.00%">
                  <c:v>0.104</c:v>
                </c:pt>
                <c:pt idx="4" formatCode="0.00%">
                  <c:v>1.0999999999999999E-2</c:v>
                </c:pt>
                <c:pt idx="5">
                  <c:v>0.06</c:v>
                </c:pt>
                <c:pt idx="6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D7-4A91-9029-5171C230B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664280"/>
        <c:axId val="532679568"/>
      </c:barChart>
      <c:catAx>
        <c:axId val="532664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79568"/>
        <c:crosses val="autoZero"/>
        <c:auto val="1"/>
        <c:lblAlgn val="ctr"/>
        <c:lblOffset val="100"/>
        <c:noMultiLvlLbl val="0"/>
      </c:catAx>
      <c:valAx>
        <c:axId val="5326795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53266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 smtClean="0">
                <a:effectLst/>
              </a:rPr>
              <a:t>10 751 263</a:t>
            </a:r>
            <a:r>
              <a:rPr lang="ru-RU" sz="2400" b="1" i="0" u="none" strike="noStrike" baseline="0" dirty="0" smtClean="0">
                <a:effectLst/>
              </a:rPr>
              <a:t> </a:t>
            </a:r>
            <a:r>
              <a:rPr lang="en-US" sz="2400" b="1" i="0" u="none" strike="noStrike" baseline="0" dirty="0" smtClean="0">
                <a:effectLst/>
              </a:rPr>
              <a:t>$</a:t>
            </a:r>
            <a:endParaRPr lang="ky-KG" sz="2400" b="1" dirty="0"/>
          </a:p>
        </c:rich>
      </c:tx>
      <c:layout>
        <c:manualLayout>
          <c:xMode val="edge"/>
          <c:yMode val="edge"/>
          <c:x val="3.4949539777957228E-2"/>
          <c:y val="2.22779267845584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'[Финансирование 2020 доноры итог.xlsx]Лист1'!$B$114:$J$114</c:f>
              <c:strCache>
                <c:ptCount val="9"/>
                <c:pt idx="0">
                  <c:v>Гос.фин.</c:v>
                </c:pt>
                <c:pt idx="1">
                  <c:v>CDC</c:v>
                </c:pt>
                <c:pt idx="2">
                  <c:v>USAID</c:v>
                </c:pt>
                <c:pt idx="3">
                  <c:v>UNDP/GF</c:v>
                </c:pt>
                <c:pt idx="4">
                  <c:v>AFEW</c:v>
                </c:pt>
                <c:pt idx="5">
                  <c:v>FS</c:v>
                </c:pt>
                <c:pt idx="6">
                  <c:v>UNAIDS</c:v>
                </c:pt>
                <c:pt idx="7">
                  <c:v>UNFPA</c:v>
                </c:pt>
                <c:pt idx="8">
                  <c:v>UNICEF</c:v>
                </c:pt>
              </c:strCache>
            </c:strRef>
          </c:cat>
          <c:val>
            <c:numRef>
              <c:f>'[Финансирование 2020 доноры итог.xlsx]Лист1'!$B$115:$J$115</c:f>
              <c:numCache>
                <c:formatCode>0.00</c:formatCode>
                <c:ptCount val="9"/>
                <c:pt idx="0" formatCode="General">
                  <c:v>2131199.4300000002</c:v>
                </c:pt>
                <c:pt idx="1">
                  <c:v>485231.3370000486</c:v>
                </c:pt>
                <c:pt idx="2">
                  <c:v>1581961</c:v>
                </c:pt>
                <c:pt idx="3">
                  <c:v>5446870.2200000007</c:v>
                </c:pt>
                <c:pt idx="4">
                  <c:v>244733.30406761609</c:v>
                </c:pt>
                <c:pt idx="5">
                  <c:v>516349</c:v>
                </c:pt>
                <c:pt idx="6">
                  <c:v>349909</c:v>
                </c:pt>
                <c:pt idx="7">
                  <c:v>85590</c:v>
                </c:pt>
                <c:pt idx="8">
                  <c:v>110000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'[Финансирование 2020 доноры итог.xlsx]Лист1'!$B$114:$J$114</c:f>
              <c:strCache>
                <c:ptCount val="9"/>
                <c:pt idx="0">
                  <c:v>Гос.фин.</c:v>
                </c:pt>
                <c:pt idx="1">
                  <c:v>CDC</c:v>
                </c:pt>
                <c:pt idx="2">
                  <c:v>USAID</c:v>
                </c:pt>
                <c:pt idx="3">
                  <c:v>UNDP/GF</c:v>
                </c:pt>
                <c:pt idx="4">
                  <c:v>AFEW</c:v>
                </c:pt>
                <c:pt idx="5">
                  <c:v>FS</c:v>
                </c:pt>
                <c:pt idx="6">
                  <c:v>UNAIDS</c:v>
                </c:pt>
                <c:pt idx="7">
                  <c:v>UNFPA</c:v>
                </c:pt>
                <c:pt idx="8">
                  <c:v>UNICEF</c:v>
                </c:pt>
              </c:strCache>
            </c:strRef>
          </c:cat>
          <c:val>
            <c:numRef>
              <c:f>'[2020-KGZ-2020-20210331-205137.xlsx]#REF'!$G$119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y-KG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Финансирования программ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>
        <c:manualLayout>
          <c:layoutTarget val="inner"/>
          <c:xMode val="edge"/>
          <c:yMode val="edge"/>
          <c:x val="0.14994144336609086"/>
          <c:y val="0.12271298593879239"/>
          <c:w val="0.79631178660806934"/>
          <c:h val="0.40910858847358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'[2020-KGZ-2020-20210331-205137.xlsx]Диаг2'!$B$1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'[2020-KGZ-2020-20210331-205137.xlsx]Диаг2'!$A$2:$A$12</c:f>
              <c:strCache>
                <c:ptCount val="11"/>
                <c:pt idx="0">
                  <c:v>1 Лечение, уход и поддержка</c:v>
                </c:pt>
                <c:pt idx="1">
                  <c:v>2 Профилактика вертикальной передачи ВИЧ от матери ребёнку (ППМР) (промежуточный итог)</c:v>
                </c:pt>
                <c:pt idx="2">
                  <c:v>3 Профилактика ВИЧ</c:v>
                </c:pt>
                <c:pt idx="3">
                  <c:v>4 Гендерные программы, включая программы по снижению и предупреждению насилия в отношении женщин</c:v>
                </c:pt>
                <c:pt idx="4">
                  <c:v>5 Программы по профилактике ВИЧ для детей и подростков в образовательных учреждениях, а также меры вне школ</c:v>
                </c:pt>
                <c:pt idx="5">
                  <c:v>6 Социальная защита в связи с ВИЧ</c:v>
                </c:pt>
                <c:pt idx="6">
                  <c:v>7 Мобилизация сообществ</c:v>
                </c:pt>
                <c:pt idx="7">
                  <c:v>8 Управление программами</c:v>
                </c:pt>
                <c:pt idx="8">
                  <c:v>9 Формирование благоприятной среды</c:v>
                </c:pt>
                <c:pt idx="9">
                  <c:v>10 Скрининг и диагностика туберкулеза среди людей, живущих с ВИЧ</c:v>
                </c:pt>
                <c:pt idx="10">
                  <c:v>Итого:</c:v>
                </c:pt>
              </c:strCache>
            </c:strRef>
          </c:cat>
          <c:val>
            <c:numRef>
              <c:f>'[2020-KGZ-2020-20210331-205137.xlsx]Диаг2'!$B$2:$B$12</c:f>
              <c:numCache>
                <c:formatCode>0</c:formatCode>
                <c:ptCount val="11"/>
                <c:pt idx="0">
                  <c:v>2891935.67</c:v>
                </c:pt>
                <c:pt idx="1">
                  <c:v>41628.120000000003</c:v>
                </c:pt>
                <c:pt idx="2">
                  <c:v>2102145.09</c:v>
                </c:pt>
                <c:pt idx="3">
                  <c:v>130992.57</c:v>
                </c:pt>
                <c:pt idx="4">
                  <c:v>58313.3</c:v>
                </c:pt>
                <c:pt idx="5">
                  <c:v>378066.18</c:v>
                </c:pt>
                <c:pt idx="6">
                  <c:v>256038.94</c:v>
                </c:pt>
                <c:pt idx="7">
                  <c:v>3783318.46</c:v>
                </c:pt>
                <c:pt idx="8">
                  <c:v>1067172.42</c:v>
                </c:pt>
                <c:pt idx="9">
                  <c:v>41652</c:v>
                </c:pt>
                <c:pt idx="10">
                  <c:v>10751262.75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1381184"/>
        <c:axId val="601388240"/>
      </c:barChart>
      <c:catAx>
        <c:axId val="601381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Мероприятия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y-KG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601388240"/>
        <c:crosses val="autoZero"/>
        <c:auto val="1"/>
        <c:lblAlgn val="ctr"/>
        <c:lblOffset val="100"/>
        <c:noMultiLvlLbl val="0"/>
      </c:catAx>
      <c:valAx>
        <c:axId val="60138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Финансы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y-KG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60138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Источники финансирования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>
        <c:manualLayout>
          <c:layoutTarget val="inner"/>
          <c:xMode val="edge"/>
          <c:yMode val="edge"/>
          <c:x val="6.9544361348136921E-2"/>
          <c:y val="3.2672457802586742E-2"/>
          <c:w val="0.78205954381225362"/>
          <c:h val="0.60337772847148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'[2020-KGZ-2020-20210331-205137.xlsx]Лист4'!$B$22</c:f>
              <c:strCache>
                <c:ptCount val="1"/>
                <c:pt idx="0">
                  <c:v>Государственные финансы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'[2020-KGZ-2020-20210331-205137.xlsx]Лист4'!$A$23:$A$33</c:f>
              <c:strCache>
                <c:ptCount val="11"/>
                <c:pt idx="0">
                  <c:v>Лечение, уход и поддержка</c:v>
                </c:pt>
                <c:pt idx="1">
                  <c:v>Профилактика вертикальной передачи ВИЧ от матери ребёнку (ППМР) (промежуточный итог)</c:v>
                </c:pt>
                <c:pt idx="2">
                  <c:v>Профилактика ВИЧ</c:v>
                </c:pt>
                <c:pt idx="3">
                  <c:v>Гендерные программы, включая программы по снижению и предупреждению насилия в отношении женщин</c:v>
                </c:pt>
                <c:pt idx="4">
                  <c:v>Программы по профилактике ВИЧ для детей и подростков в образовательных учреждениях, а также меры вне школ</c:v>
                </c:pt>
                <c:pt idx="5">
                  <c:v>Социальная защита в связи с ВИЧ</c:v>
                </c:pt>
                <c:pt idx="6">
                  <c:v>Мобилизация сообществ</c:v>
                </c:pt>
                <c:pt idx="7">
                  <c:v>Управление программами</c:v>
                </c:pt>
                <c:pt idx="8">
                  <c:v>Формирование благоприятной среды</c:v>
                </c:pt>
                <c:pt idx="9">
                  <c:v>Скрининг и диагностика туберкулеза среди людей, живущих с ВИЧ</c:v>
                </c:pt>
                <c:pt idx="10">
                  <c:v>Итого:</c:v>
                </c:pt>
              </c:strCache>
            </c:strRef>
          </c:cat>
          <c:val>
            <c:numRef>
              <c:f>'[2020-KGZ-2020-20210331-205137.xlsx]Лист4'!$B$23:$B$33</c:f>
              <c:numCache>
                <c:formatCode>General</c:formatCode>
                <c:ptCount val="11"/>
                <c:pt idx="0">
                  <c:v>1010895.67</c:v>
                </c:pt>
                <c:pt idx="1">
                  <c:v>0</c:v>
                </c:pt>
                <c:pt idx="2">
                  <c:v>190147</c:v>
                </c:pt>
                <c:pt idx="3">
                  <c:v>0</c:v>
                </c:pt>
                <c:pt idx="4">
                  <c:v>0</c:v>
                </c:pt>
                <c:pt idx="5">
                  <c:v>378066.18</c:v>
                </c:pt>
                <c:pt idx="6">
                  <c:v>0</c:v>
                </c:pt>
                <c:pt idx="7">
                  <c:v>552090.57999999996</c:v>
                </c:pt>
                <c:pt idx="8">
                  <c:v>0</c:v>
                </c:pt>
                <c:pt idx="9">
                  <c:v>0</c:v>
                </c:pt>
                <c:pt idx="10">
                  <c:v>2131199.4300000002</c:v>
                </c:pt>
              </c:numCache>
            </c:numRef>
          </c:val>
        </c:ser>
        <c:ser>
          <c:idx val="1"/>
          <c:order val="1"/>
          <c:tx>
            <c:strRef>
              <c:f>'[2020-KGZ-2020-20210331-205137.xlsx]Лист4'!$C$22</c:f>
              <c:strCache>
                <c:ptCount val="1"/>
                <c:pt idx="0">
                  <c:v>Американская программа PEPFAR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'[2020-KGZ-2020-20210331-205137.xlsx]Лист4'!$A$23:$A$33</c:f>
              <c:strCache>
                <c:ptCount val="11"/>
                <c:pt idx="0">
                  <c:v>Лечение, уход и поддержка</c:v>
                </c:pt>
                <c:pt idx="1">
                  <c:v>Профилактика вертикальной передачи ВИЧ от матери ребёнку (ППМР) (промежуточный итог)</c:v>
                </c:pt>
                <c:pt idx="2">
                  <c:v>Профилактика ВИЧ</c:v>
                </c:pt>
                <c:pt idx="3">
                  <c:v>Гендерные программы, включая программы по снижению и предупреждению насилия в отношении женщин</c:v>
                </c:pt>
                <c:pt idx="4">
                  <c:v>Программы по профилактике ВИЧ для детей и подростков в образовательных учреждениях, а также меры вне школ</c:v>
                </c:pt>
                <c:pt idx="5">
                  <c:v>Социальная защита в связи с ВИЧ</c:v>
                </c:pt>
                <c:pt idx="6">
                  <c:v>Мобилизация сообществ</c:v>
                </c:pt>
                <c:pt idx="7">
                  <c:v>Управление программами</c:v>
                </c:pt>
                <c:pt idx="8">
                  <c:v>Формирование благоприятной среды</c:v>
                </c:pt>
                <c:pt idx="9">
                  <c:v>Скрининг и диагностика туберкулеза среди людей, живущих с ВИЧ</c:v>
                </c:pt>
                <c:pt idx="10">
                  <c:v>Итого:</c:v>
                </c:pt>
              </c:strCache>
            </c:strRef>
          </c:cat>
          <c:val>
            <c:numRef>
              <c:f>'[2020-KGZ-2020-20210331-205137.xlsx]Лист4'!$C$23:$C$33</c:f>
              <c:numCache>
                <c:formatCode>General</c:formatCode>
                <c:ptCount val="11"/>
                <c:pt idx="0">
                  <c:v>579715.57999999996</c:v>
                </c:pt>
                <c:pt idx="1">
                  <c:v>0</c:v>
                </c:pt>
                <c:pt idx="2">
                  <c:v>502859.34</c:v>
                </c:pt>
                <c:pt idx="3">
                  <c:v>1521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714917.88</c:v>
                </c:pt>
                <c:pt idx="8">
                  <c:v>124444</c:v>
                </c:pt>
                <c:pt idx="9">
                  <c:v>41652</c:v>
                </c:pt>
                <c:pt idx="10">
                  <c:v>1965109.8</c:v>
                </c:pt>
              </c:numCache>
            </c:numRef>
          </c:val>
        </c:ser>
        <c:ser>
          <c:idx val="2"/>
          <c:order val="2"/>
          <c:tx>
            <c:strRef>
              <c:f>'[2020-KGZ-2020-20210331-205137.xlsx]Лист4'!$D$22</c:f>
              <c:strCache>
                <c:ptCount val="1"/>
                <c:pt idx="0">
                  <c:v>Глобальный фонд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'[2020-KGZ-2020-20210331-205137.xlsx]Лист4'!$A$23:$A$33</c:f>
              <c:strCache>
                <c:ptCount val="11"/>
                <c:pt idx="0">
                  <c:v>Лечение, уход и поддержка</c:v>
                </c:pt>
                <c:pt idx="1">
                  <c:v>Профилактика вертикальной передачи ВИЧ от матери ребёнку (ППМР) (промежуточный итог)</c:v>
                </c:pt>
                <c:pt idx="2">
                  <c:v>Профилактика ВИЧ</c:v>
                </c:pt>
                <c:pt idx="3">
                  <c:v>Гендерные программы, включая программы по снижению и предупреждению насилия в отношении женщин</c:v>
                </c:pt>
                <c:pt idx="4">
                  <c:v>Программы по профилактике ВИЧ для детей и подростков в образовательных учреждениях, а также меры вне школ</c:v>
                </c:pt>
                <c:pt idx="5">
                  <c:v>Социальная защита в связи с ВИЧ</c:v>
                </c:pt>
                <c:pt idx="6">
                  <c:v>Мобилизация сообществ</c:v>
                </c:pt>
                <c:pt idx="7">
                  <c:v>Управление программами</c:v>
                </c:pt>
                <c:pt idx="8">
                  <c:v>Формирование благоприятной среды</c:v>
                </c:pt>
                <c:pt idx="9">
                  <c:v>Скрининг и диагностика туберкулеза среди людей, живущих с ВИЧ</c:v>
                </c:pt>
                <c:pt idx="10">
                  <c:v>Итого:</c:v>
                </c:pt>
              </c:strCache>
            </c:strRef>
          </c:cat>
          <c:val>
            <c:numRef>
              <c:f>'[2020-KGZ-2020-20210331-205137.xlsx]Лист4'!$D$23:$D$33</c:f>
              <c:numCache>
                <c:formatCode>General</c:formatCode>
                <c:ptCount val="11"/>
                <c:pt idx="0">
                  <c:v>1096982.3999999999</c:v>
                </c:pt>
                <c:pt idx="1">
                  <c:v>1628.12</c:v>
                </c:pt>
                <c:pt idx="2">
                  <c:v>1257747.76</c:v>
                </c:pt>
                <c:pt idx="3">
                  <c:v>24328.34</c:v>
                </c:pt>
                <c:pt idx="4">
                  <c:v>0</c:v>
                </c:pt>
                <c:pt idx="5">
                  <c:v>0</c:v>
                </c:pt>
                <c:pt idx="6">
                  <c:v>103247.54</c:v>
                </c:pt>
                <c:pt idx="7">
                  <c:v>2449652</c:v>
                </c:pt>
                <c:pt idx="8">
                  <c:v>513284.06</c:v>
                </c:pt>
                <c:pt idx="9">
                  <c:v>0</c:v>
                </c:pt>
                <c:pt idx="10">
                  <c:v>5446870.2199999997</c:v>
                </c:pt>
              </c:numCache>
            </c:numRef>
          </c:val>
        </c:ser>
        <c:ser>
          <c:idx val="3"/>
          <c:order val="3"/>
          <c:tx>
            <c:strRef>
              <c:f>'[2020-KGZ-2020-20210331-205137.xlsx]Лист4'!$E$22</c:f>
              <c:strCache>
                <c:ptCount val="1"/>
                <c:pt idx="0">
                  <c:v>Все другие международные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'[2020-KGZ-2020-20210331-205137.xlsx]Лист4'!$A$23:$A$33</c:f>
              <c:strCache>
                <c:ptCount val="11"/>
                <c:pt idx="0">
                  <c:v>Лечение, уход и поддержка</c:v>
                </c:pt>
                <c:pt idx="1">
                  <c:v>Профилактика вертикальной передачи ВИЧ от матери ребёнку (ППМР) (промежуточный итог)</c:v>
                </c:pt>
                <c:pt idx="2">
                  <c:v>Профилактика ВИЧ</c:v>
                </c:pt>
                <c:pt idx="3">
                  <c:v>Гендерные программы, включая программы по снижению и предупреждению насилия в отношении женщин</c:v>
                </c:pt>
                <c:pt idx="4">
                  <c:v>Программы по профилактике ВИЧ для детей и подростков в образовательных учреждениях, а также меры вне школ</c:v>
                </c:pt>
                <c:pt idx="5">
                  <c:v>Социальная защита в связи с ВИЧ</c:v>
                </c:pt>
                <c:pt idx="6">
                  <c:v>Мобилизация сообществ</c:v>
                </c:pt>
                <c:pt idx="7">
                  <c:v>Управление программами</c:v>
                </c:pt>
                <c:pt idx="8">
                  <c:v>Формирование благоприятной среды</c:v>
                </c:pt>
                <c:pt idx="9">
                  <c:v>Скрининг и диагностика туберкулеза среди людей, живущих с ВИЧ</c:v>
                </c:pt>
                <c:pt idx="10">
                  <c:v>Итого:</c:v>
                </c:pt>
              </c:strCache>
            </c:strRef>
          </c:cat>
          <c:val>
            <c:numRef>
              <c:f>'[2020-KGZ-2020-20210331-205137.xlsx]Лист4'!$E$23:$E$33</c:f>
              <c:numCache>
                <c:formatCode>General</c:formatCode>
                <c:ptCount val="11"/>
                <c:pt idx="0">
                  <c:v>204342.02</c:v>
                </c:pt>
                <c:pt idx="1">
                  <c:v>40000</c:v>
                </c:pt>
                <c:pt idx="2">
                  <c:v>151390.99</c:v>
                </c:pt>
                <c:pt idx="3">
                  <c:v>105143.23</c:v>
                </c:pt>
                <c:pt idx="4">
                  <c:v>58313.3</c:v>
                </c:pt>
                <c:pt idx="5">
                  <c:v>0</c:v>
                </c:pt>
                <c:pt idx="6">
                  <c:v>152791.4</c:v>
                </c:pt>
                <c:pt idx="7">
                  <c:v>66658</c:v>
                </c:pt>
                <c:pt idx="8">
                  <c:v>429444.36</c:v>
                </c:pt>
                <c:pt idx="9">
                  <c:v>0</c:v>
                </c:pt>
                <c:pt idx="10">
                  <c:v>1208083.3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1372168"/>
        <c:axId val="601397256"/>
      </c:barChart>
      <c:catAx>
        <c:axId val="60137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601397256"/>
        <c:crosses val="autoZero"/>
        <c:auto val="1"/>
        <c:lblAlgn val="ctr"/>
        <c:lblOffset val="100"/>
        <c:noMultiLvlLbl val="0"/>
      </c:catAx>
      <c:valAx>
        <c:axId val="60139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60137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3616341435582E-2"/>
          <c:y val="3.7415596250350888E-2"/>
          <c:w val="0.93797881243105485"/>
          <c:h val="0.718727457186804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ЛУИН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225</c:v>
                </c:pt>
                <c:pt idx="1">
                  <c:v>275</c:v>
                </c:pt>
                <c:pt idx="2">
                  <c:v>445</c:v>
                </c:pt>
                <c:pt idx="3">
                  <c:v>325</c:v>
                </c:pt>
                <c:pt idx="4">
                  <c:v>333</c:v>
                </c:pt>
                <c:pt idx="5">
                  <c:v>227</c:v>
                </c:pt>
                <c:pt idx="6">
                  <c:v>172</c:v>
                </c:pt>
                <c:pt idx="7">
                  <c:v>170</c:v>
                </c:pt>
                <c:pt idx="8">
                  <c:v>149</c:v>
                </c:pt>
                <c:pt idx="9">
                  <c:v>202</c:v>
                </c:pt>
                <c:pt idx="10">
                  <c:v>200</c:v>
                </c:pt>
                <c:pt idx="11">
                  <c:v>129</c:v>
                </c:pt>
                <c:pt idx="12">
                  <c:v>93</c:v>
                </c:pt>
                <c:pt idx="13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7F-4DBB-BAA4-CA23006144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МСМ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6</c:v>
                </c:pt>
                <c:pt idx="6">
                  <c:v>12</c:v>
                </c:pt>
                <c:pt idx="7">
                  <c:v>18</c:v>
                </c:pt>
                <c:pt idx="8">
                  <c:v>21</c:v>
                </c:pt>
                <c:pt idx="9">
                  <c:v>33</c:v>
                </c:pt>
                <c:pt idx="10">
                  <c:v>42</c:v>
                </c:pt>
                <c:pt idx="11">
                  <c:v>44</c:v>
                </c:pt>
                <c:pt idx="12">
                  <c:v>33</c:v>
                </c:pt>
                <c:pt idx="1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7F-4DBB-BAA4-CA23006144B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56178776233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634268164350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231884057971015E-3"/>
                  <c:y val="-2.04887523893941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154589371980675E-3"/>
                  <c:y val="-2.92696462705630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6231884057971015E-3"/>
                  <c:y val="-5.26853632870135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0386473429950805E-3"/>
                  <c:y val="-3.80505401517320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77294685989453E-3"/>
                  <c:y val="-2.634268164350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856580457753038E-17"/>
                  <c:y val="-5.26853632870134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6231884057971015E-3"/>
                  <c:y val="-5.26853632870135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5.26853632870135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-4.39044694058446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2077294685990338E-3"/>
                  <c:y val="-7.02471510493513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2077294685990338E-3"/>
                  <c:y val="-5.8539292541126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3.6231884057971015E-3"/>
                  <c:y val="-5.26853632870135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1</c:v>
                </c:pt>
                <c:pt idx="12">
                  <c:v>9</c:v>
                </c:pt>
                <c:pt idx="1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7F-4DBB-BAA4-CA23006144B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О.население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154</c:v>
                </c:pt>
                <c:pt idx="1">
                  <c:v>245</c:v>
                </c:pt>
                <c:pt idx="2">
                  <c:v>222</c:v>
                </c:pt>
                <c:pt idx="3">
                  <c:v>220</c:v>
                </c:pt>
                <c:pt idx="4">
                  <c:v>259</c:v>
                </c:pt>
                <c:pt idx="5">
                  <c:v>433</c:v>
                </c:pt>
                <c:pt idx="6">
                  <c:v>288</c:v>
                </c:pt>
                <c:pt idx="7">
                  <c:v>424</c:v>
                </c:pt>
                <c:pt idx="8">
                  <c:v>413</c:v>
                </c:pt>
                <c:pt idx="9">
                  <c:v>474</c:v>
                </c:pt>
                <c:pt idx="10">
                  <c:v>549</c:v>
                </c:pt>
                <c:pt idx="11">
                  <c:v>646</c:v>
                </c:pt>
                <c:pt idx="12">
                  <c:v>594</c:v>
                </c:pt>
                <c:pt idx="13">
                  <c:v>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C7F-4DBB-BAA4-CA2300614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526492264"/>
        <c:axId val="526483640"/>
      </c:barChart>
      <c:catAx>
        <c:axId val="52649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83640"/>
        <c:crosses val="autoZero"/>
        <c:auto val="1"/>
        <c:lblAlgn val="ctr"/>
        <c:lblOffset val="100"/>
        <c:noMultiLvlLbl val="0"/>
      </c:catAx>
      <c:valAx>
        <c:axId val="5264836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92264"/>
        <c:crosses val="autoZero"/>
        <c:crossBetween val="between"/>
      </c:valAx>
      <c:spPr>
        <a:noFill/>
        <a:ln>
          <a:solidFill>
            <a:schemeClr val="dk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905484376527549E-2"/>
          <c:y val="7.7636363636363628E-2"/>
          <c:w val="0.94971883219210973"/>
          <c:h val="0.802767040483575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[Анализ_лабораторные_данные.xlsx]Лист2!$C$11</c:f>
              <c:strCache>
                <c:ptCount val="1"/>
                <c:pt idx="0">
                  <c:v>с 0-7 дней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[Анализ_лабораторные_данные.xlsx]Лист2!$D$10:$K$10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[Анализ_лабораторные_данные.xlsx]Лист2!$D$11:$K$11</c:f>
              <c:numCache>
                <c:formatCode>0%</c:formatCode>
                <c:ptCount val="8"/>
                <c:pt idx="0">
                  <c:v>0.1415929203539823</c:v>
                </c:pt>
                <c:pt idx="1">
                  <c:v>0.16612377850162866</c:v>
                </c:pt>
                <c:pt idx="2">
                  <c:v>0.2134646962233169</c:v>
                </c:pt>
                <c:pt idx="3">
                  <c:v>0.28021978021978022</c:v>
                </c:pt>
                <c:pt idx="4">
                  <c:v>0.80239520958083832</c:v>
                </c:pt>
                <c:pt idx="5">
                  <c:v>0.86068476977567887</c:v>
                </c:pt>
                <c:pt idx="6">
                  <c:v>0.91981132075471694</c:v>
                </c:pt>
                <c:pt idx="7">
                  <c:v>0.93916913946587532</c:v>
                </c:pt>
              </c:numCache>
            </c:numRef>
          </c:val>
        </c:ser>
        <c:ser>
          <c:idx val="1"/>
          <c:order val="1"/>
          <c:tx>
            <c:strRef>
              <c:f>[Анализ_лабораторные_данные.xlsx]Лист2!$C$12</c:f>
              <c:strCache>
                <c:ptCount val="1"/>
                <c:pt idx="0">
                  <c:v>с 7 до 15 дней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[Анализ_лабораторные_данные.xlsx]Лист2!$D$10:$K$10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[Анализ_лабораторные_данные.xlsx]Лист2!$D$12:$K$12</c:f>
              <c:numCache>
                <c:formatCode>0%</c:formatCode>
                <c:ptCount val="8"/>
                <c:pt idx="0">
                  <c:v>0.21902654867256638</c:v>
                </c:pt>
                <c:pt idx="1">
                  <c:v>0.32084690553745926</c:v>
                </c:pt>
                <c:pt idx="2">
                  <c:v>0.38423645320197042</c:v>
                </c:pt>
                <c:pt idx="3">
                  <c:v>0.38873626373626374</c:v>
                </c:pt>
                <c:pt idx="4">
                  <c:v>0.14011976047904193</c:v>
                </c:pt>
                <c:pt idx="5">
                  <c:v>0.12</c:v>
                </c:pt>
                <c:pt idx="6">
                  <c:v>0.08</c:v>
                </c:pt>
                <c:pt idx="7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[Анализ_лабораторные_данные.xlsx]Лист2!$C$13</c:f>
              <c:strCache>
                <c:ptCount val="1"/>
                <c:pt idx="0">
                  <c:v>с 15 до 30 дней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[Анализ_лабораторные_данные.xlsx]Лист2!$D$10:$K$10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[Анализ_лабораторные_данные.xlsx]Лист2!$D$13:$K$13</c:f>
              <c:numCache>
                <c:formatCode>0%</c:formatCode>
                <c:ptCount val="8"/>
                <c:pt idx="0">
                  <c:v>0.34734513274336282</c:v>
                </c:pt>
                <c:pt idx="1">
                  <c:v>0.31433224755700323</c:v>
                </c:pt>
                <c:pt idx="2">
                  <c:v>0.31198686371100165</c:v>
                </c:pt>
                <c:pt idx="3">
                  <c:v>0.22664835164835165</c:v>
                </c:pt>
                <c:pt idx="4">
                  <c:v>3.5928143712574849E-2</c:v>
                </c:pt>
                <c:pt idx="5">
                  <c:v>1.4167650531286895E-2</c:v>
                </c:pt>
              </c:numCache>
            </c:numRef>
          </c:val>
        </c:ser>
        <c:ser>
          <c:idx val="3"/>
          <c:order val="3"/>
          <c:tx>
            <c:strRef>
              <c:f>[Анализ_лабораторные_данные.xlsx]Лист2!$C$14</c:f>
              <c:strCache>
                <c:ptCount val="1"/>
                <c:pt idx="0">
                  <c:v>с 30 дней и больше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[Анализ_лабораторные_данные.xlsx]Лист2!$D$10:$K$10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[Анализ_лабораторные_данные.xlsx]Лист2!$D$14:$K$14</c:f>
              <c:numCache>
                <c:formatCode>0%</c:formatCode>
                <c:ptCount val="8"/>
                <c:pt idx="0">
                  <c:v>0.29203539823008851</c:v>
                </c:pt>
                <c:pt idx="1">
                  <c:v>0.1986970684039088</c:v>
                </c:pt>
                <c:pt idx="2">
                  <c:v>9.0311986863711002E-2</c:v>
                </c:pt>
                <c:pt idx="3">
                  <c:v>0.1043956043956044</c:v>
                </c:pt>
                <c:pt idx="4">
                  <c:v>2.1556886227544911E-2</c:v>
                </c:pt>
                <c:pt idx="5">
                  <c:v>1.1806375442739079E-2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6477760"/>
        <c:axId val="526489520"/>
      </c:barChart>
      <c:catAx>
        <c:axId val="52647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89520"/>
        <c:crosses val="autoZero"/>
        <c:auto val="1"/>
        <c:lblAlgn val="ctr"/>
        <c:lblOffset val="100"/>
        <c:noMultiLvlLbl val="0"/>
      </c:catAx>
      <c:valAx>
        <c:axId val="52648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7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 dirty="0"/>
              <a:t>Каскад </a:t>
            </a:r>
            <a:r>
              <a:rPr lang="ru-RU" sz="3600" b="1" dirty="0" smtClean="0"/>
              <a:t>лечение у ЛУИН/ЛЖВ</a:t>
            </a:r>
            <a:endParaRPr lang="ru-RU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'Каскад КГН'!$C$3</c:f>
              <c:strCache>
                <c:ptCount val="1"/>
                <c:pt idx="0">
                  <c:v>ЛУИН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КГН'!$B$4:$B$8</c:f>
              <c:strCache>
                <c:ptCount val="5"/>
                <c:pt idx="0">
                  <c:v>Оценочное количество ЛУИН/ЛЖВ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КГН'!$C$4:$C$8</c:f>
              <c:numCache>
                <c:formatCode>General</c:formatCode>
                <c:ptCount val="5"/>
                <c:pt idx="0">
                  <c:v>2452</c:v>
                </c:pt>
                <c:pt idx="1">
                  <c:v>2133</c:v>
                </c:pt>
                <c:pt idx="2">
                  <c:v>1042</c:v>
                </c:pt>
                <c:pt idx="3">
                  <c:v>989</c:v>
                </c:pt>
                <c:pt idx="4">
                  <c:v>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77-40F5-9C95-F7194192296B}"/>
            </c:ext>
          </c:extLst>
        </c:ser>
        <c:ser>
          <c:idx val="1"/>
          <c:order val="1"/>
          <c:tx>
            <c:strRef>
              <c:f>'Каскад КГН'!$D$3</c:f>
              <c:strCache>
                <c:ptCount val="1"/>
                <c:pt idx="0">
                  <c:v>умершие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КГН'!$B$4:$B$8</c:f>
              <c:strCache>
                <c:ptCount val="5"/>
                <c:pt idx="0">
                  <c:v>Оценочное количество ЛУИН/ЛЖВ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КГН'!$D$4:$D$7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77-40F5-9C95-F719419229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6482856"/>
        <c:axId val="526485208"/>
      </c:barChart>
      <c:catAx>
        <c:axId val="52648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85208"/>
        <c:crosses val="autoZero"/>
        <c:auto val="1"/>
        <c:lblAlgn val="ctr"/>
        <c:lblOffset val="100"/>
        <c:noMultiLvlLbl val="0"/>
      </c:catAx>
      <c:valAx>
        <c:axId val="52648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2648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1"/>
                </a:solidFill>
              </a:rPr>
              <a:t>Каскад лечения у МСМ/ЛЖВ</a:t>
            </a:r>
            <a:endParaRPr lang="ru-RU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'Каскад КГН'!$C$11</c:f>
              <c:strCache>
                <c:ptCount val="1"/>
                <c:pt idx="0">
                  <c:v>МСМ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КГН'!$B$12:$B$16</c:f>
              <c:strCache>
                <c:ptCount val="5"/>
                <c:pt idx="0">
                  <c:v>Оценочное количество МСМ/ЛЖВ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КГН'!$C$12:$C$16</c:f>
              <c:numCache>
                <c:formatCode>General</c:formatCode>
                <c:ptCount val="5"/>
                <c:pt idx="0">
                  <c:v>1447</c:v>
                </c:pt>
                <c:pt idx="1">
                  <c:v>242</c:v>
                </c:pt>
                <c:pt idx="2">
                  <c:v>183</c:v>
                </c:pt>
                <c:pt idx="3">
                  <c:v>172</c:v>
                </c:pt>
                <c:pt idx="4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A9-42CD-99EF-08C51D90D2AD}"/>
            </c:ext>
          </c:extLst>
        </c:ser>
        <c:ser>
          <c:idx val="1"/>
          <c:order val="1"/>
          <c:tx>
            <c:strRef>
              <c:f>'Каскад КГН'!$D$10</c:f>
              <c:strCache>
                <c:ptCount val="1"/>
                <c:pt idx="0">
                  <c:v>умершие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КГН'!$B$12:$B$16</c:f>
              <c:strCache>
                <c:ptCount val="5"/>
                <c:pt idx="0">
                  <c:v>Оценочное количество МСМ/ЛЖВ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КГН'!$D$11:$D$14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A9-42CD-99EF-08C51D90D2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666240"/>
        <c:axId val="532671728"/>
      </c:barChart>
      <c:catAx>
        <c:axId val="53266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71728"/>
        <c:crosses val="autoZero"/>
        <c:auto val="1"/>
        <c:lblAlgn val="ctr"/>
        <c:lblOffset val="100"/>
        <c:noMultiLvlLbl val="0"/>
      </c:catAx>
      <c:valAx>
        <c:axId val="53267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/>
              <a:t>Каскад лечения </a:t>
            </a:r>
            <a:r>
              <a:rPr lang="ru-RU" sz="2800" b="1" dirty="0" smtClean="0"/>
              <a:t> у СР/ЛЖВ</a:t>
            </a:r>
            <a:endParaRPr lang="ru-RU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'Каскад КГН'!$C$19</c:f>
              <c:strCache>
                <c:ptCount val="1"/>
                <c:pt idx="0">
                  <c:v>СР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КГН'!$B$20:$B$24</c:f>
              <c:strCache>
                <c:ptCount val="5"/>
                <c:pt idx="0">
                  <c:v>Оценочное количество СР/ЛЖВ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КГН'!$C$20:$C$24</c:f>
              <c:numCache>
                <c:formatCode>General</c:formatCode>
                <c:ptCount val="5"/>
                <c:pt idx="0">
                  <c:v>179</c:v>
                </c:pt>
                <c:pt idx="1">
                  <c:v>50</c:v>
                </c:pt>
                <c:pt idx="2">
                  <c:v>12</c:v>
                </c:pt>
                <c:pt idx="3">
                  <c:v>12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B-431C-95EE-53C6BC6E8AE8}"/>
            </c:ext>
          </c:extLst>
        </c:ser>
        <c:ser>
          <c:idx val="1"/>
          <c:order val="1"/>
          <c:tx>
            <c:strRef>
              <c:f>'Каскад КГН'!$D$17</c:f>
              <c:strCache>
                <c:ptCount val="1"/>
                <c:pt idx="0">
                  <c:v>умершие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КГН'!$B$20:$B$24</c:f>
              <c:strCache>
                <c:ptCount val="5"/>
                <c:pt idx="0">
                  <c:v>Оценочное количество СР/ЛЖВ</c:v>
                </c:pt>
                <c:pt idx="1">
                  <c:v>Знающий свой статус</c:v>
                </c:pt>
                <c:pt idx="2">
                  <c:v>На "Д" учете</c:v>
                </c:pt>
                <c:pt idx="3">
                  <c:v>На АРТ</c:v>
                </c:pt>
                <c:pt idx="4">
                  <c:v>Вирусная супрессия</c:v>
                </c:pt>
              </c:strCache>
            </c:strRef>
          </c:cat>
          <c:val>
            <c:numRef>
              <c:f>'Каскад КГН'!$D$18:$D$21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B-431C-95EE-53C6BC6E8A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692112"/>
        <c:axId val="532684664"/>
      </c:barChart>
      <c:catAx>
        <c:axId val="53269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84664"/>
        <c:crosses val="autoZero"/>
        <c:auto val="1"/>
        <c:lblAlgn val="ctr"/>
        <c:lblOffset val="100"/>
        <c:noMultiLvlLbl val="0"/>
      </c:catAx>
      <c:valAx>
        <c:axId val="53268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9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/>
              <a:t>Каскад лечения </a:t>
            </a:r>
            <a:r>
              <a:rPr lang="ru-RU" sz="2800" b="1" dirty="0" smtClean="0"/>
              <a:t> у заключенных/ЛЖВ</a:t>
            </a:r>
            <a:endParaRPr lang="ru-RU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'Каскад КГН'!$C$27:$C$29</c:f>
              <c:strCache>
                <c:ptCount val="3"/>
                <c:pt idx="0">
                  <c:v>Заключенные</c:v>
                </c:pt>
                <c:pt idx="1">
                  <c:v>960</c:v>
                </c:pt>
                <c:pt idx="2">
                  <c:v>912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'Каскад КГН'!$B$30:$B$32</c:f>
              <c:strCache>
                <c:ptCount val="3"/>
                <c:pt idx="0">
                  <c:v>На "Д" учете в ГСИН</c:v>
                </c:pt>
                <c:pt idx="1">
                  <c:v>На АРТ</c:v>
                </c:pt>
                <c:pt idx="2">
                  <c:v>Вирусная супрессия</c:v>
                </c:pt>
              </c:strCache>
            </c:strRef>
          </c:cat>
          <c:val>
            <c:numRef>
              <c:f>'Каскад КГН'!$C$30:$C$32</c:f>
              <c:numCache>
                <c:formatCode>General</c:formatCode>
                <c:ptCount val="3"/>
                <c:pt idx="0">
                  <c:v>193</c:v>
                </c:pt>
                <c:pt idx="1">
                  <c:v>187</c:v>
                </c:pt>
                <c:pt idx="2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49-4474-BF7C-2D5600A40B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-27"/>
        <c:axId val="532678000"/>
        <c:axId val="532679176"/>
      </c:barChart>
      <c:catAx>
        <c:axId val="53267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79176"/>
        <c:crosses val="autoZero"/>
        <c:auto val="1"/>
        <c:lblAlgn val="ctr"/>
        <c:lblOffset val="100"/>
        <c:noMultiLvlLbl val="0"/>
      </c:catAx>
      <c:valAx>
        <c:axId val="53267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780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/>
              <a:t>Смертность</a:t>
            </a:r>
            <a:r>
              <a:rPr lang="ru-RU" sz="2400" b="1" baseline="0" dirty="0" smtClean="0"/>
              <a:t> 2000-2020 </a:t>
            </a:r>
            <a:r>
              <a:rPr lang="ru-RU" sz="2400" b="1" baseline="0" dirty="0" err="1" smtClean="0"/>
              <a:t>гг</a:t>
            </a:r>
            <a:r>
              <a:rPr lang="ru-RU" sz="2400" b="1" baseline="0" dirty="0" smtClean="0"/>
              <a:t> (2574)</a:t>
            </a:r>
            <a:endParaRPr lang="ru-RU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умершие по годам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Лист1!$D$186:$D$206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Лист1!$E$186:$E$206</c:f>
              <c:numCache>
                <c:formatCode>0</c:formatCode>
                <c:ptCount val="21"/>
                <c:pt idx="0">
                  <c:v>1</c:v>
                </c:pt>
                <c:pt idx="1">
                  <c:v>6</c:v>
                </c:pt>
                <c:pt idx="2">
                  <c:v>9</c:v>
                </c:pt>
                <c:pt idx="3">
                  <c:v>20</c:v>
                </c:pt>
                <c:pt idx="4">
                  <c:v>18</c:v>
                </c:pt>
                <c:pt idx="5">
                  <c:v>34</c:v>
                </c:pt>
                <c:pt idx="6">
                  <c:v>45</c:v>
                </c:pt>
                <c:pt idx="7">
                  <c:v>67</c:v>
                </c:pt>
                <c:pt idx="8">
                  <c:v>75</c:v>
                </c:pt>
                <c:pt idx="9">
                  <c:v>116</c:v>
                </c:pt>
                <c:pt idx="10">
                  <c:v>128</c:v>
                </c:pt>
                <c:pt idx="11">
                  <c:v>134</c:v>
                </c:pt>
                <c:pt idx="12">
                  <c:v>192</c:v>
                </c:pt>
                <c:pt idx="13">
                  <c:v>191</c:v>
                </c:pt>
                <c:pt idx="14">
                  <c:v>205</c:v>
                </c:pt>
                <c:pt idx="15">
                  <c:v>210</c:v>
                </c:pt>
                <c:pt idx="16">
                  <c:v>239</c:v>
                </c:pt>
                <c:pt idx="17">
                  <c:v>261</c:v>
                </c:pt>
                <c:pt idx="18">
                  <c:v>243</c:v>
                </c:pt>
                <c:pt idx="19">
                  <c:v>190</c:v>
                </c:pt>
                <c:pt idx="20">
                  <c:v>190</c:v>
                </c:pt>
              </c:numCache>
            </c:numRef>
          </c:val>
          <c:smooth val="0"/>
        </c:ser>
        <c:ser>
          <c:idx val="1"/>
          <c:order val="1"/>
          <c:tx>
            <c:v>умершие без справки о смерти 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E63D51"/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Лист1!$D$186:$D$206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Лист1!$F$186:$F$206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18</c:v>
                </c:pt>
                <c:pt idx="4">
                  <c:v>17</c:v>
                </c:pt>
                <c:pt idx="5">
                  <c:v>26</c:v>
                </c:pt>
                <c:pt idx="6">
                  <c:v>33</c:v>
                </c:pt>
                <c:pt idx="7">
                  <c:v>47</c:v>
                </c:pt>
                <c:pt idx="8">
                  <c:v>57</c:v>
                </c:pt>
                <c:pt idx="9">
                  <c:v>76</c:v>
                </c:pt>
                <c:pt idx="10">
                  <c:v>85</c:v>
                </c:pt>
                <c:pt idx="11">
                  <c:v>90</c:v>
                </c:pt>
                <c:pt idx="12">
                  <c:v>106</c:v>
                </c:pt>
                <c:pt idx="13">
                  <c:v>112</c:v>
                </c:pt>
                <c:pt idx="14">
                  <c:v>126</c:v>
                </c:pt>
                <c:pt idx="15">
                  <c:v>115</c:v>
                </c:pt>
                <c:pt idx="16">
                  <c:v>110</c:v>
                </c:pt>
                <c:pt idx="17">
                  <c:v>70</c:v>
                </c:pt>
                <c:pt idx="18">
                  <c:v>58</c:v>
                </c:pt>
                <c:pt idx="19">
                  <c:v>57</c:v>
                </c:pt>
                <c:pt idx="20">
                  <c:v>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2694072"/>
        <c:axId val="532668984"/>
      </c:lineChart>
      <c:catAx>
        <c:axId val="53269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68984"/>
        <c:crosses val="autoZero"/>
        <c:auto val="1"/>
        <c:lblAlgn val="ctr"/>
        <c:lblOffset val="100"/>
        <c:noMultiLvlLbl val="0"/>
      </c:catAx>
      <c:valAx>
        <c:axId val="53266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9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Лист1!$D$23</c:f>
              <c:strCache>
                <c:ptCount val="1"/>
                <c:pt idx="0">
                  <c:v>12 мес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Лист1!$C$24:$C$30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Лист1!$D$24:$D$30</c:f>
              <c:numCache>
                <c:formatCode>0%</c:formatCode>
                <c:ptCount val="7"/>
                <c:pt idx="0">
                  <c:v>0.84</c:v>
                </c:pt>
                <c:pt idx="1">
                  <c:v>0.78</c:v>
                </c:pt>
                <c:pt idx="2">
                  <c:v>0.79</c:v>
                </c:pt>
                <c:pt idx="3">
                  <c:v>0.84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0.78599999999999992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C7-47D6-8737-7F8098256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694856"/>
        <c:axId val="532693288"/>
      </c:barChart>
      <c:catAx>
        <c:axId val="53269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ky-KG"/>
          </a:p>
        </c:txPr>
        <c:crossAx val="532693288"/>
        <c:crosses val="autoZero"/>
        <c:auto val="1"/>
        <c:lblAlgn val="ctr"/>
        <c:lblOffset val="100"/>
        <c:noMultiLvlLbl val="0"/>
      </c:catAx>
      <c:valAx>
        <c:axId val="532693288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53269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ky-K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D51A6-BE38-40F8-9B55-5F7D0BA6DE1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43994-3E65-4BE7-877F-B2AA8086C52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err="1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rPr>
            <a:t>Страновой</a:t>
          </a:r>
          <a:r>
            <a:rPr lang="ru-RU" b="1" dirty="0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rPr>
            <a:t> отчет (</a:t>
          </a:r>
          <a:r>
            <a:rPr lang="en-US" b="1" dirty="0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rPr>
            <a:t>GAM</a:t>
          </a:r>
          <a:r>
            <a:rPr lang="ru-RU" b="1" dirty="0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rPr>
            <a:t>)</a:t>
          </a:r>
          <a:endParaRPr lang="ru-RU" b="1" dirty="0">
            <a:solidFill>
              <a:srgbClr val="FF0000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13E7732-8D92-4DEC-8ED1-E2717BEDB7DB}" type="parTrans" cxnId="{393AEA90-E704-428C-9C49-2A5F2F197D21}">
      <dgm:prSet/>
      <dgm:spPr/>
      <dgm:t>
        <a:bodyPr/>
        <a:lstStyle/>
        <a:p>
          <a:endParaRPr lang="ru-RU"/>
        </a:p>
      </dgm:t>
    </dgm:pt>
    <dgm:pt modelId="{7DEECBE0-A89D-42C6-9CD9-2CA005854CEA}" type="sibTrans" cxnId="{393AEA90-E704-428C-9C49-2A5F2F197D21}">
      <dgm:prSet/>
      <dgm:spPr/>
      <dgm:t>
        <a:bodyPr/>
        <a:lstStyle/>
        <a:p>
          <a:endParaRPr lang="ru-RU"/>
        </a:p>
      </dgm:t>
    </dgm:pt>
    <dgm:pt modelId="{3C3923F8-A04C-4814-B89E-B0963EDCF87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Helvetica" panose="020B0604020202020204" pitchFamily="34" charset="0"/>
            </a:rPr>
            <a:t>Политическая  декларация по ВИЧ и СПИДу</a:t>
          </a:r>
          <a:endParaRPr lang="ru-RU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  <a:cs typeface="Helvetica" panose="020B0604020202020204" pitchFamily="34" charset="0"/>
          </a:endParaRPr>
        </a:p>
      </dgm:t>
    </dgm:pt>
    <dgm:pt modelId="{56969C57-43F9-447D-B0FC-81B8171C675F}" type="parTrans" cxnId="{ECB7518E-9F72-49E4-9CC1-CC5FFB74122E}">
      <dgm:prSet/>
      <dgm:spPr/>
      <dgm:t>
        <a:bodyPr/>
        <a:lstStyle/>
        <a:p>
          <a:endParaRPr lang="ru-RU"/>
        </a:p>
      </dgm:t>
    </dgm:pt>
    <dgm:pt modelId="{BA73E467-969E-431F-AE51-949B74807F0B}" type="sibTrans" cxnId="{ECB7518E-9F72-49E4-9CC1-CC5FFB74122E}">
      <dgm:prSet/>
      <dgm:spPr/>
      <dgm:t>
        <a:bodyPr/>
        <a:lstStyle/>
        <a:p>
          <a:endParaRPr lang="ru-RU"/>
        </a:p>
      </dgm:t>
    </dgm:pt>
    <dgm:pt modelId="{3DE2BB50-B663-47BA-8998-7188B941F85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Дублинская декларация 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124FDB-8BE7-4147-AD6B-C087932CD33A}" type="parTrans" cxnId="{4340CE42-779D-4030-92A6-2769B5BCF2D7}">
      <dgm:prSet/>
      <dgm:spPr/>
      <dgm:t>
        <a:bodyPr/>
        <a:lstStyle/>
        <a:p>
          <a:endParaRPr lang="ru-RU"/>
        </a:p>
      </dgm:t>
    </dgm:pt>
    <dgm:pt modelId="{8DF38FE9-E607-41DC-AE07-ADCC17F65EA0}" type="sibTrans" cxnId="{4340CE42-779D-4030-92A6-2769B5BCF2D7}">
      <dgm:prSet/>
      <dgm:spPr/>
      <dgm:t>
        <a:bodyPr/>
        <a:lstStyle/>
        <a:p>
          <a:endParaRPr lang="ru-RU"/>
        </a:p>
      </dgm:t>
    </dgm:pt>
    <dgm:pt modelId="{B11F37E3-DBA5-4254-AA7F-011B3CD412F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Стратегии ВО/ЮНЭЙДС «Тестируй и лечи», </a:t>
          </a:r>
        </a:p>
        <a:p>
          <a:r>
            <a: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«90-90-90»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05C699-DF5E-4C41-8045-D44A36324991}" type="parTrans" cxnId="{5A66B850-4660-4CE3-9B9D-6004A9D9F036}">
      <dgm:prSet/>
      <dgm:spPr/>
      <dgm:t>
        <a:bodyPr/>
        <a:lstStyle/>
        <a:p>
          <a:endParaRPr lang="ru-RU"/>
        </a:p>
      </dgm:t>
    </dgm:pt>
    <dgm:pt modelId="{BD7AEAA8-A1BA-4906-81F3-84C841A69044}" type="sibTrans" cxnId="{5A66B850-4660-4CE3-9B9D-6004A9D9F036}">
      <dgm:prSet/>
      <dgm:spPr/>
      <dgm:t>
        <a:bodyPr/>
        <a:lstStyle/>
        <a:p>
          <a:endParaRPr lang="ru-RU"/>
        </a:p>
      </dgm:t>
    </dgm:pt>
    <dgm:pt modelId="{4DB7A1AD-1F71-43BB-ADAA-C023CFE73C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Финансирование в области ВИЧ и НОПИ</a:t>
          </a:r>
        </a:p>
      </dgm:t>
    </dgm:pt>
    <dgm:pt modelId="{DFD8197F-3CAC-4F86-BC70-ABDB362BD356}" type="parTrans" cxnId="{1377D90B-6160-448B-BE59-6CCDEAAE46FB}">
      <dgm:prSet/>
      <dgm:spPr/>
      <dgm:t>
        <a:bodyPr/>
        <a:lstStyle/>
        <a:p>
          <a:endParaRPr lang="ru-RU"/>
        </a:p>
      </dgm:t>
    </dgm:pt>
    <dgm:pt modelId="{78E7DE1B-A74A-486C-B94E-631D65866E04}" type="sibTrans" cxnId="{1377D90B-6160-448B-BE59-6CCDEAAE46FB}">
      <dgm:prSet/>
      <dgm:spPr/>
      <dgm:t>
        <a:bodyPr/>
        <a:lstStyle/>
        <a:p>
          <a:endParaRPr lang="ru-RU"/>
        </a:p>
      </dgm:t>
    </dgm:pt>
    <dgm:pt modelId="{52CB44B8-BF9C-4174-AC2F-E57E2D9B190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Декларация специальной сессии Генеральной Ассамблеи ООН 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1A5D70-D70C-438D-BD6C-6BE10EF62966}" type="parTrans" cxnId="{230C448E-E921-429F-8E24-E383E27D3B2F}">
      <dgm:prSet/>
      <dgm:spPr/>
      <dgm:t>
        <a:bodyPr/>
        <a:lstStyle/>
        <a:p>
          <a:endParaRPr lang="ru-RU"/>
        </a:p>
      </dgm:t>
    </dgm:pt>
    <dgm:pt modelId="{9097619F-3B3F-434B-8258-2E94099FF324}" type="sibTrans" cxnId="{230C448E-E921-429F-8E24-E383E27D3B2F}">
      <dgm:prSet/>
      <dgm:spPr/>
      <dgm:t>
        <a:bodyPr/>
        <a:lstStyle/>
        <a:p>
          <a:endParaRPr lang="ru-RU"/>
        </a:p>
      </dgm:t>
    </dgm:pt>
    <dgm:pt modelId="{1F9678A1-B32F-4520-870F-EAC9EEE56237}" type="pres">
      <dgm:prSet presAssocID="{9ABD51A6-BE38-40F8-9B55-5F7D0BA6DE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41B8-8C30-480D-A4D5-C177FAD8C23D}" type="pres">
      <dgm:prSet presAssocID="{88E43994-3E65-4BE7-877F-B2AA8086C523}" presName="centerShape" presStyleLbl="node0" presStyleIdx="0" presStyleCnt="1"/>
      <dgm:spPr/>
      <dgm:t>
        <a:bodyPr/>
        <a:lstStyle/>
        <a:p>
          <a:endParaRPr lang="ru-RU"/>
        </a:p>
      </dgm:t>
    </dgm:pt>
    <dgm:pt modelId="{53C4303F-1289-43EC-8692-9B67C611B513}" type="pres">
      <dgm:prSet presAssocID="{3DE2BB50-B663-47BA-8998-7188B941F858}" presName="node" presStyleLbl="node1" presStyleIdx="0" presStyleCnt="5" custScaleX="168306" custScaleY="112674" custRadScaleRad="107489" custRadScaleInc="-1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18AAD-E602-418F-9953-328A71538451}" type="pres">
      <dgm:prSet presAssocID="{3DE2BB50-B663-47BA-8998-7188B941F858}" presName="dummy" presStyleCnt="0"/>
      <dgm:spPr/>
    </dgm:pt>
    <dgm:pt modelId="{C8ABDD39-707A-4207-B1B7-7AF1D726B996}" type="pres">
      <dgm:prSet presAssocID="{8DF38FE9-E607-41DC-AE07-ADCC17F65EA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9BAEAB2E-C3DD-4C6A-B9CB-CD4B655E3ABA}" type="pres">
      <dgm:prSet presAssocID="{B11F37E3-DBA5-4254-AA7F-011B3CD412F7}" presName="node" presStyleLbl="node1" presStyleIdx="1" presStyleCnt="5" custScaleX="170952" custScaleY="116507" custRadScaleRad="135973" custRadScaleInc="20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72BE7-9647-41C3-8711-ECE51906FAB2}" type="pres">
      <dgm:prSet presAssocID="{B11F37E3-DBA5-4254-AA7F-011B3CD412F7}" presName="dummy" presStyleCnt="0"/>
      <dgm:spPr/>
    </dgm:pt>
    <dgm:pt modelId="{21395B49-EF30-4E63-99A7-FF731A888B80}" type="pres">
      <dgm:prSet presAssocID="{BD7AEAA8-A1BA-4906-81F3-84C841A6904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AC441E6-EE8B-41E2-8880-B5EE8E2C2D2E}" type="pres">
      <dgm:prSet presAssocID="{4DB7A1AD-1F71-43BB-ADAA-C023CFE73CB9}" presName="node" presStyleLbl="node1" presStyleIdx="2" presStyleCnt="5" custScaleX="191836" custScaleY="123772" custRadScaleRad="112734" custRadScaleInc="-3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919B7-FF2A-42FB-B345-2C2CDFAB3ABB}" type="pres">
      <dgm:prSet presAssocID="{4DB7A1AD-1F71-43BB-ADAA-C023CFE73CB9}" presName="dummy" presStyleCnt="0"/>
      <dgm:spPr/>
    </dgm:pt>
    <dgm:pt modelId="{3D7CFBB6-BB6F-4F62-92FD-0F101CF295B1}" type="pres">
      <dgm:prSet presAssocID="{78E7DE1B-A74A-486C-B94E-631D65866E0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417B479-BE79-4185-B723-944FBB904273}" type="pres">
      <dgm:prSet presAssocID="{52CB44B8-BF9C-4174-AC2F-E57E2D9B190A}" presName="node" presStyleLbl="node1" presStyleIdx="3" presStyleCnt="5" custScaleX="158351" custScaleY="131639" custRadScaleRad="123100" custRadScaleInc="4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7E92F-9421-4AAD-A01D-A457E49DDEC1}" type="pres">
      <dgm:prSet presAssocID="{52CB44B8-BF9C-4174-AC2F-E57E2D9B190A}" presName="dummy" presStyleCnt="0"/>
      <dgm:spPr/>
    </dgm:pt>
    <dgm:pt modelId="{F3A4973F-F4C5-49A9-8FA3-521215A4988C}" type="pres">
      <dgm:prSet presAssocID="{9097619F-3B3F-434B-8258-2E94099FF32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0F9519F-3EA6-4771-BB93-067DAE9F45BD}" type="pres">
      <dgm:prSet presAssocID="{3C3923F8-A04C-4814-B89E-B0963EDCF871}" presName="node" presStyleLbl="node1" presStyleIdx="4" presStyleCnt="5" custScaleX="158447" custScaleY="113934" custRadScaleRad="141412" custRadScaleInc="-18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8C1D6-91E9-4FBC-B157-D9E05CB68331}" type="pres">
      <dgm:prSet presAssocID="{3C3923F8-A04C-4814-B89E-B0963EDCF871}" presName="dummy" presStyleCnt="0"/>
      <dgm:spPr/>
    </dgm:pt>
    <dgm:pt modelId="{7F9D3A3F-5F91-421B-AF05-4C2B729BDF87}" type="pres">
      <dgm:prSet presAssocID="{BA73E467-969E-431F-AE51-949B74807F0B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5A66B850-4660-4CE3-9B9D-6004A9D9F036}" srcId="{88E43994-3E65-4BE7-877F-B2AA8086C523}" destId="{B11F37E3-DBA5-4254-AA7F-011B3CD412F7}" srcOrd="1" destOrd="0" parTransId="{0405C699-DF5E-4C41-8045-D44A36324991}" sibTransId="{BD7AEAA8-A1BA-4906-81F3-84C841A69044}"/>
    <dgm:cxn modelId="{448B17A6-B66B-42B5-8A51-98FD646459B5}" type="presOf" srcId="{78E7DE1B-A74A-486C-B94E-631D65866E04}" destId="{3D7CFBB6-BB6F-4F62-92FD-0F101CF295B1}" srcOrd="0" destOrd="0" presId="urn:microsoft.com/office/officeart/2005/8/layout/radial6"/>
    <dgm:cxn modelId="{393AEA90-E704-428C-9C49-2A5F2F197D21}" srcId="{9ABD51A6-BE38-40F8-9B55-5F7D0BA6DE1D}" destId="{88E43994-3E65-4BE7-877F-B2AA8086C523}" srcOrd="0" destOrd="0" parTransId="{D13E7732-8D92-4DEC-8ED1-E2717BEDB7DB}" sibTransId="{7DEECBE0-A89D-42C6-9CD9-2CA005854CEA}"/>
    <dgm:cxn modelId="{D001E46F-5EF2-422A-AB3C-012CAB49103B}" type="presOf" srcId="{9ABD51A6-BE38-40F8-9B55-5F7D0BA6DE1D}" destId="{1F9678A1-B32F-4520-870F-EAC9EEE56237}" srcOrd="0" destOrd="0" presId="urn:microsoft.com/office/officeart/2005/8/layout/radial6"/>
    <dgm:cxn modelId="{4340CE42-779D-4030-92A6-2769B5BCF2D7}" srcId="{88E43994-3E65-4BE7-877F-B2AA8086C523}" destId="{3DE2BB50-B663-47BA-8998-7188B941F858}" srcOrd="0" destOrd="0" parTransId="{0B124FDB-8BE7-4147-AD6B-C087932CD33A}" sibTransId="{8DF38FE9-E607-41DC-AE07-ADCC17F65EA0}"/>
    <dgm:cxn modelId="{D91F025D-BF0C-4384-BC4E-3805276AFB27}" type="presOf" srcId="{BA73E467-969E-431F-AE51-949B74807F0B}" destId="{7F9D3A3F-5F91-421B-AF05-4C2B729BDF87}" srcOrd="0" destOrd="0" presId="urn:microsoft.com/office/officeart/2005/8/layout/radial6"/>
    <dgm:cxn modelId="{ECB7518E-9F72-49E4-9CC1-CC5FFB74122E}" srcId="{88E43994-3E65-4BE7-877F-B2AA8086C523}" destId="{3C3923F8-A04C-4814-B89E-B0963EDCF871}" srcOrd="4" destOrd="0" parTransId="{56969C57-43F9-447D-B0FC-81B8171C675F}" sibTransId="{BA73E467-969E-431F-AE51-949B74807F0B}"/>
    <dgm:cxn modelId="{1377D90B-6160-448B-BE59-6CCDEAAE46FB}" srcId="{88E43994-3E65-4BE7-877F-B2AA8086C523}" destId="{4DB7A1AD-1F71-43BB-ADAA-C023CFE73CB9}" srcOrd="2" destOrd="0" parTransId="{DFD8197F-3CAC-4F86-BC70-ABDB362BD356}" sibTransId="{78E7DE1B-A74A-486C-B94E-631D65866E04}"/>
    <dgm:cxn modelId="{230C448E-E921-429F-8E24-E383E27D3B2F}" srcId="{88E43994-3E65-4BE7-877F-B2AA8086C523}" destId="{52CB44B8-BF9C-4174-AC2F-E57E2D9B190A}" srcOrd="3" destOrd="0" parTransId="{3F1A5D70-D70C-438D-BD6C-6BE10EF62966}" sibTransId="{9097619F-3B3F-434B-8258-2E94099FF324}"/>
    <dgm:cxn modelId="{5EA67DC7-AE6F-45C5-B77E-9A9D2CE86C58}" type="presOf" srcId="{52CB44B8-BF9C-4174-AC2F-E57E2D9B190A}" destId="{6417B479-BE79-4185-B723-944FBB904273}" srcOrd="0" destOrd="0" presId="urn:microsoft.com/office/officeart/2005/8/layout/radial6"/>
    <dgm:cxn modelId="{2A0114EA-246B-4A0A-87C7-4F21D411E289}" type="presOf" srcId="{BD7AEAA8-A1BA-4906-81F3-84C841A69044}" destId="{21395B49-EF30-4E63-99A7-FF731A888B80}" srcOrd="0" destOrd="0" presId="urn:microsoft.com/office/officeart/2005/8/layout/radial6"/>
    <dgm:cxn modelId="{C07B65A4-2E91-4C49-80F8-4FBEE0D106BC}" type="presOf" srcId="{9097619F-3B3F-434B-8258-2E94099FF324}" destId="{F3A4973F-F4C5-49A9-8FA3-521215A4988C}" srcOrd="0" destOrd="0" presId="urn:microsoft.com/office/officeart/2005/8/layout/radial6"/>
    <dgm:cxn modelId="{AC4852D6-B057-4AF6-875D-19151ED239D7}" type="presOf" srcId="{8DF38FE9-E607-41DC-AE07-ADCC17F65EA0}" destId="{C8ABDD39-707A-4207-B1B7-7AF1D726B996}" srcOrd="0" destOrd="0" presId="urn:microsoft.com/office/officeart/2005/8/layout/radial6"/>
    <dgm:cxn modelId="{C34A7951-334F-4BBB-BD9B-1451077C5CD0}" type="presOf" srcId="{3C3923F8-A04C-4814-B89E-B0963EDCF871}" destId="{B0F9519F-3EA6-4771-BB93-067DAE9F45BD}" srcOrd="0" destOrd="0" presId="urn:microsoft.com/office/officeart/2005/8/layout/radial6"/>
    <dgm:cxn modelId="{F7981A27-9CD3-41A8-A8CE-386E89C478A6}" type="presOf" srcId="{4DB7A1AD-1F71-43BB-ADAA-C023CFE73CB9}" destId="{4AC441E6-EE8B-41E2-8880-B5EE8E2C2D2E}" srcOrd="0" destOrd="0" presId="urn:microsoft.com/office/officeart/2005/8/layout/radial6"/>
    <dgm:cxn modelId="{FB5A5FF3-1E5B-4FB4-8501-856CFF5FFF9B}" type="presOf" srcId="{88E43994-3E65-4BE7-877F-B2AA8086C523}" destId="{473041B8-8C30-480D-A4D5-C177FAD8C23D}" srcOrd="0" destOrd="0" presId="urn:microsoft.com/office/officeart/2005/8/layout/radial6"/>
    <dgm:cxn modelId="{AFE27552-A42E-4B20-A26B-00C114B0B792}" type="presOf" srcId="{3DE2BB50-B663-47BA-8998-7188B941F858}" destId="{53C4303F-1289-43EC-8692-9B67C611B513}" srcOrd="0" destOrd="0" presId="urn:microsoft.com/office/officeart/2005/8/layout/radial6"/>
    <dgm:cxn modelId="{6115D4D2-4FCA-4EF1-BC1D-B46618CF4E52}" type="presOf" srcId="{B11F37E3-DBA5-4254-AA7F-011B3CD412F7}" destId="{9BAEAB2E-C3DD-4C6A-B9CB-CD4B655E3ABA}" srcOrd="0" destOrd="0" presId="urn:microsoft.com/office/officeart/2005/8/layout/radial6"/>
    <dgm:cxn modelId="{7FE63370-C78C-4822-AA19-37939DAC2515}" type="presParOf" srcId="{1F9678A1-B32F-4520-870F-EAC9EEE56237}" destId="{473041B8-8C30-480D-A4D5-C177FAD8C23D}" srcOrd="0" destOrd="0" presId="urn:microsoft.com/office/officeart/2005/8/layout/radial6"/>
    <dgm:cxn modelId="{31D207D3-19CD-4411-8299-C315C543ADCA}" type="presParOf" srcId="{1F9678A1-B32F-4520-870F-EAC9EEE56237}" destId="{53C4303F-1289-43EC-8692-9B67C611B513}" srcOrd="1" destOrd="0" presId="urn:microsoft.com/office/officeart/2005/8/layout/radial6"/>
    <dgm:cxn modelId="{0909D1F0-FBD6-4D18-93B6-FDB1C9E0844C}" type="presParOf" srcId="{1F9678A1-B32F-4520-870F-EAC9EEE56237}" destId="{EC318AAD-E602-418F-9953-328A71538451}" srcOrd="2" destOrd="0" presId="urn:microsoft.com/office/officeart/2005/8/layout/radial6"/>
    <dgm:cxn modelId="{91FADF0C-234A-4B88-9F6E-FCE5FE041EBA}" type="presParOf" srcId="{1F9678A1-B32F-4520-870F-EAC9EEE56237}" destId="{C8ABDD39-707A-4207-B1B7-7AF1D726B996}" srcOrd="3" destOrd="0" presId="urn:microsoft.com/office/officeart/2005/8/layout/radial6"/>
    <dgm:cxn modelId="{115DFF33-1F24-4337-BFA7-6D854739DE9D}" type="presParOf" srcId="{1F9678A1-B32F-4520-870F-EAC9EEE56237}" destId="{9BAEAB2E-C3DD-4C6A-B9CB-CD4B655E3ABA}" srcOrd="4" destOrd="0" presId="urn:microsoft.com/office/officeart/2005/8/layout/radial6"/>
    <dgm:cxn modelId="{339442FA-DDF2-4E53-A38D-9359A93C9D3D}" type="presParOf" srcId="{1F9678A1-B32F-4520-870F-EAC9EEE56237}" destId="{2D672BE7-9647-41C3-8711-ECE51906FAB2}" srcOrd="5" destOrd="0" presId="urn:microsoft.com/office/officeart/2005/8/layout/radial6"/>
    <dgm:cxn modelId="{FE61E60E-61D4-4DBE-A290-1F5AF8A2D0D6}" type="presParOf" srcId="{1F9678A1-B32F-4520-870F-EAC9EEE56237}" destId="{21395B49-EF30-4E63-99A7-FF731A888B80}" srcOrd="6" destOrd="0" presId="urn:microsoft.com/office/officeart/2005/8/layout/radial6"/>
    <dgm:cxn modelId="{FD9DAAD6-2C3B-4F3C-92B2-EA9B99C77A83}" type="presParOf" srcId="{1F9678A1-B32F-4520-870F-EAC9EEE56237}" destId="{4AC441E6-EE8B-41E2-8880-B5EE8E2C2D2E}" srcOrd="7" destOrd="0" presId="urn:microsoft.com/office/officeart/2005/8/layout/radial6"/>
    <dgm:cxn modelId="{EEA4D521-AD18-414F-BC97-3E425FA3255D}" type="presParOf" srcId="{1F9678A1-B32F-4520-870F-EAC9EEE56237}" destId="{286919B7-FF2A-42FB-B345-2C2CDFAB3ABB}" srcOrd="8" destOrd="0" presId="urn:microsoft.com/office/officeart/2005/8/layout/radial6"/>
    <dgm:cxn modelId="{FED16A11-34CC-4215-8011-1CBE76702D8B}" type="presParOf" srcId="{1F9678A1-B32F-4520-870F-EAC9EEE56237}" destId="{3D7CFBB6-BB6F-4F62-92FD-0F101CF295B1}" srcOrd="9" destOrd="0" presId="urn:microsoft.com/office/officeart/2005/8/layout/radial6"/>
    <dgm:cxn modelId="{2B6740DE-B8B5-4009-BE82-45260E523158}" type="presParOf" srcId="{1F9678A1-B32F-4520-870F-EAC9EEE56237}" destId="{6417B479-BE79-4185-B723-944FBB904273}" srcOrd="10" destOrd="0" presId="urn:microsoft.com/office/officeart/2005/8/layout/radial6"/>
    <dgm:cxn modelId="{F97263CB-FF0A-4697-9945-BE4DB89A0B37}" type="presParOf" srcId="{1F9678A1-B32F-4520-870F-EAC9EEE56237}" destId="{4247E92F-9421-4AAD-A01D-A457E49DDEC1}" srcOrd="11" destOrd="0" presId="urn:microsoft.com/office/officeart/2005/8/layout/radial6"/>
    <dgm:cxn modelId="{7E870DFA-4026-4CCA-BE40-06C3D230E910}" type="presParOf" srcId="{1F9678A1-B32F-4520-870F-EAC9EEE56237}" destId="{F3A4973F-F4C5-49A9-8FA3-521215A4988C}" srcOrd="12" destOrd="0" presId="urn:microsoft.com/office/officeart/2005/8/layout/radial6"/>
    <dgm:cxn modelId="{5C82767F-A10F-4F96-BB58-BE0865A7E541}" type="presParOf" srcId="{1F9678A1-B32F-4520-870F-EAC9EEE56237}" destId="{B0F9519F-3EA6-4771-BB93-067DAE9F45BD}" srcOrd="13" destOrd="0" presId="urn:microsoft.com/office/officeart/2005/8/layout/radial6"/>
    <dgm:cxn modelId="{CE7A3CF4-FBDC-490E-8E52-E367927594EA}" type="presParOf" srcId="{1F9678A1-B32F-4520-870F-EAC9EEE56237}" destId="{7268C1D6-91E9-4FBC-B157-D9E05CB68331}" srcOrd="14" destOrd="0" presId="urn:microsoft.com/office/officeart/2005/8/layout/radial6"/>
    <dgm:cxn modelId="{38D4ABCD-7338-48BF-BC51-ACC54806ACC1}" type="presParOf" srcId="{1F9678A1-B32F-4520-870F-EAC9EEE56237}" destId="{7F9D3A3F-5F91-421B-AF05-4C2B729BDF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0.06402</cdr:x>
      <cdr:y>0.11428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293914" y="-375557"/>
          <a:ext cx="725487" cy="70719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0.16221</cdr:x>
      <cdr:y>0.47326</cdr:y>
    </cdr:from>
    <cdr:to>
      <cdr:x>0.22328</cdr:x>
      <cdr:y>0.49609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619250" y="2880474"/>
          <a:ext cx="609600" cy="138952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0.36428</cdr:x>
      <cdr:y>0.68339</cdr:y>
    </cdr:from>
    <cdr:to>
      <cdr:x>0.43163</cdr:x>
      <cdr:y>0.70597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3636309" y="4159438"/>
          <a:ext cx="672353" cy="13745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0.54838</cdr:x>
      <cdr:y>0.71334</cdr:y>
    </cdr:from>
    <cdr:to>
      <cdr:x>0.61215</cdr:x>
      <cdr:y>0.73543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5474072" y="4341719"/>
          <a:ext cx="636495" cy="13447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0.73967</cdr:x>
      <cdr:y>0.72512</cdr:y>
    </cdr:from>
    <cdr:to>
      <cdr:x>0.80433</cdr:x>
      <cdr:y>0.75016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flipV="1">
          <a:off x="7383556" y="4413438"/>
          <a:ext cx="645459" cy="15240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0.1685</cdr:x>
      <cdr:y>0.42613</cdr:y>
    </cdr:from>
    <cdr:to>
      <cdr:x>0.23406</cdr:x>
      <cdr:y>0.46442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1682004" y="2593602"/>
          <a:ext cx="654422" cy="233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87%</a:t>
          </a:r>
          <a:endParaRPr lang="ru-RU" sz="14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0.37116</cdr:x>
      <cdr:y>0.62006</cdr:y>
    </cdr:from>
    <cdr:to>
      <cdr:x>0.42714</cdr:x>
      <cdr:y>0.65835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05040" y="3773955"/>
          <a:ext cx="558798" cy="233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49%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0.74716</cdr:x>
      <cdr:y>0.67112</cdr:y>
    </cdr:from>
    <cdr:to>
      <cdr:x>0.80314</cdr:x>
      <cdr:y>0.70941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458264" y="4084732"/>
          <a:ext cx="558798" cy="233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87%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0.55826</cdr:x>
      <cdr:y>0.65442</cdr:y>
    </cdr:from>
    <cdr:to>
      <cdr:x>0.61424</cdr:x>
      <cdr:y>0.69272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572687" y="3983132"/>
          <a:ext cx="558798" cy="233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95%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0.16964</cdr:x>
      <cdr:y>0.68924</cdr:y>
    </cdr:from>
    <cdr:to>
      <cdr:x>0.24067</cdr:x>
      <cdr:y>0.71528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660713" y="3781425"/>
          <a:ext cx="695325" cy="14287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0.35548</cdr:x>
      <cdr:y>0.74711</cdr:y>
    </cdr:from>
    <cdr:to>
      <cdr:x>0.42781</cdr:x>
      <cdr:y>0.7717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3479988" y="4098926"/>
          <a:ext cx="708025" cy="13493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0.55592</cdr:x>
      <cdr:y>0.76331</cdr:y>
    </cdr:from>
    <cdr:to>
      <cdr:x>0.62273</cdr:x>
      <cdr:y>0.78819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5442138" y="4187825"/>
          <a:ext cx="654050" cy="13652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0.17937</cdr:x>
      <cdr:y>0.60243</cdr:y>
    </cdr:from>
    <cdr:to>
      <cdr:x>0.23483</cdr:x>
      <cdr:y>0.65972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755963" y="3305175"/>
          <a:ext cx="542925" cy="314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17% 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0.35947</cdr:x>
      <cdr:y>0.67215</cdr:y>
    </cdr:from>
    <cdr:to>
      <cdr:x>0.41493</cdr:x>
      <cdr:y>0.72944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518993" y="3687666"/>
          <a:ext cx="542924" cy="314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75% 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0.56246</cdr:x>
      <cdr:y>0.70101</cdr:y>
    </cdr:from>
    <cdr:to>
      <cdr:x>0.61792</cdr:x>
      <cdr:y>0.7583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506170" y="3846042"/>
          <a:ext cx="542924" cy="314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94% 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0.1561</cdr:x>
      <cdr:y>0.74677</cdr:y>
    </cdr:from>
    <cdr:to>
      <cdr:x>0.23805</cdr:x>
      <cdr:y>0.76774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434353" y="4150659"/>
          <a:ext cx="753035" cy="116541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0.35431</cdr:x>
      <cdr:y>0.79402</cdr:y>
    </cdr:from>
    <cdr:to>
      <cdr:x>0.43333</cdr:x>
      <cdr:y>0.81391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3255664" y="4413242"/>
          <a:ext cx="726101" cy="110551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0.54634</cdr:x>
      <cdr:y>0.82495</cdr:y>
    </cdr:from>
    <cdr:to>
      <cdr:x>0.60747</cdr:x>
      <cdr:y>0.84054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5020176" y="4585170"/>
          <a:ext cx="561804" cy="86651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0.74325</cdr:x>
      <cdr:y>0.8027</cdr:y>
    </cdr:from>
    <cdr:to>
      <cdr:x>0.8109</cdr:x>
      <cdr:y>0.82206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6829620" y="4461500"/>
          <a:ext cx="621624" cy="10760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0.17171</cdr:x>
      <cdr:y>0.66452</cdr:y>
    </cdr:from>
    <cdr:to>
      <cdr:x>0.23902</cdr:x>
      <cdr:y>0.73387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1577788" y="3693459"/>
          <a:ext cx="618565" cy="385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23%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0.36748</cdr:x>
      <cdr:y>0.74462</cdr:y>
    </cdr:from>
    <cdr:to>
      <cdr:x>0.4348</cdr:x>
      <cdr:y>0.81398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376705" y="4138706"/>
          <a:ext cx="618565" cy="385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24%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0.54764</cdr:x>
      <cdr:y>0.77957</cdr:y>
    </cdr:from>
    <cdr:to>
      <cdr:x>0.61496</cdr:x>
      <cdr:y>0.84892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032188" y="4332942"/>
          <a:ext cx="618565" cy="385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100%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0.75141</cdr:x>
      <cdr:y>0.7476</cdr:y>
    </cdr:from>
    <cdr:to>
      <cdr:x>0.81873</cdr:x>
      <cdr:y>0.81695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904529" y="4155272"/>
          <a:ext cx="618591" cy="3854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chemeClr val="tx1"/>
              </a:solidFill>
            </a:rPr>
            <a:t>8</a:t>
          </a:r>
          <a:r>
            <a:rPr lang="ru-RU" sz="1400" b="1" dirty="0" smtClean="0">
              <a:solidFill>
                <a:schemeClr val="tx1"/>
              </a:solidFill>
            </a:rPr>
            <a:t>3%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0.30648</cdr:x>
      <cdr:y>0.60705</cdr:y>
    </cdr:from>
    <cdr:to>
      <cdr:x>0.37197</cdr:x>
      <cdr:y>0.63957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2810666" y="3346850"/>
          <a:ext cx="600602" cy="17929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0.64225</cdr:x>
      <cdr:y>0.61118</cdr:y>
    </cdr:from>
    <cdr:to>
      <cdr:x>0.70775</cdr:x>
      <cdr:y>0.6437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5890035" y="3369591"/>
          <a:ext cx="600693" cy="17929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0.31576</cdr:x>
      <cdr:y>0.53178</cdr:y>
    </cdr:from>
    <cdr:to>
      <cdr:x>0.38028</cdr:x>
      <cdr:y>0.58219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895762" y="2931873"/>
          <a:ext cx="591706" cy="2779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97 %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0.64321</cdr:x>
      <cdr:y>0.53178</cdr:y>
    </cdr:from>
    <cdr:to>
      <cdr:x>0.70772</cdr:x>
      <cdr:y>0.58219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898833" y="2931873"/>
          <a:ext cx="591614" cy="2779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75 %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D8E4D-A83E-4262-8AD3-5F2E17ED9660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0CD4-13F8-4ABB-B430-6D1607B47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30%</a:t>
            </a:r>
            <a:r>
              <a:rPr lang="ru-RU" baseline="0" dirty="0" smtClean="0"/>
              <a:t> умирают в год выявления. </a:t>
            </a:r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1A41-C315-4E82-9937-9A55B766A8B8}" type="slidenum">
              <a:rPr lang="ky-KG" smtClean="0">
                <a:solidFill>
                  <a:prstClr val="black"/>
                </a:solidFill>
              </a:rPr>
              <a:pPr/>
              <a:t>14</a:t>
            </a:fld>
            <a:endParaRPr lang="ky-K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12DE-B324-4EFD-B62C-6454BB5D7CC5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0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0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42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4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1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3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0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56FB-9810-4D0B-928F-00190F33D5B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5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dscenter.kg/" TargetMode="External"/><Relationship Id="rId2" Type="http://schemas.openxmlformats.org/officeDocument/2006/relationships/hyperlink" Target="mailto:ospid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0387" y="716396"/>
            <a:ext cx="3029688" cy="1000744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13092" marR="1180221">
              <a:spcBef>
                <a:spcPts val="64"/>
              </a:spcBef>
            </a:pP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</a:t>
            </a:r>
            <a:r>
              <a:rPr sz="1425" spc="33" dirty="0">
                <a:solidFill>
                  <a:srgbClr val="010101"/>
                </a:solidFill>
                <a:latin typeface="Trebuchet MS"/>
                <a:cs typeface="Trebuchet MS"/>
              </a:rPr>
              <a:t>Е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143" dirty="0">
                <a:solidFill>
                  <a:srgbClr val="010101"/>
                </a:solidFill>
                <a:latin typeface="Trebuchet MS"/>
                <a:cs typeface="Trebuchet MS"/>
              </a:rPr>
              <a:t>П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У</a:t>
            </a:r>
            <a:r>
              <a:rPr sz="1425" spc="85" dirty="0">
                <a:solidFill>
                  <a:srgbClr val="010101"/>
                </a:solidFill>
                <a:latin typeface="Trebuchet MS"/>
                <a:cs typeface="Trebuchet MS"/>
              </a:rPr>
              <a:t>Б</a:t>
            </a:r>
            <a:r>
              <a:rPr sz="1425" spc="64" dirty="0">
                <a:solidFill>
                  <a:srgbClr val="010101"/>
                </a:solidFill>
                <a:latin typeface="Trebuchet MS"/>
                <a:cs typeface="Trebuchet MS"/>
              </a:rPr>
              <a:t>ЛИ</a:t>
            </a:r>
            <a:r>
              <a:rPr sz="1425" spc="121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91" dirty="0">
                <a:solidFill>
                  <a:srgbClr val="010101"/>
                </a:solidFill>
                <a:latin typeface="Trebuchet MS"/>
                <a:cs typeface="Trebuchet MS"/>
              </a:rPr>
              <a:t>А</a:t>
            </a:r>
            <a:r>
              <a:rPr sz="1425" spc="109" dirty="0">
                <a:solidFill>
                  <a:srgbClr val="010101"/>
                </a:solidFill>
                <a:latin typeface="Trebuchet MS"/>
                <a:cs typeface="Trebuchet MS"/>
              </a:rPr>
              <a:t>Н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82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ИЙ  </a:t>
            </a:r>
            <a:r>
              <a:rPr sz="1425" spc="76" dirty="0">
                <a:solidFill>
                  <a:srgbClr val="010101"/>
                </a:solidFill>
                <a:latin typeface="Trebuchet MS"/>
                <a:cs typeface="Trebuchet MS"/>
              </a:rPr>
              <a:t>ЦЕНТР</a:t>
            </a:r>
            <a:r>
              <a:rPr sz="1425" spc="9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67" dirty="0">
                <a:solidFill>
                  <a:srgbClr val="010101"/>
                </a:solidFill>
                <a:latin typeface="Trebuchet MS"/>
                <a:cs typeface="Trebuchet MS"/>
              </a:rPr>
              <a:t>«СПИД»</a:t>
            </a:r>
            <a:endParaRPr sz="1425" dirty="0">
              <a:latin typeface="Trebuchet MS"/>
              <a:cs typeface="Trebuchet MS"/>
            </a:endParaRPr>
          </a:p>
          <a:p>
            <a:pPr marL="7701" marR="3081">
              <a:spcBef>
                <a:spcPts val="931"/>
              </a:spcBef>
            </a:pPr>
            <a:r>
              <a:rPr sz="1425" spc="88" dirty="0">
                <a:solidFill>
                  <a:srgbClr val="010101"/>
                </a:solidFill>
                <a:latin typeface="Trebuchet MS"/>
                <a:cs typeface="Trebuchet MS"/>
              </a:rPr>
              <a:t>Министерства</a:t>
            </a:r>
            <a:r>
              <a:rPr sz="1425" spc="21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97" dirty="0">
                <a:solidFill>
                  <a:srgbClr val="010101"/>
                </a:solidFill>
                <a:latin typeface="Trebuchet MS"/>
                <a:cs typeface="Trebuchet MS"/>
              </a:rPr>
              <a:t>здравоохранения 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Кыргызской</a:t>
            </a:r>
            <a:r>
              <a:rPr sz="1425" spc="12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Республики</a:t>
            </a:r>
            <a:endParaRPr sz="1425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7588" y="778436"/>
            <a:ext cx="897586" cy="897586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 txBox="1"/>
          <p:nvPr/>
        </p:nvSpPr>
        <p:spPr>
          <a:xfrm>
            <a:off x="1928877" y="2614848"/>
            <a:ext cx="6667778" cy="2175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01" marR="3081" algn="ctr">
              <a:lnSpc>
                <a:spcPct val="101400"/>
              </a:lnSpc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СТРАНОВОЙ ОТЧЕТ  </a:t>
            </a:r>
          </a:p>
          <a:p>
            <a:pPr marL="7701" marR="3081" algn="ctr">
              <a:lnSpc>
                <a:spcPct val="101400"/>
              </a:lnSpc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О ДОСТИГНУТОМ ПРОГРЕССЕ В ОСУЩЕСТВЛЕНИИ ГЛОБАЛЬНЫХ МЕР В ОТВЕТ НА ВИЧ-ИНФЕКЦИЮ за 2020г.</a:t>
            </a:r>
            <a:endParaRPr sz="28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3855" y="5183790"/>
            <a:ext cx="4057810" cy="566896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>
              <a:spcBef>
                <a:spcPts val="18"/>
              </a:spcBef>
            </a:pPr>
            <a:r>
              <a:rPr lang="ru-RU" sz="1819" spc="-3" dirty="0" smtClean="0">
                <a:solidFill>
                  <a:srgbClr val="1D1D1B"/>
                </a:solidFill>
                <a:latin typeface="Verdana"/>
                <a:cs typeface="Verdana"/>
              </a:rPr>
              <a:t>8 апреля 2021г.</a:t>
            </a:r>
          </a:p>
          <a:p>
            <a:pPr marL="7701">
              <a:spcBef>
                <a:spcPts val="18"/>
              </a:spcBef>
            </a:pPr>
            <a:r>
              <a:rPr sz="1819" spc="49" dirty="0" err="1" smtClean="0">
                <a:solidFill>
                  <a:srgbClr val="1D1D1B"/>
                </a:solidFill>
                <a:latin typeface="Verdana"/>
                <a:cs typeface="Verdana"/>
              </a:rPr>
              <a:t>Бекболотов</a:t>
            </a:r>
            <a:r>
              <a:rPr sz="1819" spc="-124" dirty="0" smtClean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-24" dirty="0">
                <a:solidFill>
                  <a:srgbClr val="1D1D1B"/>
                </a:solidFill>
                <a:latin typeface="Verdana"/>
                <a:cs typeface="Verdana"/>
              </a:rPr>
              <a:t>А.</a:t>
            </a:r>
            <a:r>
              <a:rPr sz="1819" spc="-124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-24" dirty="0">
                <a:solidFill>
                  <a:srgbClr val="1D1D1B"/>
                </a:solidFill>
                <a:latin typeface="Verdana"/>
                <a:cs typeface="Verdana"/>
              </a:rPr>
              <a:t>А.</a:t>
            </a:r>
            <a:endParaRPr sz="1819" dirty="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887573" y="0"/>
            <a:ext cx="2304611" cy="6858000"/>
            <a:chOff x="16304634" y="0"/>
            <a:chExt cx="3800475" cy="11309350"/>
          </a:xfrm>
        </p:grpSpPr>
        <p:sp>
          <p:nvSpPr>
            <p:cNvPr id="7" name="object 7"/>
            <p:cNvSpPr/>
            <p:nvPr/>
          </p:nvSpPr>
          <p:spPr>
            <a:xfrm>
              <a:off x="17547057" y="2500559"/>
              <a:ext cx="2558415" cy="2553970"/>
            </a:xfrm>
            <a:custGeom>
              <a:avLst/>
              <a:gdLst/>
              <a:ahLst/>
              <a:cxnLst/>
              <a:rect l="l" t="t" r="r" b="b"/>
              <a:pathLst>
                <a:path w="2558415" h="2553970">
                  <a:moveTo>
                    <a:pt x="2557983" y="1248956"/>
                  </a:moveTo>
                  <a:lnTo>
                    <a:pt x="1305814" y="1248956"/>
                  </a:lnTo>
                  <a:lnTo>
                    <a:pt x="1305814" y="0"/>
                  </a:lnTo>
                  <a:lnTo>
                    <a:pt x="254" y="0"/>
                  </a:lnTo>
                  <a:lnTo>
                    <a:pt x="254" y="1248410"/>
                  </a:lnTo>
                  <a:lnTo>
                    <a:pt x="0" y="1248410"/>
                  </a:lnTo>
                  <a:lnTo>
                    <a:pt x="0" y="2499855"/>
                  </a:lnTo>
                  <a:lnTo>
                    <a:pt x="0" y="2553957"/>
                  </a:lnTo>
                  <a:lnTo>
                    <a:pt x="1305560" y="2553957"/>
                  </a:lnTo>
                  <a:lnTo>
                    <a:pt x="1305560" y="2499855"/>
                  </a:lnTo>
                  <a:lnTo>
                    <a:pt x="2557983" y="2499855"/>
                  </a:lnTo>
                  <a:lnTo>
                    <a:pt x="2557983" y="2498636"/>
                  </a:lnTo>
                  <a:lnTo>
                    <a:pt x="1308379" y="2498636"/>
                  </a:lnTo>
                  <a:lnTo>
                    <a:pt x="1308379" y="2383066"/>
                  </a:lnTo>
                  <a:lnTo>
                    <a:pt x="2501912" y="2383066"/>
                  </a:lnTo>
                  <a:lnTo>
                    <a:pt x="2501912" y="2498560"/>
                  </a:lnTo>
                  <a:lnTo>
                    <a:pt x="2557983" y="2498560"/>
                  </a:lnTo>
                  <a:lnTo>
                    <a:pt x="2557983" y="2383066"/>
                  </a:lnTo>
                  <a:lnTo>
                    <a:pt x="2557983" y="2382482"/>
                  </a:lnTo>
                  <a:lnTo>
                    <a:pt x="2557983" y="2308136"/>
                  </a:lnTo>
                  <a:lnTo>
                    <a:pt x="1308442" y="2308136"/>
                  </a:lnTo>
                  <a:lnTo>
                    <a:pt x="1308442" y="2203996"/>
                  </a:lnTo>
                  <a:lnTo>
                    <a:pt x="2501963" y="2203996"/>
                  </a:lnTo>
                  <a:lnTo>
                    <a:pt x="2501963" y="2307971"/>
                  </a:lnTo>
                  <a:lnTo>
                    <a:pt x="2557983" y="2307971"/>
                  </a:lnTo>
                  <a:lnTo>
                    <a:pt x="2557983" y="2203996"/>
                  </a:lnTo>
                  <a:lnTo>
                    <a:pt x="2557983" y="2203551"/>
                  </a:lnTo>
                  <a:lnTo>
                    <a:pt x="2557983" y="2129066"/>
                  </a:lnTo>
                  <a:lnTo>
                    <a:pt x="1308442" y="2129066"/>
                  </a:lnTo>
                  <a:lnTo>
                    <a:pt x="1308442" y="2024926"/>
                  </a:lnTo>
                  <a:lnTo>
                    <a:pt x="2501963" y="2024926"/>
                  </a:lnTo>
                  <a:lnTo>
                    <a:pt x="2501963" y="2129028"/>
                  </a:lnTo>
                  <a:lnTo>
                    <a:pt x="2557983" y="2129028"/>
                  </a:lnTo>
                  <a:lnTo>
                    <a:pt x="2557983" y="1487881"/>
                  </a:lnTo>
                  <a:lnTo>
                    <a:pt x="2501963" y="1487881"/>
                  </a:lnTo>
                  <a:lnTo>
                    <a:pt x="2501963" y="1666786"/>
                  </a:lnTo>
                  <a:lnTo>
                    <a:pt x="2501963" y="1770926"/>
                  </a:lnTo>
                  <a:lnTo>
                    <a:pt x="2501963" y="1845856"/>
                  </a:lnTo>
                  <a:lnTo>
                    <a:pt x="2501963" y="1949996"/>
                  </a:lnTo>
                  <a:lnTo>
                    <a:pt x="1308442" y="1949996"/>
                  </a:lnTo>
                  <a:lnTo>
                    <a:pt x="1308442" y="1845856"/>
                  </a:lnTo>
                  <a:lnTo>
                    <a:pt x="2501963" y="1845856"/>
                  </a:lnTo>
                  <a:lnTo>
                    <a:pt x="2501963" y="1770926"/>
                  </a:lnTo>
                  <a:lnTo>
                    <a:pt x="1308442" y="1770926"/>
                  </a:lnTo>
                  <a:lnTo>
                    <a:pt x="1308442" y="1666786"/>
                  </a:lnTo>
                  <a:lnTo>
                    <a:pt x="2501963" y="1666786"/>
                  </a:lnTo>
                  <a:lnTo>
                    <a:pt x="2501963" y="1487881"/>
                  </a:lnTo>
                  <a:lnTo>
                    <a:pt x="2501912" y="1591856"/>
                  </a:lnTo>
                  <a:lnTo>
                    <a:pt x="1308379" y="1591856"/>
                  </a:lnTo>
                  <a:lnTo>
                    <a:pt x="1308379" y="1487716"/>
                  </a:lnTo>
                  <a:lnTo>
                    <a:pt x="2557983" y="1487716"/>
                  </a:lnTo>
                  <a:lnTo>
                    <a:pt x="2557983" y="1413370"/>
                  </a:lnTo>
                  <a:lnTo>
                    <a:pt x="2557983" y="1412786"/>
                  </a:lnTo>
                  <a:lnTo>
                    <a:pt x="2557983" y="1303807"/>
                  </a:lnTo>
                  <a:lnTo>
                    <a:pt x="2501963" y="1303807"/>
                  </a:lnTo>
                  <a:lnTo>
                    <a:pt x="2501963" y="1412786"/>
                  </a:lnTo>
                  <a:lnTo>
                    <a:pt x="1308442" y="1412786"/>
                  </a:lnTo>
                  <a:lnTo>
                    <a:pt x="1308442" y="1303566"/>
                  </a:lnTo>
                  <a:lnTo>
                    <a:pt x="2557983" y="1303566"/>
                  </a:lnTo>
                  <a:lnTo>
                    <a:pt x="2557983" y="1248956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8799417" y="5000402"/>
              <a:ext cx="1306195" cy="2501265"/>
            </a:xfrm>
            <a:custGeom>
              <a:avLst/>
              <a:gdLst/>
              <a:ahLst/>
              <a:cxnLst/>
              <a:rect l="l" t="t" r="r" b="b"/>
              <a:pathLst>
                <a:path w="1306194" h="2501265">
                  <a:moveTo>
                    <a:pt x="1305572" y="1306423"/>
                  </a:moveTo>
                  <a:lnTo>
                    <a:pt x="1250226" y="1306423"/>
                  </a:lnTo>
                  <a:lnTo>
                    <a:pt x="1250226" y="2499423"/>
                  </a:lnTo>
                  <a:lnTo>
                    <a:pt x="1140688" y="2499423"/>
                  </a:lnTo>
                  <a:lnTo>
                    <a:pt x="1140688" y="1306893"/>
                  </a:lnTo>
                  <a:lnTo>
                    <a:pt x="1066152" y="1306893"/>
                  </a:lnTo>
                  <a:lnTo>
                    <a:pt x="1066152" y="2499423"/>
                  </a:lnTo>
                  <a:lnTo>
                    <a:pt x="961758" y="2499423"/>
                  </a:lnTo>
                  <a:lnTo>
                    <a:pt x="961758" y="1306893"/>
                  </a:lnTo>
                  <a:lnTo>
                    <a:pt x="887209" y="1306893"/>
                  </a:lnTo>
                  <a:lnTo>
                    <a:pt x="887209" y="2499423"/>
                  </a:lnTo>
                  <a:lnTo>
                    <a:pt x="782802" y="2499423"/>
                  </a:lnTo>
                  <a:lnTo>
                    <a:pt x="782802" y="1306423"/>
                  </a:lnTo>
                  <a:lnTo>
                    <a:pt x="708253" y="1306423"/>
                  </a:lnTo>
                  <a:lnTo>
                    <a:pt x="708253" y="2499423"/>
                  </a:lnTo>
                  <a:lnTo>
                    <a:pt x="603834" y="2499423"/>
                  </a:lnTo>
                  <a:lnTo>
                    <a:pt x="603834" y="1306423"/>
                  </a:lnTo>
                  <a:lnTo>
                    <a:pt x="529412" y="1306423"/>
                  </a:lnTo>
                  <a:lnTo>
                    <a:pt x="529412" y="2499423"/>
                  </a:lnTo>
                  <a:lnTo>
                    <a:pt x="425018" y="2499423"/>
                  </a:lnTo>
                  <a:lnTo>
                    <a:pt x="425018" y="1306423"/>
                  </a:lnTo>
                  <a:lnTo>
                    <a:pt x="350469" y="1306423"/>
                  </a:lnTo>
                  <a:lnTo>
                    <a:pt x="350469" y="2499423"/>
                  </a:lnTo>
                  <a:lnTo>
                    <a:pt x="246049" y="2499423"/>
                  </a:lnTo>
                  <a:lnTo>
                    <a:pt x="246049" y="1306893"/>
                  </a:lnTo>
                  <a:lnTo>
                    <a:pt x="171475" y="1306893"/>
                  </a:lnTo>
                  <a:lnTo>
                    <a:pt x="171475" y="2499423"/>
                  </a:lnTo>
                  <a:lnTo>
                    <a:pt x="55397" y="2499423"/>
                  </a:lnTo>
                  <a:lnTo>
                    <a:pt x="55397" y="1306893"/>
                  </a:lnTo>
                  <a:lnTo>
                    <a:pt x="0" y="1306893"/>
                  </a:lnTo>
                  <a:lnTo>
                    <a:pt x="0" y="2499423"/>
                  </a:lnTo>
                  <a:lnTo>
                    <a:pt x="0" y="2500693"/>
                  </a:lnTo>
                  <a:lnTo>
                    <a:pt x="1305572" y="2500693"/>
                  </a:lnTo>
                  <a:lnTo>
                    <a:pt x="1305572" y="2499957"/>
                  </a:lnTo>
                  <a:lnTo>
                    <a:pt x="1305572" y="2499423"/>
                  </a:lnTo>
                  <a:lnTo>
                    <a:pt x="1305572" y="1306423"/>
                  </a:lnTo>
                  <a:close/>
                </a:path>
                <a:path w="1306194" h="2501265">
                  <a:moveTo>
                    <a:pt x="1305572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7546892" y="0"/>
              <a:ext cx="2558415" cy="6306820"/>
            </a:xfrm>
            <a:custGeom>
              <a:avLst/>
              <a:gdLst/>
              <a:ahLst/>
              <a:cxnLst/>
              <a:rect l="l" t="t" r="r" b="b"/>
              <a:pathLst>
                <a:path w="2558415" h="6306820">
                  <a:moveTo>
                    <a:pt x="937856" y="5653964"/>
                  </a:moveTo>
                  <a:lnTo>
                    <a:pt x="934123" y="5607786"/>
                  </a:lnTo>
                  <a:lnTo>
                    <a:pt x="923302" y="5563959"/>
                  </a:lnTo>
                  <a:lnTo>
                    <a:pt x="905992" y="5523065"/>
                  </a:lnTo>
                  <a:lnTo>
                    <a:pt x="882777" y="5485701"/>
                  </a:lnTo>
                  <a:lnTo>
                    <a:pt x="863333" y="5463044"/>
                  </a:lnTo>
                  <a:lnTo>
                    <a:pt x="863333" y="5653964"/>
                  </a:lnTo>
                  <a:lnTo>
                    <a:pt x="857770" y="5702198"/>
                  </a:lnTo>
                  <a:lnTo>
                    <a:pt x="841908" y="5746508"/>
                  </a:lnTo>
                  <a:lnTo>
                    <a:pt x="817016" y="5785612"/>
                  </a:lnTo>
                  <a:lnTo>
                    <a:pt x="784390" y="5818251"/>
                  </a:lnTo>
                  <a:lnTo>
                    <a:pt x="745286" y="5843130"/>
                  </a:lnTo>
                  <a:lnTo>
                    <a:pt x="700989" y="5858992"/>
                  </a:lnTo>
                  <a:lnTo>
                    <a:pt x="652754" y="5864568"/>
                  </a:lnTo>
                  <a:lnTo>
                    <a:pt x="604532" y="5858992"/>
                  </a:lnTo>
                  <a:lnTo>
                    <a:pt x="560222" y="5843130"/>
                  </a:lnTo>
                  <a:lnTo>
                    <a:pt x="521119" y="5818251"/>
                  </a:lnTo>
                  <a:lnTo>
                    <a:pt x="488492" y="5785612"/>
                  </a:lnTo>
                  <a:lnTo>
                    <a:pt x="463600" y="5746508"/>
                  </a:lnTo>
                  <a:lnTo>
                    <a:pt x="447738" y="5702198"/>
                  </a:lnTo>
                  <a:lnTo>
                    <a:pt x="442163" y="5653964"/>
                  </a:lnTo>
                  <a:lnTo>
                    <a:pt x="447738" y="5605742"/>
                  </a:lnTo>
                  <a:lnTo>
                    <a:pt x="463600" y="5561444"/>
                  </a:lnTo>
                  <a:lnTo>
                    <a:pt x="488492" y="5522341"/>
                  </a:lnTo>
                  <a:lnTo>
                    <a:pt x="521119" y="5489702"/>
                  </a:lnTo>
                  <a:lnTo>
                    <a:pt x="560222" y="5464822"/>
                  </a:lnTo>
                  <a:lnTo>
                    <a:pt x="604532" y="5448960"/>
                  </a:lnTo>
                  <a:lnTo>
                    <a:pt x="652754" y="5443385"/>
                  </a:lnTo>
                  <a:lnTo>
                    <a:pt x="700989" y="5448960"/>
                  </a:lnTo>
                  <a:lnTo>
                    <a:pt x="745286" y="5464822"/>
                  </a:lnTo>
                  <a:lnTo>
                    <a:pt x="784390" y="5489702"/>
                  </a:lnTo>
                  <a:lnTo>
                    <a:pt x="817016" y="5522341"/>
                  </a:lnTo>
                  <a:lnTo>
                    <a:pt x="841908" y="5561444"/>
                  </a:lnTo>
                  <a:lnTo>
                    <a:pt x="857770" y="5605742"/>
                  </a:lnTo>
                  <a:lnTo>
                    <a:pt x="863333" y="5653964"/>
                  </a:lnTo>
                  <a:lnTo>
                    <a:pt x="863333" y="5463044"/>
                  </a:lnTo>
                  <a:lnTo>
                    <a:pt x="821029" y="5423954"/>
                  </a:lnTo>
                  <a:lnTo>
                    <a:pt x="783666" y="5400751"/>
                  </a:lnTo>
                  <a:lnTo>
                    <a:pt x="742772" y="5383441"/>
                  </a:lnTo>
                  <a:lnTo>
                    <a:pt x="698944" y="5372620"/>
                  </a:lnTo>
                  <a:lnTo>
                    <a:pt x="652754" y="5368874"/>
                  </a:lnTo>
                  <a:lnTo>
                    <a:pt x="606577" y="5372620"/>
                  </a:lnTo>
                  <a:lnTo>
                    <a:pt x="562737" y="5383441"/>
                  </a:lnTo>
                  <a:lnTo>
                    <a:pt x="521843" y="5400751"/>
                  </a:lnTo>
                  <a:lnTo>
                    <a:pt x="484492" y="5423954"/>
                  </a:lnTo>
                  <a:lnTo>
                    <a:pt x="451256" y="5452478"/>
                  </a:lnTo>
                  <a:lnTo>
                    <a:pt x="422732" y="5485701"/>
                  </a:lnTo>
                  <a:lnTo>
                    <a:pt x="399516" y="5523065"/>
                  </a:lnTo>
                  <a:lnTo>
                    <a:pt x="382206" y="5563959"/>
                  </a:lnTo>
                  <a:lnTo>
                    <a:pt x="371386" y="5607786"/>
                  </a:lnTo>
                  <a:lnTo>
                    <a:pt x="367639" y="5653964"/>
                  </a:lnTo>
                  <a:lnTo>
                    <a:pt x="371386" y="5700153"/>
                  </a:lnTo>
                  <a:lnTo>
                    <a:pt x="382206" y="5743994"/>
                  </a:lnTo>
                  <a:lnTo>
                    <a:pt x="399516" y="5784888"/>
                  </a:lnTo>
                  <a:lnTo>
                    <a:pt x="422732" y="5822251"/>
                  </a:lnTo>
                  <a:lnTo>
                    <a:pt x="451256" y="5855487"/>
                  </a:lnTo>
                  <a:lnTo>
                    <a:pt x="484492" y="5883999"/>
                  </a:lnTo>
                  <a:lnTo>
                    <a:pt x="521843" y="5907214"/>
                  </a:lnTo>
                  <a:lnTo>
                    <a:pt x="562737" y="5924524"/>
                  </a:lnTo>
                  <a:lnTo>
                    <a:pt x="606577" y="5935357"/>
                  </a:lnTo>
                  <a:lnTo>
                    <a:pt x="652754" y="5939091"/>
                  </a:lnTo>
                  <a:lnTo>
                    <a:pt x="698944" y="5935357"/>
                  </a:lnTo>
                  <a:lnTo>
                    <a:pt x="742772" y="5924524"/>
                  </a:lnTo>
                  <a:lnTo>
                    <a:pt x="783666" y="5907214"/>
                  </a:lnTo>
                  <a:lnTo>
                    <a:pt x="821029" y="5883999"/>
                  </a:lnTo>
                  <a:lnTo>
                    <a:pt x="843673" y="5864568"/>
                  </a:lnTo>
                  <a:lnTo>
                    <a:pt x="854265" y="5855487"/>
                  </a:lnTo>
                  <a:lnTo>
                    <a:pt x="882777" y="5822251"/>
                  </a:lnTo>
                  <a:lnTo>
                    <a:pt x="905992" y="5784888"/>
                  </a:lnTo>
                  <a:lnTo>
                    <a:pt x="923302" y="5743994"/>
                  </a:lnTo>
                  <a:lnTo>
                    <a:pt x="934123" y="5700153"/>
                  </a:lnTo>
                  <a:lnTo>
                    <a:pt x="937856" y="5653964"/>
                  </a:lnTo>
                  <a:close/>
                </a:path>
                <a:path w="2558415" h="6306820">
                  <a:moveTo>
                    <a:pt x="1305560" y="5001209"/>
                  </a:moveTo>
                  <a:lnTo>
                    <a:pt x="1249540" y="5001209"/>
                  </a:lnTo>
                  <a:lnTo>
                    <a:pt x="1249540" y="5056606"/>
                  </a:lnTo>
                  <a:lnTo>
                    <a:pt x="1249540" y="5395087"/>
                  </a:lnTo>
                  <a:lnTo>
                    <a:pt x="1249540" y="5912878"/>
                  </a:lnTo>
                  <a:lnTo>
                    <a:pt x="1249540" y="6251359"/>
                  </a:lnTo>
                  <a:lnTo>
                    <a:pt x="910336" y="6251359"/>
                  </a:lnTo>
                  <a:lnTo>
                    <a:pt x="954709" y="6230112"/>
                  </a:lnTo>
                  <a:lnTo>
                    <a:pt x="954887" y="6230036"/>
                  </a:lnTo>
                  <a:lnTo>
                    <a:pt x="997483" y="6205499"/>
                  </a:lnTo>
                  <a:lnTo>
                    <a:pt x="1037983" y="6177927"/>
                  </a:lnTo>
                  <a:lnTo>
                    <a:pt x="1076223" y="6147460"/>
                  </a:lnTo>
                  <a:lnTo>
                    <a:pt x="1112062" y="6114275"/>
                  </a:lnTo>
                  <a:lnTo>
                    <a:pt x="1145324" y="6078499"/>
                  </a:lnTo>
                  <a:lnTo>
                    <a:pt x="1175854" y="6040323"/>
                  </a:lnTo>
                  <a:lnTo>
                    <a:pt x="1203515" y="5999886"/>
                  </a:lnTo>
                  <a:lnTo>
                    <a:pt x="1228191" y="5957240"/>
                  </a:lnTo>
                  <a:lnTo>
                    <a:pt x="1249540" y="5912878"/>
                  </a:lnTo>
                  <a:lnTo>
                    <a:pt x="1249540" y="5395087"/>
                  </a:lnTo>
                  <a:lnTo>
                    <a:pt x="1228902" y="5352237"/>
                  </a:lnTo>
                  <a:lnTo>
                    <a:pt x="1228902" y="5653976"/>
                  </a:lnTo>
                  <a:lnTo>
                    <a:pt x="1226985" y="5701157"/>
                  </a:lnTo>
                  <a:lnTo>
                    <a:pt x="1221346" y="5747309"/>
                  </a:lnTo>
                  <a:lnTo>
                    <a:pt x="1212126" y="5792267"/>
                  </a:lnTo>
                  <a:lnTo>
                    <a:pt x="1199476" y="5835878"/>
                  </a:lnTo>
                  <a:lnTo>
                    <a:pt x="1183551" y="5878017"/>
                  </a:lnTo>
                  <a:lnTo>
                    <a:pt x="1164501" y="5918517"/>
                  </a:lnTo>
                  <a:lnTo>
                    <a:pt x="1142377" y="5957367"/>
                  </a:lnTo>
                  <a:lnTo>
                    <a:pt x="1117600" y="5994019"/>
                  </a:lnTo>
                  <a:lnTo>
                    <a:pt x="1090053" y="6028715"/>
                  </a:lnTo>
                  <a:lnTo>
                    <a:pt x="1059967" y="6061176"/>
                  </a:lnTo>
                  <a:lnTo>
                    <a:pt x="1027506" y="6091263"/>
                  </a:lnTo>
                  <a:lnTo>
                    <a:pt x="992809" y="6118809"/>
                  </a:lnTo>
                  <a:lnTo>
                    <a:pt x="956030" y="6143676"/>
                  </a:lnTo>
                  <a:lnTo>
                    <a:pt x="917321" y="6165710"/>
                  </a:lnTo>
                  <a:lnTo>
                    <a:pt x="876820" y="6184773"/>
                  </a:lnTo>
                  <a:lnTo>
                    <a:pt x="834682" y="6200699"/>
                  </a:lnTo>
                  <a:lnTo>
                    <a:pt x="791070" y="6213348"/>
                  </a:lnTo>
                  <a:lnTo>
                    <a:pt x="746112" y="6222568"/>
                  </a:lnTo>
                  <a:lnTo>
                    <a:pt x="699960" y="6228207"/>
                  </a:lnTo>
                  <a:lnTo>
                    <a:pt x="652780" y="6230112"/>
                  </a:lnTo>
                  <a:lnTo>
                    <a:pt x="605599" y="6228207"/>
                  </a:lnTo>
                  <a:lnTo>
                    <a:pt x="559447" y="6222568"/>
                  </a:lnTo>
                  <a:lnTo>
                    <a:pt x="514489" y="6213348"/>
                  </a:lnTo>
                  <a:lnTo>
                    <a:pt x="470877" y="6200699"/>
                  </a:lnTo>
                  <a:lnTo>
                    <a:pt x="428739" y="6184773"/>
                  </a:lnTo>
                  <a:lnTo>
                    <a:pt x="395224" y="6168999"/>
                  </a:lnTo>
                  <a:lnTo>
                    <a:pt x="395224" y="6251359"/>
                  </a:lnTo>
                  <a:lnTo>
                    <a:pt x="56007" y="6251359"/>
                  </a:lnTo>
                  <a:lnTo>
                    <a:pt x="56007" y="5912866"/>
                  </a:lnTo>
                  <a:lnTo>
                    <a:pt x="77444" y="5957367"/>
                  </a:lnTo>
                  <a:lnTo>
                    <a:pt x="102069" y="5999899"/>
                  </a:lnTo>
                  <a:lnTo>
                    <a:pt x="129717" y="6040336"/>
                  </a:lnTo>
                  <a:lnTo>
                    <a:pt x="160261" y="6078512"/>
                  </a:lnTo>
                  <a:lnTo>
                    <a:pt x="193522" y="6114275"/>
                  </a:lnTo>
                  <a:lnTo>
                    <a:pt x="229362" y="6147473"/>
                  </a:lnTo>
                  <a:lnTo>
                    <a:pt x="267601" y="6177927"/>
                  </a:lnTo>
                  <a:lnTo>
                    <a:pt x="308102" y="6205512"/>
                  </a:lnTo>
                  <a:lnTo>
                    <a:pt x="350697" y="6230036"/>
                  </a:lnTo>
                  <a:lnTo>
                    <a:pt x="395224" y="6251359"/>
                  </a:lnTo>
                  <a:lnTo>
                    <a:pt x="395224" y="6168999"/>
                  </a:lnTo>
                  <a:lnTo>
                    <a:pt x="388239" y="6165710"/>
                  </a:lnTo>
                  <a:lnTo>
                    <a:pt x="349529" y="6143676"/>
                  </a:lnTo>
                  <a:lnTo>
                    <a:pt x="312750" y="6118809"/>
                  </a:lnTo>
                  <a:lnTo>
                    <a:pt x="278053" y="6091263"/>
                  </a:lnTo>
                  <a:lnTo>
                    <a:pt x="245592" y="6061176"/>
                  </a:lnTo>
                  <a:lnTo>
                    <a:pt x="215519" y="6028715"/>
                  </a:lnTo>
                  <a:lnTo>
                    <a:pt x="187972" y="5994019"/>
                  </a:lnTo>
                  <a:lnTo>
                    <a:pt x="163106" y="5957240"/>
                  </a:lnTo>
                  <a:lnTo>
                    <a:pt x="141071" y="5918517"/>
                  </a:lnTo>
                  <a:lnTo>
                    <a:pt x="122008" y="5878017"/>
                  </a:lnTo>
                  <a:lnTo>
                    <a:pt x="106083" y="5835878"/>
                  </a:lnTo>
                  <a:lnTo>
                    <a:pt x="93446" y="5792267"/>
                  </a:lnTo>
                  <a:lnTo>
                    <a:pt x="84226" y="5747309"/>
                  </a:lnTo>
                  <a:lnTo>
                    <a:pt x="78587" y="5701157"/>
                  </a:lnTo>
                  <a:lnTo>
                    <a:pt x="76669" y="5653976"/>
                  </a:lnTo>
                  <a:lnTo>
                    <a:pt x="78587" y="5606796"/>
                  </a:lnTo>
                  <a:lnTo>
                    <a:pt x="84226" y="5560657"/>
                  </a:lnTo>
                  <a:lnTo>
                    <a:pt x="93446" y="5515699"/>
                  </a:lnTo>
                  <a:lnTo>
                    <a:pt x="106083" y="5472074"/>
                  </a:lnTo>
                  <a:lnTo>
                    <a:pt x="122008" y="5429936"/>
                  </a:lnTo>
                  <a:lnTo>
                    <a:pt x="138404" y="5395112"/>
                  </a:lnTo>
                  <a:lnTo>
                    <a:pt x="163182" y="5350599"/>
                  </a:lnTo>
                  <a:lnTo>
                    <a:pt x="187972" y="5313946"/>
                  </a:lnTo>
                  <a:lnTo>
                    <a:pt x="215519" y="5279250"/>
                  </a:lnTo>
                  <a:lnTo>
                    <a:pt x="245592" y="5246789"/>
                  </a:lnTo>
                  <a:lnTo>
                    <a:pt x="278053" y="5216715"/>
                  </a:lnTo>
                  <a:lnTo>
                    <a:pt x="312750" y="5189169"/>
                  </a:lnTo>
                  <a:lnTo>
                    <a:pt x="349529" y="5164302"/>
                  </a:lnTo>
                  <a:lnTo>
                    <a:pt x="388239" y="5142255"/>
                  </a:lnTo>
                  <a:lnTo>
                    <a:pt x="428739" y="5123205"/>
                  </a:lnTo>
                  <a:lnTo>
                    <a:pt x="470877" y="5107279"/>
                  </a:lnTo>
                  <a:lnTo>
                    <a:pt x="514489" y="5094630"/>
                  </a:lnTo>
                  <a:lnTo>
                    <a:pt x="559447" y="5085410"/>
                  </a:lnTo>
                  <a:lnTo>
                    <a:pt x="605599" y="5079771"/>
                  </a:lnTo>
                  <a:lnTo>
                    <a:pt x="652780" y="5077866"/>
                  </a:lnTo>
                  <a:lnTo>
                    <a:pt x="699960" y="5079771"/>
                  </a:lnTo>
                  <a:lnTo>
                    <a:pt x="746112" y="5085410"/>
                  </a:lnTo>
                  <a:lnTo>
                    <a:pt x="791070" y="5094630"/>
                  </a:lnTo>
                  <a:lnTo>
                    <a:pt x="834682" y="5107279"/>
                  </a:lnTo>
                  <a:lnTo>
                    <a:pt x="876820" y="5123205"/>
                  </a:lnTo>
                  <a:lnTo>
                    <a:pt x="917321" y="5142255"/>
                  </a:lnTo>
                  <a:lnTo>
                    <a:pt x="956030" y="5164302"/>
                  </a:lnTo>
                  <a:lnTo>
                    <a:pt x="992809" y="5189169"/>
                  </a:lnTo>
                  <a:lnTo>
                    <a:pt x="1027506" y="5216715"/>
                  </a:lnTo>
                  <a:lnTo>
                    <a:pt x="1059967" y="5246789"/>
                  </a:lnTo>
                  <a:lnTo>
                    <a:pt x="1090053" y="5279250"/>
                  </a:lnTo>
                  <a:lnTo>
                    <a:pt x="1117600" y="5313946"/>
                  </a:lnTo>
                  <a:lnTo>
                    <a:pt x="1142466" y="5350726"/>
                  </a:lnTo>
                  <a:lnTo>
                    <a:pt x="1164501" y="5389448"/>
                  </a:lnTo>
                  <a:lnTo>
                    <a:pt x="1183551" y="5429936"/>
                  </a:lnTo>
                  <a:lnTo>
                    <a:pt x="1199476" y="5472074"/>
                  </a:lnTo>
                  <a:lnTo>
                    <a:pt x="1212126" y="5515699"/>
                  </a:lnTo>
                  <a:lnTo>
                    <a:pt x="1221346" y="5560657"/>
                  </a:lnTo>
                  <a:lnTo>
                    <a:pt x="1226985" y="5606796"/>
                  </a:lnTo>
                  <a:lnTo>
                    <a:pt x="1228902" y="5653976"/>
                  </a:lnTo>
                  <a:lnTo>
                    <a:pt x="1228902" y="5352237"/>
                  </a:lnTo>
                  <a:lnTo>
                    <a:pt x="1203502" y="5308066"/>
                  </a:lnTo>
                  <a:lnTo>
                    <a:pt x="1175842" y="5267630"/>
                  </a:lnTo>
                  <a:lnTo>
                    <a:pt x="1145298" y="5229453"/>
                  </a:lnTo>
                  <a:lnTo>
                    <a:pt x="1112037" y="5193690"/>
                  </a:lnTo>
                  <a:lnTo>
                    <a:pt x="1076210" y="5160492"/>
                  </a:lnTo>
                  <a:lnTo>
                    <a:pt x="1037958" y="5130038"/>
                  </a:lnTo>
                  <a:lnTo>
                    <a:pt x="997458" y="5102466"/>
                  </a:lnTo>
                  <a:lnTo>
                    <a:pt x="954722" y="5077866"/>
                  </a:lnTo>
                  <a:lnTo>
                    <a:pt x="910336" y="5056606"/>
                  </a:lnTo>
                  <a:lnTo>
                    <a:pt x="1249540" y="5056606"/>
                  </a:lnTo>
                  <a:lnTo>
                    <a:pt x="1249540" y="5001209"/>
                  </a:lnTo>
                  <a:lnTo>
                    <a:pt x="395249" y="5001209"/>
                  </a:lnTo>
                  <a:lnTo>
                    <a:pt x="395249" y="5056606"/>
                  </a:lnTo>
                  <a:lnTo>
                    <a:pt x="350710" y="5077930"/>
                  </a:lnTo>
                  <a:lnTo>
                    <a:pt x="308102" y="5102466"/>
                  </a:lnTo>
                  <a:lnTo>
                    <a:pt x="267601" y="5130038"/>
                  </a:lnTo>
                  <a:lnTo>
                    <a:pt x="229362" y="5160505"/>
                  </a:lnTo>
                  <a:lnTo>
                    <a:pt x="193522" y="5193703"/>
                  </a:lnTo>
                  <a:lnTo>
                    <a:pt x="160261" y="5229466"/>
                  </a:lnTo>
                  <a:lnTo>
                    <a:pt x="129717" y="5267642"/>
                  </a:lnTo>
                  <a:lnTo>
                    <a:pt x="102057" y="5308079"/>
                  </a:lnTo>
                  <a:lnTo>
                    <a:pt x="77381" y="5350726"/>
                  </a:lnTo>
                  <a:lnTo>
                    <a:pt x="56007" y="5395112"/>
                  </a:lnTo>
                  <a:lnTo>
                    <a:pt x="56007" y="5056606"/>
                  </a:lnTo>
                  <a:lnTo>
                    <a:pt x="395249" y="5056606"/>
                  </a:lnTo>
                  <a:lnTo>
                    <a:pt x="395249" y="5001209"/>
                  </a:lnTo>
                  <a:lnTo>
                    <a:pt x="0" y="5001209"/>
                  </a:lnTo>
                  <a:lnTo>
                    <a:pt x="0" y="6306769"/>
                  </a:lnTo>
                  <a:lnTo>
                    <a:pt x="1305560" y="6306769"/>
                  </a:lnTo>
                  <a:lnTo>
                    <a:pt x="1305560" y="6251359"/>
                  </a:lnTo>
                  <a:lnTo>
                    <a:pt x="1305560" y="5912878"/>
                  </a:lnTo>
                  <a:lnTo>
                    <a:pt x="1305560" y="5395087"/>
                  </a:lnTo>
                  <a:lnTo>
                    <a:pt x="1305560" y="5056606"/>
                  </a:lnTo>
                  <a:lnTo>
                    <a:pt x="1305560" y="5001209"/>
                  </a:lnTo>
                  <a:close/>
                </a:path>
                <a:path w="2558415" h="6306820">
                  <a:moveTo>
                    <a:pt x="2558148" y="1249908"/>
                  </a:moveTo>
                  <a:lnTo>
                    <a:pt x="1252588" y="1249908"/>
                  </a:lnTo>
                  <a:lnTo>
                    <a:pt x="1252588" y="2555468"/>
                  </a:lnTo>
                  <a:lnTo>
                    <a:pt x="2558148" y="2555468"/>
                  </a:lnTo>
                  <a:lnTo>
                    <a:pt x="2558148" y="1249908"/>
                  </a:lnTo>
                  <a:close/>
                </a:path>
                <a:path w="2558415" h="6306820">
                  <a:moveTo>
                    <a:pt x="2558148" y="0"/>
                  </a:moveTo>
                  <a:lnTo>
                    <a:pt x="1252588" y="0"/>
                  </a:lnTo>
                  <a:lnTo>
                    <a:pt x="1252588" y="54610"/>
                  </a:lnTo>
                  <a:lnTo>
                    <a:pt x="1252588" y="163830"/>
                  </a:lnTo>
                  <a:lnTo>
                    <a:pt x="1252588" y="1249680"/>
                  </a:lnTo>
                  <a:lnTo>
                    <a:pt x="1308544" y="1249680"/>
                  </a:lnTo>
                  <a:lnTo>
                    <a:pt x="1308544" y="1134110"/>
                  </a:lnTo>
                  <a:lnTo>
                    <a:pt x="2502077" y="1134110"/>
                  </a:lnTo>
                  <a:lnTo>
                    <a:pt x="2502077" y="1249667"/>
                  </a:lnTo>
                  <a:lnTo>
                    <a:pt x="2558148" y="1249667"/>
                  </a:lnTo>
                  <a:lnTo>
                    <a:pt x="2558148" y="1134110"/>
                  </a:lnTo>
                  <a:lnTo>
                    <a:pt x="2558148" y="1133576"/>
                  </a:lnTo>
                  <a:lnTo>
                    <a:pt x="2558148" y="1059180"/>
                  </a:lnTo>
                  <a:lnTo>
                    <a:pt x="1308595" y="1059180"/>
                  </a:lnTo>
                  <a:lnTo>
                    <a:pt x="1308595" y="955040"/>
                  </a:lnTo>
                  <a:lnTo>
                    <a:pt x="2502128" y="955040"/>
                  </a:lnTo>
                  <a:lnTo>
                    <a:pt x="2502128" y="1059065"/>
                  </a:lnTo>
                  <a:lnTo>
                    <a:pt x="2558148" y="1059065"/>
                  </a:lnTo>
                  <a:lnTo>
                    <a:pt x="2558148" y="417855"/>
                  </a:lnTo>
                  <a:lnTo>
                    <a:pt x="2502128" y="417855"/>
                  </a:lnTo>
                  <a:lnTo>
                    <a:pt x="2502128" y="880110"/>
                  </a:lnTo>
                  <a:lnTo>
                    <a:pt x="1308595" y="880110"/>
                  </a:lnTo>
                  <a:lnTo>
                    <a:pt x="1308595" y="775970"/>
                  </a:lnTo>
                  <a:lnTo>
                    <a:pt x="2502128" y="775970"/>
                  </a:lnTo>
                  <a:lnTo>
                    <a:pt x="2502128" y="701040"/>
                  </a:lnTo>
                  <a:lnTo>
                    <a:pt x="1308595" y="701040"/>
                  </a:lnTo>
                  <a:lnTo>
                    <a:pt x="1308595" y="596900"/>
                  </a:lnTo>
                  <a:lnTo>
                    <a:pt x="2502128" y="596900"/>
                  </a:lnTo>
                  <a:lnTo>
                    <a:pt x="2502128" y="521970"/>
                  </a:lnTo>
                  <a:lnTo>
                    <a:pt x="1308595" y="521970"/>
                  </a:lnTo>
                  <a:lnTo>
                    <a:pt x="1308595" y="417830"/>
                  </a:lnTo>
                  <a:lnTo>
                    <a:pt x="2558148" y="417830"/>
                  </a:lnTo>
                  <a:lnTo>
                    <a:pt x="2558148" y="343408"/>
                  </a:lnTo>
                  <a:lnTo>
                    <a:pt x="2558148" y="342900"/>
                  </a:lnTo>
                  <a:lnTo>
                    <a:pt x="2558148" y="239014"/>
                  </a:lnTo>
                  <a:lnTo>
                    <a:pt x="2502077" y="239014"/>
                  </a:lnTo>
                  <a:lnTo>
                    <a:pt x="2502077" y="342900"/>
                  </a:lnTo>
                  <a:lnTo>
                    <a:pt x="1308544" y="342900"/>
                  </a:lnTo>
                  <a:lnTo>
                    <a:pt x="1308544" y="238760"/>
                  </a:lnTo>
                  <a:lnTo>
                    <a:pt x="2558148" y="238760"/>
                  </a:lnTo>
                  <a:lnTo>
                    <a:pt x="2558148" y="164465"/>
                  </a:lnTo>
                  <a:lnTo>
                    <a:pt x="2558148" y="163830"/>
                  </a:lnTo>
                  <a:lnTo>
                    <a:pt x="2558148" y="54914"/>
                  </a:lnTo>
                  <a:lnTo>
                    <a:pt x="2502128" y="54914"/>
                  </a:lnTo>
                  <a:lnTo>
                    <a:pt x="2502128" y="163830"/>
                  </a:lnTo>
                  <a:lnTo>
                    <a:pt x="1308595" y="163830"/>
                  </a:lnTo>
                  <a:lnTo>
                    <a:pt x="1308595" y="54610"/>
                  </a:lnTo>
                  <a:lnTo>
                    <a:pt x="2558148" y="54610"/>
                  </a:lnTo>
                  <a:lnTo>
                    <a:pt x="2558148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47057" y="7555706"/>
              <a:ext cx="2558415" cy="3752850"/>
            </a:xfrm>
            <a:custGeom>
              <a:avLst/>
              <a:gdLst/>
              <a:ahLst/>
              <a:cxnLst/>
              <a:rect l="l" t="t" r="r" b="b"/>
              <a:pathLst>
                <a:path w="2558415" h="3752850">
                  <a:moveTo>
                    <a:pt x="2190318" y="3099612"/>
                  </a:moveTo>
                  <a:lnTo>
                    <a:pt x="2186571" y="3053435"/>
                  </a:lnTo>
                  <a:lnTo>
                    <a:pt x="2175751" y="3009595"/>
                  </a:lnTo>
                  <a:lnTo>
                    <a:pt x="2158441" y="2968714"/>
                  </a:lnTo>
                  <a:lnTo>
                    <a:pt x="2135238" y="2931350"/>
                  </a:lnTo>
                  <a:lnTo>
                    <a:pt x="2115794" y="2908706"/>
                  </a:lnTo>
                  <a:lnTo>
                    <a:pt x="2115794" y="3099612"/>
                  </a:lnTo>
                  <a:lnTo>
                    <a:pt x="2110219" y="3147847"/>
                  </a:lnTo>
                  <a:lnTo>
                    <a:pt x="2094357" y="3192145"/>
                  </a:lnTo>
                  <a:lnTo>
                    <a:pt x="2069477" y="3231261"/>
                  </a:lnTo>
                  <a:lnTo>
                    <a:pt x="2036851" y="3263887"/>
                  </a:lnTo>
                  <a:lnTo>
                    <a:pt x="1997748" y="3288779"/>
                  </a:lnTo>
                  <a:lnTo>
                    <a:pt x="1953450" y="3304641"/>
                  </a:lnTo>
                  <a:lnTo>
                    <a:pt x="1905228" y="3310217"/>
                  </a:lnTo>
                  <a:lnTo>
                    <a:pt x="1856994" y="3304641"/>
                  </a:lnTo>
                  <a:lnTo>
                    <a:pt x="1812696" y="3288779"/>
                  </a:lnTo>
                  <a:lnTo>
                    <a:pt x="1773580" y="3263887"/>
                  </a:lnTo>
                  <a:lnTo>
                    <a:pt x="1740954" y="3231261"/>
                  </a:lnTo>
                  <a:lnTo>
                    <a:pt x="1716062" y="3192145"/>
                  </a:lnTo>
                  <a:lnTo>
                    <a:pt x="1700199" y="3147847"/>
                  </a:lnTo>
                  <a:lnTo>
                    <a:pt x="1694624" y="3099612"/>
                  </a:lnTo>
                  <a:lnTo>
                    <a:pt x="1700199" y="3051391"/>
                  </a:lnTo>
                  <a:lnTo>
                    <a:pt x="1716062" y="3007080"/>
                  </a:lnTo>
                  <a:lnTo>
                    <a:pt x="1740954" y="2967977"/>
                  </a:lnTo>
                  <a:lnTo>
                    <a:pt x="1773580" y="2935351"/>
                  </a:lnTo>
                  <a:lnTo>
                    <a:pt x="1812696" y="2910471"/>
                  </a:lnTo>
                  <a:lnTo>
                    <a:pt x="1856994" y="2894609"/>
                  </a:lnTo>
                  <a:lnTo>
                    <a:pt x="1905228" y="2889034"/>
                  </a:lnTo>
                  <a:lnTo>
                    <a:pt x="1953450" y="2894609"/>
                  </a:lnTo>
                  <a:lnTo>
                    <a:pt x="1997748" y="2910471"/>
                  </a:lnTo>
                  <a:lnTo>
                    <a:pt x="2036851" y="2935351"/>
                  </a:lnTo>
                  <a:lnTo>
                    <a:pt x="2069477" y="2967977"/>
                  </a:lnTo>
                  <a:lnTo>
                    <a:pt x="2094357" y="3007080"/>
                  </a:lnTo>
                  <a:lnTo>
                    <a:pt x="2110219" y="3051391"/>
                  </a:lnTo>
                  <a:lnTo>
                    <a:pt x="2115794" y="3099612"/>
                  </a:lnTo>
                  <a:lnTo>
                    <a:pt x="2115794" y="2908706"/>
                  </a:lnTo>
                  <a:lnTo>
                    <a:pt x="2073490" y="2869603"/>
                  </a:lnTo>
                  <a:lnTo>
                    <a:pt x="2036127" y="2846387"/>
                  </a:lnTo>
                  <a:lnTo>
                    <a:pt x="1995233" y="2829077"/>
                  </a:lnTo>
                  <a:lnTo>
                    <a:pt x="1951405" y="2818257"/>
                  </a:lnTo>
                  <a:lnTo>
                    <a:pt x="1905228" y="2814523"/>
                  </a:lnTo>
                  <a:lnTo>
                    <a:pt x="1859038" y="2818257"/>
                  </a:lnTo>
                  <a:lnTo>
                    <a:pt x="1815198" y="2829077"/>
                  </a:lnTo>
                  <a:lnTo>
                    <a:pt x="1774317" y="2846387"/>
                  </a:lnTo>
                  <a:lnTo>
                    <a:pt x="1736953" y="2869603"/>
                  </a:lnTo>
                  <a:lnTo>
                    <a:pt x="1703717" y="2898114"/>
                  </a:lnTo>
                  <a:lnTo>
                    <a:pt x="1675193" y="2931350"/>
                  </a:lnTo>
                  <a:lnTo>
                    <a:pt x="1651977" y="2968714"/>
                  </a:lnTo>
                  <a:lnTo>
                    <a:pt x="1634667" y="3009595"/>
                  </a:lnTo>
                  <a:lnTo>
                    <a:pt x="1623847" y="3053435"/>
                  </a:lnTo>
                  <a:lnTo>
                    <a:pt x="1620113" y="3099612"/>
                  </a:lnTo>
                  <a:lnTo>
                    <a:pt x="1623847" y="3145802"/>
                  </a:lnTo>
                  <a:lnTo>
                    <a:pt x="1634667" y="3189643"/>
                  </a:lnTo>
                  <a:lnTo>
                    <a:pt x="1651977" y="3230537"/>
                  </a:lnTo>
                  <a:lnTo>
                    <a:pt x="1675193" y="3267887"/>
                  </a:lnTo>
                  <a:lnTo>
                    <a:pt x="1703717" y="3301136"/>
                  </a:lnTo>
                  <a:lnTo>
                    <a:pt x="1736953" y="3329648"/>
                  </a:lnTo>
                  <a:lnTo>
                    <a:pt x="1774317" y="3352863"/>
                  </a:lnTo>
                  <a:lnTo>
                    <a:pt x="1815198" y="3370173"/>
                  </a:lnTo>
                  <a:lnTo>
                    <a:pt x="1859038" y="3380994"/>
                  </a:lnTo>
                  <a:lnTo>
                    <a:pt x="1905228" y="3384740"/>
                  </a:lnTo>
                  <a:lnTo>
                    <a:pt x="1951405" y="3380994"/>
                  </a:lnTo>
                  <a:lnTo>
                    <a:pt x="1995233" y="3370173"/>
                  </a:lnTo>
                  <a:lnTo>
                    <a:pt x="2036127" y="3352863"/>
                  </a:lnTo>
                  <a:lnTo>
                    <a:pt x="2073490" y="3329648"/>
                  </a:lnTo>
                  <a:lnTo>
                    <a:pt x="2106714" y="3301136"/>
                  </a:lnTo>
                  <a:lnTo>
                    <a:pt x="2135238" y="3267887"/>
                  </a:lnTo>
                  <a:lnTo>
                    <a:pt x="2158441" y="3230537"/>
                  </a:lnTo>
                  <a:lnTo>
                    <a:pt x="2175751" y="3189643"/>
                  </a:lnTo>
                  <a:lnTo>
                    <a:pt x="2186571" y="3145802"/>
                  </a:lnTo>
                  <a:lnTo>
                    <a:pt x="2190318" y="3099612"/>
                  </a:lnTo>
                  <a:close/>
                </a:path>
                <a:path w="2558415" h="3752850">
                  <a:moveTo>
                    <a:pt x="2557932" y="1250950"/>
                  </a:moveTo>
                  <a:lnTo>
                    <a:pt x="2501912" y="1250950"/>
                  </a:lnTo>
                  <a:lnTo>
                    <a:pt x="2501912" y="2502243"/>
                  </a:lnTo>
                  <a:lnTo>
                    <a:pt x="2501912" y="2840723"/>
                  </a:lnTo>
                  <a:lnTo>
                    <a:pt x="2501912" y="3358515"/>
                  </a:lnTo>
                  <a:lnTo>
                    <a:pt x="2501912" y="3696995"/>
                  </a:lnTo>
                  <a:lnTo>
                    <a:pt x="2162708" y="3696995"/>
                  </a:lnTo>
                  <a:lnTo>
                    <a:pt x="2207069" y="3675748"/>
                  </a:lnTo>
                  <a:lnTo>
                    <a:pt x="2207247" y="3675672"/>
                  </a:lnTo>
                  <a:lnTo>
                    <a:pt x="2249843" y="3651135"/>
                  </a:lnTo>
                  <a:lnTo>
                    <a:pt x="2290343" y="3623564"/>
                  </a:lnTo>
                  <a:lnTo>
                    <a:pt x="2328583" y="3593096"/>
                  </a:lnTo>
                  <a:lnTo>
                    <a:pt x="2364422" y="3559911"/>
                  </a:lnTo>
                  <a:lnTo>
                    <a:pt x="2397683" y="3524148"/>
                  </a:lnTo>
                  <a:lnTo>
                    <a:pt x="2428227" y="3485959"/>
                  </a:lnTo>
                  <a:lnTo>
                    <a:pt x="2455875" y="3445522"/>
                  </a:lnTo>
                  <a:lnTo>
                    <a:pt x="2480551" y="3402876"/>
                  </a:lnTo>
                  <a:lnTo>
                    <a:pt x="2501912" y="3358515"/>
                  </a:lnTo>
                  <a:lnTo>
                    <a:pt x="2501912" y="2840723"/>
                  </a:lnTo>
                  <a:lnTo>
                    <a:pt x="2481262" y="2797848"/>
                  </a:lnTo>
                  <a:lnTo>
                    <a:pt x="2481262" y="3099612"/>
                  </a:lnTo>
                  <a:lnTo>
                    <a:pt x="2479344" y="3146793"/>
                  </a:lnTo>
                  <a:lnTo>
                    <a:pt x="2473706" y="3192945"/>
                  </a:lnTo>
                  <a:lnTo>
                    <a:pt x="2464485" y="3237903"/>
                  </a:lnTo>
                  <a:lnTo>
                    <a:pt x="2451836" y="3281515"/>
                  </a:lnTo>
                  <a:lnTo>
                    <a:pt x="2435910" y="3323653"/>
                  </a:lnTo>
                  <a:lnTo>
                    <a:pt x="2416860" y="3364153"/>
                  </a:lnTo>
                  <a:lnTo>
                    <a:pt x="2394737" y="3403003"/>
                  </a:lnTo>
                  <a:lnTo>
                    <a:pt x="2369959" y="3439655"/>
                  </a:lnTo>
                  <a:lnTo>
                    <a:pt x="2342413" y="3474351"/>
                  </a:lnTo>
                  <a:lnTo>
                    <a:pt x="2312339" y="3506813"/>
                  </a:lnTo>
                  <a:lnTo>
                    <a:pt x="2279866" y="3536899"/>
                  </a:lnTo>
                  <a:lnTo>
                    <a:pt x="2245182" y="3564445"/>
                  </a:lnTo>
                  <a:lnTo>
                    <a:pt x="2208403" y="3589312"/>
                  </a:lnTo>
                  <a:lnTo>
                    <a:pt x="2169680" y="3611346"/>
                  </a:lnTo>
                  <a:lnTo>
                    <a:pt x="2129193" y="3630409"/>
                  </a:lnTo>
                  <a:lnTo>
                    <a:pt x="2087054" y="3646335"/>
                  </a:lnTo>
                  <a:lnTo>
                    <a:pt x="2043430" y="3658984"/>
                  </a:lnTo>
                  <a:lnTo>
                    <a:pt x="1998472" y="3668204"/>
                  </a:lnTo>
                  <a:lnTo>
                    <a:pt x="1952332" y="3673843"/>
                  </a:lnTo>
                  <a:lnTo>
                    <a:pt x="1905152" y="3675748"/>
                  </a:lnTo>
                  <a:lnTo>
                    <a:pt x="1857971" y="3673843"/>
                  </a:lnTo>
                  <a:lnTo>
                    <a:pt x="1811820" y="3668204"/>
                  </a:lnTo>
                  <a:lnTo>
                    <a:pt x="1766862" y="3658984"/>
                  </a:lnTo>
                  <a:lnTo>
                    <a:pt x="1723237" y="3646335"/>
                  </a:lnTo>
                  <a:lnTo>
                    <a:pt x="1681111" y="3630409"/>
                  </a:lnTo>
                  <a:lnTo>
                    <a:pt x="1647583" y="3614636"/>
                  </a:lnTo>
                  <a:lnTo>
                    <a:pt x="1647583" y="3696995"/>
                  </a:lnTo>
                  <a:lnTo>
                    <a:pt x="1308379" y="3696995"/>
                  </a:lnTo>
                  <a:lnTo>
                    <a:pt x="1308379" y="3358502"/>
                  </a:lnTo>
                  <a:lnTo>
                    <a:pt x="1329804" y="3403003"/>
                  </a:lnTo>
                  <a:lnTo>
                    <a:pt x="1354429" y="3445535"/>
                  </a:lnTo>
                  <a:lnTo>
                    <a:pt x="1382090" y="3485985"/>
                  </a:lnTo>
                  <a:lnTo>
                    <a:pt x="1412621" y="3524161"/>
                  </a:lnTo>
                  <a:lnTo>
                    <a:pt x="1445895" y="3559924"/>
                  </a:lnTo>
                  <a:lnTo>
                    <a:pt x="1481721" y="3593109"/>
                  </a:lnTo>
                  <a:lnTo>
                    <a:pt x="1519974" y="3623576"/>
                  </a:lnTo>
                  <a:lnTo>
                    <a:pt x="1560461" y="3651148"/>
                  </a:lnTo>
                  <a:lnTo>
                    <a:pt x="1603057" y="3675672"/>
                  </a:lnTo>
                  <a:lnTo>
                    <a:pt x="1647583" y="3696995"/>
                  </a:lnTo>
                  <a:lnTo>
                    <a:pt x="1647583" y="3614636"/>
                  </a:lnTo>
                  <a:lnTo>
                    <a:pt x="1640611" y="3611346"/>
                  </a:lnTo>
                  <a:lnTo>
                    <a:pt x="1601901" y="3589312"/>
                  </a:lnTo>
                  <a:lnTo>
                    <a:pt x="1565122" y="3564445"/>
                  </a:lnTo>
                  <a:lnTo>
                    <a:pt x="1530426" y="3536899"/>
                  </a:lnTo>
                  <a:lnTo>
                    <a:pt x="1497965" y="3506813"/>
                  </a:lnTo>
                  <a:lnTo>
                    <a:pt x="1467878" y="3474351"/>
                  </a:lnTo>
                  <a:lnTo>
                    <a:pt x="1440332" y="3439655"/>
                  </a:lnTo>
                  <a:lnTo>
                    <a:pt x="1415465" y="3402876"/>
                  </a:lnTo>
                  <a:lnTo>
                    <a:pt x="1393431" y="3364153"/>
                  </a:lnTo>
                  <a:lnTo>
                    <a:pt x="1374381" y="3323653"/>
                  </a:lnTo>
                  <a:lnTo>
                    <a:pt x="1358455" y="3281515"/>
                  </a:lnTo>
                  <a:lnTo>
                    <a:pt x="1345806" y="3237903"/>
                  </a:lnTo>
                  <a:lnTo>
                    <a:pt x="1336586" y="3192945"/>
                  </a:lnTo>
                  <a:lnTo>
                    <a:pt x="1330947" y="3146793"/>
                  </a:lnTo>
                  <a:lnTo>
                    <a:pt x="1329029" y="3099612"/>
                  </a:lnTo>
                  <a:lnTo>
                    <a:pt x="1330947" y="3052432"/>
                  </a:lnTo>
                  <a:lnTo>
                    <a:pt x="1336586" y="3006293"/>
                  </a:lnTo>
                  <a:lnTo>
                    <a:pt x="1345806" y="2961335"/>
                  </a:lnTo>
                  <a:lnTo>
                    <a:pt x="1358455" y="2917710"/>
                  </a:lnTo>
                  <a:lnTo>
                    <a:pt x="1374381" y="2875572"/>
                  </a:lnTo>
                  <a:lnTo>
                    <a:pt x="1390764" y="2840748"/>
                  </a:lnTo>
                  <a:lnTo>
                    <a:pt x="1415554" y="2796235"/>
                  </a:lnTo>
                  <a:lnTo>
                    <a:pt x="1440332" y="2759583"/>
                  </a:lnTo>
                  <a:lnTo>
                    <a:pt x="1467878" y="2724899"/>
                  </a:lnTo>
                  <a:lnTo>
                    <a:pt x="1497965" y="2692438"/>
                  </a:lnTo>
                  <a:lnTo>
                    <a:pt x="1530426" y="2662351"/>
                  </a:lnTo>
                  <a:lnTo>
                    <a:pt x="1565122" y="2634805"/>
                  </a:lnTo>
                  <a:lnTo>
                    <a:pt x="1601901" y="2609939"/>
                  </a:lnTo>
                  <a:lnTo>
                    <a:pt x="1640611" y="2587904"/>
                  </a:lnTo>
                  <a:lnTo>
                    <a:pt x="1681111" y="2568854"/>
                  </a:lnTo>
                  <a:lnTo>
                    <a:pt x="1723237" y="2552928"/>
                  </a:lnTo>
                  <a:lnTo>
                    <a:pt x="1766862" y="2540279"/>
                  </a:lnTo>
                  <a:lnTo>
                    <a:pt x="1811820" y="2531059"/>
                  </a:lnTo>
                  <a:lnTo>
                    <a:pt x="1857971" y="2525420"/>
                  </a:lnTo>
                  <a:lnTo>
                    <a:pt x="1905152" y="2523502"/>
                  </a:lnTo>
                  <a:lnTo>
                    <a:pt x="1952332" y="2525420"/>
                  </a:lnTo>
                  <a:lnTo>
                    <a:pt x="1998472" y="2531059"/>
                  </a:lnTo>
                  <a:lnTo>
                    <a:pt x="2043430" y="2540279"/>
                  </a:lnTo>
                  <a:lnTo>
                    <a:pt x="2087054" y="2552928"/>
                  </a:lnTo>
                  <a:lnTo>
                    <a:pt x="2129193" y="2568854"/>
                  </a:lnTo>
                  <a:lnTo>
                    <a:pt x="2169680" y="2587904"/>
                  </a:lnTo>
                  <a:lnTo>
                    <a:pt x="2208403" y="2609939"/>
                  </a:lnTo>
                  <a:lnTo>
                    <a:pt x="2245182" y="2634805"/>
                  </a:lnTo>
                  <a:lnTo>
                    <a:pt x="2279866" y="2662351"/>
                  </a:lnTo>
                  <a:lnTo>
                    <a:pt x="2312339" y="2692438"/>
                  </a:lnTo>
                  <a:lnTo>
                    <a:pt x="2342413" y="2724899"/>
                  </a:lnTo>
                  <a:lnTo>
                    <a:pt x="2369959" y="2759583"/>
                  </a:lnTo>
                  <a:lnTo>
                    <a:pt x="2394826" y="2796362"/>
                  </a:lnTo>
                  <a:lnTo>
                    <a:pt x="2416860" y="2835084"/>
                  </a:lnTo>
                  <a:lnTo>
                    <a:pt x="2435910" y="2875572"/>
                  </a:lnTo>
                  <a:lnTo>
                    <a:pt x="2451836" y="2917710"/>
                  </a:lnTo>
                  <a:lnTo>
                    <a:pt x="2464485" y="2961335"/>
                  </a:lnTo>
                  <a:lnTo>
                    <a:pt x="2473706" y="3006293"/>
                  </a:lnTo>
                  <a:lnTo>
                    <a:pt x="2479344" y="3052432"/>
                  </a:lnTo>
                  <a:lnTo>
                    <a:pt x="2481262" y="3099612"/>
                  </a:lnTo>
                  <a:lnTo>
                    <a:pt x="2481262" y="2797848"/>
                  </a:lnTo>
                  <a:lnTo>
                    <a:pt x="2455862" y="2753703"/>
                  </a:lnTo>
                  <a:lnTo>
                    <a:pt x="2428202" y="2713266"/>
                  </a:lnTo>
                  <a:lnTo>
                    <a:pt x="2397671" y="2675090"/>
                  </a:lnTo>
                  <a:lnTo>
                    <a:pt x="2364409" y="2639326"/>
                  </a:lnTo>
                  <a:lnTo>
                    <a:pt x="2328570" y="2606141"/>
                  </a:lnTo>
                  <a:lnTo>
                    <a:pt x="2290330" y="2575674"/>
                  </a:lnTo>
                  <a:lnTo>
                    <a:pt x="2249830" y="2548102"/>
                  </a:lnTo>
                  <a:lnTo>
                    <a:pt x="2207095" y="2523502"/>
                  </a:lnTo>
                  <a:lnTo>
                    <a:pt x="2162695" y="2502243"/>
                  </a:lnTo>
                  <a:lnTo>
                    <a:pt x="2501912" y="2502243"/>
                  </a:lnTo>
                  <a:lnTo>
                    <a:pt x="2501912" y="1250950"/>
                  </a:lnTo>
                  <a:lnTo>
                    <a:pt x="1647609" y="1250950"/>
                  </a:lnTo>
                  <a:lnTo>
                    <a:pt x="1647609" y="2502243"/>
                  </a:lnTo>
                  <a:lnTo>
                    <a:pt x="1603070" y="2523566"/>
                  </a:lnTo>
                  <a:lnTo>
                    <a:pt x="1560461" y="2548102"/>
                  </a:lnTo>
                  <a:lnTo>
                    <a:pt x="1519961" y="2575674"/>
                  </a:lnTo>
                  <a:lnTo>
                    <a:pt x="1481721" y="2606141"/>
                  </a:lnTo>
                  <a:lnTo>
                    <a:pt x="1445882" y="2639326"/>
                  </a:lnTo>
                  <a:lnTo>
                    <a:pt x="1412621" y="2675102"/>
                  </a:lnTo>
                  <a:lnTo>
                    <a:pt x="1382077" y="2713278"/>
                  </a:lnTo>
                  <a:lnTo>
                    <a:pt x="1354416" y="2753715"/>
                  </a:lnTo>
                  <a:lnTo>
                    <a:pt x="1329740" y="2796362"/>
                  </a:lnTo>
                  <a:lnTo>
                    <a:pt x="1308379" y="2840748"/>
                  </a:lnTo>
                  <a:lnTo>
                    <a:pt x="1308379" y="2502243"/>
                  </a:lnTo>
                  <a:lnTo>
                    <a:pt x="1647609" y="2502243"/>
                  </a:lnTo>
                  <a:lnTo>
                    <a:pt x="1647609" y="1250950"/>
                  </a:lnTo>
                  <a:lnTo>
                    <a:pt x="1308315" y="1250950"/>
                  </a:lnTo>
                  <a:lnTo>
                    <a:pt x="1308315" y="1250721"/>
                  </a:lnTo>
                  <a:lnTo>
                    <a:pt x="1308315" y="1194714"/>
                  </a:lnTo>
                  <a:lnTo>
                    <a:pt x="1252918" y="1194714"/>
                  </a:lnTo>
                  <a:lnTo>
                    <a:pt x="1252918" y="1250721"/>
                  </a:lnTo>
                  <a:lnTo>
                    <a:pt x="1252918" y="1250950"/>
                  </a:lnTo>
                  <a:lnTo>
                    <a:pt x="1252359" y="1250950"/>
                  </a:lnTo>
                  <a:lnTo>
                    <a:pt x="1252359" y="2391041"/>
                  </a:lnTo>
                  <a:lnTo>
                    <a:pt x="1249553" y="2388247"/>
                  </a:lnTo>
                  <a:lnTo>
                    <a:pt x="1249553" y="2520873"/>
                  </a:lnTo>
                  <a:lnTo>
                    <a:pt x="1249553" y="3678377"/>
                  </a:lnTo>
                  <a:lnTo>
                    <a:pt x="1201089" y="3674707"/>
                  </a:lnTo>
                  <a:lnTo>
                    <a:pt x="1153807" y="3667137"/>
                  </a:lnTo>
                  <a:lnTo>
                    <a:pt x="1107884" y="3655822"/>
                  </a:lnTo>
                  <a:lnTo>
                    <a:pt x="1063447" y="3640925"/>
                  </a:lnTo>
                  <a:lnTo>
                    <a:pt x="1020699" y="3622624"/>
                  </a:lnTo>
                  <a:lnTo>
                    <a:pt x="1004176" y="3613924"/>
                  </a:lnTo>
                  <a:lnTo>
                    <a:pt x="1004176" y="3696995"/>
                  </a:lnTo>
                  <a:lnTo>
                    <a:pt x="301396" y="3696995"/>
                  </a:lnTo>
                  <a:lnTo>
                    <a:pt x="339331" y="3678377"/>
                  </a:lnTo>
                  <a:lnTo>
                    <a:pt x="345033" y="3675570"/>
                  </a:lnTo>
                  <a:lnTo>
                    <a:pt x="386778" y="3651072"/>
                  </a:lnTo>
                  <a:lnTo>
                    <a:pt x="426478" y="3623653"/>
                  </a:lnTo>
                  <a:lnTo>
                    <a:pt x="463981" y="3593465"/>
                  </a:lnTo>
                  <a:lnTo>
                    <a:pt x="499160" y="3560635"/>
                  </a:lnTo>
                  <a:lnTo>
                    <a:pt x="531850" y="3525342"/>
                  </a:lnTo>
                  <a:lnTo>
                    <a:pt x="561898" y="3487712"/>
                  </a:lnTo>
                  <a:lnTo>
                    <a:pt x="589165" y="3447897"/>
                  </a:lnTo>
                  <a:lnTo>
                    <a:pt x="613498" y="3406051"/>
                  </a:lnTo>
                  <a:lnTo>
                    <a:pt x="634758" y="3362325"/>
                  </a:lnTo>
                  <a:lnTo>
                    <a:pt x="652780" y="3316859"/>
                  </a:lnTo>
                  <a:lnTo>
                    <a:pt x="670801" y="3362325"/>
                  </a:lnTo>
                  <a:lnTo>
                    <a:pt x="692061" y="3406051"/>
                  </a:lnTo>
                  <a:lnTo>
                    <a:pt x="716394" y="3447897"/>
                  </a:lnTo>
                  <a:lnTo>
                    <a:pt x="743661" y="3487712"/>
                  </a:lnTo>
                  <a:lnTo>
                    <a:pt x="773722" y="3525342"/>
                  </a:lnTo>
                  <a:lnTo>
                    <a:pt x="806411" y="3560635"/>
                  </a:lnTo>
                  <a:lnTo>
                    <a:pt x="841578" y="3593465"/>
                  </a:lnTo>
                  <a:lnTo>
                    <a:pt x="879094" y="3623653"/>
                  </a:lnTo>
                  <a:lnTo>
                    <a:pt x="918794" y="3651072"/>
                  </a:lnTo>
                  <a:lnTo>
                    <a:pt x="960539" y="3675570"/>
                  </a:lnTo>
                  <a:lnTo>
                    <a:pt x="1004176" y="3696995"/>
                  </a:lnTo>
                  <a:lnTo>
                    <a:pt x="1004176" y="3613924"/>
                  </a:lnTo>
                  <a:lnTo>
                    <a:pt x="979792" y="3601059"/>
                  </a:lnTo>
                  <a:lnTo>
                    <a:pt x="940879" y="3576409"/>
                  </a:lnTo>
                  <a:lnTo>
                    <a:pt x="904125" y="3548837"/>
                  </a:lnTo>
                  <a:lnTo>
                    <a:pt x="869721" y="3518509"/>
                  </a:lnTo>
                  <a:lnTo>
                    <a:pt x="837793" y="3485578"/>
                  </a:lnTo>
                  <a:lnTo>
                    <a:pt x="808545" y="3450221"/>
                  </a:lnTo>
                  <a:lnTo>
                    <a:pt x="782116" y="3412604"/>
                  </a:lnTo>
                  <a:lnTo>
                    <a:pt x="758672" y="3372878"/>
                  </a:lnTo>
                  <a:lnTo>
                    <a:pt x="738390" y="3331222"/>
                  </a:lnTo>
                  <a:lnTo>
                    <a:pt x="721423" y="3287788"/>
                  </a:lnTo>
                  <a:lnTo>
                    <a:pt x="707936" y="3242754"/>
                  </a:lnTo>
                  <a:lnTo>
                    <a:pt x="698106" y="3196259"/>
                  </a:lnTo>
                  <a:lnTo>
                    <a:pt x="692073" y="3148495"/>
                  </a:lnTo>
                  <a:lnTo>
                    <a:pt x="690041" y="3099612"/>
                  </a:lnTo>
                  <a:lnTo>
                    <a:pt x="692086" y="3050730"/>
                  </a:lnTo>
                  <a:lnTo>
                    <a:pt x="698106" y="3002965"/>
                  </a:lnTo>
                  <a:lnTo>
                    <a:pt x="707936" y="2956483"/>
                  </a:lnTo>
                  <a:lnTo>
                    <a:pt x="721423" y="2911437"/>
                  </a:lnTo>
                  <a:lnTo>
                    <a:pt x="732777" y="2882379"/>
                  </a:lnTo>
                  <a:lnTo>
                    <a:pt x="738390" y="2868003"/>
                  </a:lnTo>
                  <a:lnTo>
                    <a:pt x="758672" y="2826347"/>
                  </a:lnTo>
                  <a:lnTo>
                    <a:pt x="782116" y="2786621"/>
                  </a:lnTo>
                  <a:lnTo>
                    <a:pt x="808545" y="2749004"/>
                  </a:lnTo>
                  <a:lnTo>
                    <a:pt x="837806" y="2713647"/>
                  </a:lnTo>
                  <a:lnTo>
                    <a:pt x="869721" y="2680728"/>
                  </a:lnTo>
                  <a:lnTo>
                    <a:pt x="904138" y="2650401"/>
                  </a:lnTo>
                  <a:lnTo>
                    <a:pt x="940879" y="2622829"/>
                  </a:lnTo>
                  <a:lnTo>
                    <a:pt x="979792" y="2598191"/>
                  </a:lnTo>
                  <a:lnTo>
                    <a:pt x="1020699" y="2576626"/>
                  </a:lnTo>
                  <a:lnTo>
                    <a:pt x="1063459" y="2558313"/>
                  </a:lnTo>
                  <a:lnTo>
                    <a:pt x="1107884" y="2543429"/>
                  </a:lnTo>
                  <a:lnTo>
                    <a:pt x="1153820" y="2532113"/>
                  </a:lnTo>
                  <a:lnTo>
                    <a:pt x="1201089" y="2524544"/>
                  </a:lnTo>
                  <a:lnTo>
                    <a:pt x="1249553" y="2520873"/>
                  </a:lnTo>
                  <a:lnTo>
                    <a:pt x="1249553" y="2388247"/>
                  </a:lnTo>
                  <a:lnTo>
                    <a:pt x="1200200" y="2338946"/>
                  </a:lnTo>
                  <a:lnTo>
                    <a:pt x="1200200" y="2444242"/>
                  </a:lnTo>
                  <a:lnTo>
                    <a:pt x="1004176" y="2444242"/>
                  </a:lnTo>
                  <a:lnTo>
                    <a:pt x="1004176" y="2502243"/>
                  </a:lnTo>
                  <a:lnTo>
                    <a:pt x="960539" y="2523667"/>
                  </a:lnTo>
                  <a:lnTo>
                    <a:pt x="918794" y="2548166"/>
                  </a:lnTo>
                  <a:lnTo>
                    <a:pt x="879094" y="2575585"/>
                  </a:lnTo>
                  <a:lnTo>
                    <a:pt x="841578" y="2605773"/>
                  </a:lnTo>
                  <a:lnTo>
                    <a:pt x="806411" y="2638602"/>
                  </a:lnTo>
                  <a:lnTo>
                    <a:pt x="773722" y="2673896"/>
                  </a:lnTo>
                  <a:lnTo>
                    <a:pt x="743661" y="2711526"/>
                  </a:lnTo>
                  <a:lnTo>
                    <a:pt x="716394" y="2751340"/>
                  </a:lnTo>
                  <a:lnTo>
                    <a:pt x="692061" y="2793174"/>
                  </a:lnTo>
                  <a:lnTo>
                    <a:pt x="670801" y="2836913"/>
                  </a:lnTo>
                  <a:lnTo>
                    <a:pt x="652780" y="2882379"/>
                  </a:lnTo>
                  <a:lnTo>
                    <a:pt x="634758" y="2836913"/>
                  </a:lnTo>
                  <a:lnTo>
                    <a:pt x="615518" y="2797340"/>
                  </a:lnTo>
                  <a:lnTo>
                    <a:pt x="615518" y="3099612"/>
                  </a:lnTo>
                  <a:lnTo>
                    <a:pt x="613473" y="3148495"/>
                  </a:lnTo>
                  <a:lnTo>
                    <a:pt x="607453" y="3196259"/>
                  </a:lnTo>
                  <a:lnTo>
                    <a:pt x="597611" y="3242754"/>
                  </a:lnTo>
                  <a:lnTo>
                    <a:pt x="584136" y="3287801"/>
                  </a:lnTo>
                  <a:lnTo>
                    <a:pt x="567169" y="3331235"/>
                  </a:lnTo>
                  <a:lnTo>
                    <a:pt x="546887" y="3372891"/>
                  </a:lnTo>
                  <a:lnTo>
                    <a:pt x="523443" y="3412617"/>
                  </a:lnTo>
                  <a:lnTo>
                    <a:pt x="497014" y="3450234"/>
                  </a:lnTo>
                  <a:lnTo>
                    <a:pt x="467753" y="3485591"/>
                  </a:lnTo>
                  <a:lnTo>
                    <a:pt x="435838" y="3518509"/>
                  </a:lnTo>
                  <a:lnTo>
                    <a:pt x="401421" y="3548850"/>
                  </a:lnTo>
                  <a:lnTo>
                    <a:pt x="364680" y="3576421"/>
                  </a:lnTo>
                  <a:lnTo>
                    <a:pt x="325767" y="3601059"/>
                  </a:lnTo>
                  <a:lnTo>
                    <a:pt x="284861" y="3622624"/>
                  </a:lnTo>
                  <a:lnTo>
                    <a:pt x="242112" y="3640937"/>
                  </a:lnTo>
                  <a:lnTo>
                    <a:pt x="197688" y="3655822"/>
                  </a:lnTo>
                  <a:lnTo>
                    <a:pt x="151752" y="3667137"/>
                  </a:lnTo>
                  <a:lnTo>
                    <a:pt x="104470" y="3674707"/>
                  </a:lnTo>
                  <a:lnTo>
                    <a:pt x="56019" y="3678377"/>
                  </a:lnTo>
                  <a:lnTo>
                    <a:pt x="56019" y="2520873"/>
                  </a:lnTo>
                  <a:lnTo>
                    <a:pt x="104470" y="2524544"/>
                  </a:lnTo>
                  <a:lnTo>
                    <a:pt x="151752" y="2532113"/>
                  </a:lnTo>
                  <a:lnTo>
                    <a:pt x="197688" y="2543429"/>
                  </a:lnTo>
                  <a:lnTo>
                    <a:pt x="242112" y="2558313"/>
                  </a:lnTo>
                  <a:lnTo>
                    <a:pt x="284861" y="2576626"/>
                  </a:lnTo>
                  <a:lnTo>
                    <a:pt x="325780" y="2598191"/>
                  </a:lnTo>
                  <a:lnTo>
                    <a:pt x="364693" y="2622829"/>
                  </a:lnTo>
                  <a:lnTo>
                    <a:pt x="401434" y="2650401"/>
                  </a:lnTo>
                  <a:lnTo>
                    <a:pt x="435838" y="2680728"/>
                  </a:lnTo>
                  <a:lnTo>
                    <a:pt x="467753" y="2713659"/>
                  </a:lnTo>
                  <a:lnTo>
                    <a:pt x="497014" y="2749016"/>
                  </a:lnTo>
                  <a:lnTo>
                    <a:pt x="523443" y="2786634"/>
                  </a:lnTo>
                  <a:lnTo>
                    <a:pt x="546887" y="2826347"/>
                  </a:lnTo>
                  <a:lnTo>
                    <a:pt x="567169" y="2868003"/>
                  </a:lnTo>
                  <a:lnTo>
                    <a:pt x="584136" y="2911437"/>
                  </a:lnTo>
                  <a:lnTo>
                    <a:pt x="597611" y="2956483"/>
                  </a:lnTo>
                  <a:lnTo>
                    <a:pt x="607453" y="3002965"/>
                  </a:lnTo>
                  <a:lnTo>
                    <a:pt x="613473" y="3050730"/>
                  </a:lnTo>
                  <a:lnTo>
                    <a:pt x="615518" y="3099612"/>
                  </a:lnTo>
                  <a:lnTo>
                    <a:pt x="615518" y="2797340"/>
                  </a:lnTo>
                  <a:lnTo>
                    <a:pt x="589165" y="2751340"/>
                  </a:lnTo>
                  <a:lnTo>
                    <a:pt x="561898" y="2711526"/>
                  </a:lnTo>
                  <a:lnTo>
                    <a:pt x="531850" y="2673896"/>
                  </a:lnTo>
                  <a:lnTo>
                    <a:pt x="499160" y="2638602"/>
                  </a:lnTo>
                  <a:lnTo>
                    <a:pt x="463981" y="2605773"/>
                  </a:lnTo>
                  <a:lnTo>
                    <a:pt x="426478" y="2575585"/>
                  </a:lnTo>
                  <a:lnTo>
                    <a:pt x="386778" y="2548166"/>
                  </a:lnTo>
                  <a:lnTo>
                    <a:pt x="345033" y="2523667"/>
                  </a:lnTo>
                  <a:lnTo>
                    <a:pt x="301396" y="2502243"/>
                  </a:lnTo>
                  <a:lnTo>
                    <a:pt x="1004176" y="2502243"/>
                  </a:lnTo>
                  <a:lnTo>
                    <a:pt x="1004176" y="2444242"/>
                  </a:lnTo>
                  <a:lnTo>
                    <a:pt x="58166" y="2444242"/>
                  </a:lnTo>
                  <a:lnTo>
                    <a:pt x="58166" y="1303375"/>
                  </a:lnTo>
                  <a:lnTo>
                    <a:pt x="1200200" y="2444242"/>
                  </a:lnTo>
                  <a:lnTo>
                    <a:pt x="1200200" y="2338946"/>
                  </a:lnTo>
                  <a:lnTo>
                    <a:pt x="163588" y="1303375"/>
                  </a:lnTo>
                  <a:lnTo>
                    <a:pt x="110871" y="1250721"/>
                  </a:lnTo>
                  <a:lnTo>
                    <a:pt x="1252918" y="1250721"/>
                  </a:lnTo>
                  <a:lnTo>
                    <a:pt x="1252918" y="1194714"/>
                  </a:lnTo>
                  <a:lnTo>
                    <a:pt x="2768" y="1194714"/>
                  </a:lnTo>
                  <a:lnTo>
                    <a:pt x="2768" y="2446845"/>
                  </a:lnTo>
                  <a:lnTo>
                    <a:pt x="0" y="2446845"/>
                  </a:lnTo>
                  <a:lnTo>
                    <a:pt x="0" y="3752405"/>
                  </a:lnTo>
                  <a:lnTo>
                    <a:pt x="1252359" y="3752405"/>
                  </a:lnTo>
                  <a:lnTo>
                    <a:pt x="1305560" y="3752405"/>
                  </a:lnTo>
                  <a:lnTo>
                    <a:pt x="2557932" y="3752405"/>
                  </a:lnTo>
                  <a:lnTo>
                    <a:pt x="2557932" y="3696995"/>
                  </a:lnTo>
                  <a:lnTo>
                    <a:pt x="2557932" y="3358515"/>
                  </a:lnTo>
                  <a:lnTo>
                    <a:pt x="2557932" y="2840723"/>
                  </a:lnTo>
                  <a:lnTo>
                    <a:pt x="2557932" y="2502243"/>
                  </a:lnTo>
                  <a:lnTo>
                    <a:pt x="2557932" y="2500985"/>
                  </a:lnTo>
                  <a:lnTo>
                    <a:pt x="2557932" y="2446845"/>
                  </a:lnTo>
                  <a:lnTo>
                    <a:pt x="2557932" y="1250950"/>
                  </a:lnTo>
                  <a:close/>
                </a:path>
                <a:path w="2558415" h="3752850">
                  <a:moveTo>
                    <a:pt x="2557932" y="0"/>
                  </a:moveTo>
                  <a:lnTo>
                    <a:pt x="1252359" y="0"/>
                  </a:lnTo>
                  <a:lnTo>
                    <a:pt x="1252359" y="495"/>
                  </a:lnTo>
                  <a:lnTo>
                    <a:pt x="1252359" y="1270"/>
                  </a:lnTo>
                  <a:lnTo>
                    <a:pt x="2557932" y="1270"/>
                  </a:lnTo>
                  <a:lnTo>
                    <a:pt x="2557932" y="495"/>
                  </a:lnTo>
                  <a:lnTo>
                    <a:pt x="255793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47146" y="0"/>
              <a:ext cx="2558415" cy="8807450"/>
            </a:xfrm>
            <a:custGeom>
              <a:avLst/>
              <a:gdLst/>
              <a:ahLst/>
              <a:cxnLst/>
              <a:rect l="l" t="t" r="r" b="b"/>
              <a:pathLst>
                <a:path w="2558415" h="8807450">
                  <a:moveTo>
                    <a:pt x="1305636" y="7501344"/>
                  </a:moveTo>
                  <a:lnTo>
                    <a:pt x="1250073" y="7501344"/>
                  </a:lnTo>
                  <a:lnTo>
                    <a:pt x="1250073" y="7556906"/>
                  </a:lnTo>
                  <a:lnTo>
                    <a:pt x="1250073" y="7675448"/>
                  </a:lnTo>
                  <a:lnTo>
                    <a:pt x="1250073" y="7938668"/>
                  </a:lnTo>
                  <a:lnTo>
                    <a:pt x="1250073" y="8751418"/>
                  </a:lnTo>
                  <a:lnTo>
                    <a:pt x="676173" y="8751418"/>
                  </a:lnTo>
                  <a:lnTo>
                    <a:pt x="666864" y="8696579"/>
                  </a:lnTo>
                  <a:lnTo>
                    <a:pt x="660882" y="8657717"/>
                  </a:lnTo>
                  <a:lnTo>
                    <a:pt x="654469" y="8612429"/>
                  </a:lnTo>
                  <a:lnTo>
                    <a:pt x="647966" y="8561578"/>
                  </a:lnTo>
                  <a:lnTo>
                    <a:pt x="641731" y="8506041"/>
                  </a:lnTo>
                  <a:lnTo>
                    <a:pt x="636104" y="8446719"/>
                  </a:lnTo>
                  <a:lnTo>
                    <a:pt x="631431" y="8384489"/>
                  </a:lnTo>
                  <a:lnTo>
                    <a:pt x="628065" y="8320240"/>
                  </a:lnTo>
                  <a:lnTo>
                    <a:pt x="626338" y="8254835"/>
                  </a:lnTo>
                  <a:lnTo>
                    <a:pt x="677697" y="8252828"/>
                  </a:lnTo>
                  <a:lnTo>
                    <a:pt x="728319" y="8249310"/>
                  </a:lnTo>
                  <a:lnTo>
                    <a:pt x="777798" y="8244141"/>
                  </a:lnTo>
                  <a:lnTo>
                    <a:pt x="825754" y="8237169"/>
                  </a:lnTo>
                  <a:lnTo>
                    <a:pt x="871766" y="8228241"/>
                  </a:lnTo>
                  <a:lnTo>
                    <a:pt x="915466" y="8217205"/>
                  </a:lnTo>
                  <a:lnTo>
                    <a:pt x="956437" y="8203908"/>
                  </a:lnTo>
                  <a:lnTo>
                    <a:pt x="1008202" y="8182305"/>
                  </a:lnTo>
                  <a:lnTo>
                    <a:pt x="1015847" y="8178254"/>
                  </a:lnTo>
                  <a:lnTo>
                    <a:pt x="1056081" y="8156956"/>
                  </a:lnTo>
                  <a:lnTo>
                    <a:pt x="1099883" y="8128076"/>
                  </a:lnTo>
                  <a:lnTo>
                    <a:pt x="1139380" y="8095894"/>
                  </a:lnTo>
                  <a:lnTo>
                    <a:pt x="1174356" y="8060639"/>
                  </a:lnTo>
                  <a:lnTo>
                    <a:pt x="1204607" y="8022526"/>
                  </a:lnTo>
                  <a:lnTo>
                    <a:pt x="1229918" y="7981797"/>
                  </a:lnTo>
                  <a:lnTo>
                    <a:pt x="1250073" y="7938668"/>
                  </a:lnTo>
                  <a:lnTo>
                    <a:pt x="1250073" y="7675448"/>
                  </a:lnTo>
                  <a:lnTo>
                    <a:pt x="1239926" y="7655547"/>
                  </a:lnTo>
                  <a:lnTo>
                    <a:pt x="1228229" y="7636865"/>
                  </a:lnTo>
                  <a:lnTo>
                    <a:pt x="1215009" y="7619492"/>
                  </a:lnTo>
                  <a:lnTo>
                    <a:pt x="1201394" y="7604798"/>
                  </a:lnTo>
                  <a:lnTo>
                    <a:pt x="1200404" y="7603718"/>
                  </a:lnTo>
                  <a:lnTo>
                    <a:pt x="1200404" y="7802181"/>
                  </a:lnTo>
                  <a:lnTo>
                    <a:pt x="1200010" y="7816748"/>
                  </a:lnTo>
                  <a:lnTo>
                    <a:pt x="1194015" y="7861325"/>
                  </a:lnTo>
                  <a:lnTo>
                    <a:pt x="1181087" y="7905331"/>
                  </a:lnTo>
                  <a:lnTo>
                    <a:pt x="1161846" y="7947025"/>
                  </a:lnTo>
                  <a:lnTo>
                    <a:pt x="1136599" y="7986115"/>
                  </a:lnTo>
                  <a:lnTo>
                    <a:pt x="1105611" y="8022310"/>
                  </a:lnTo>
                  <a:lnTo>
                    <a:pt x="1069187" y="8055318"/>
                  </a:lnTo>
                  <a:lnTo>
                    <a:pt x="1027607" y="8084833"/>
                  </a:lnTo>
                  <a:lnTo>
                    <a:pt x="981163" y="8110550"/>
                  </a:lnTo>
                  <a:lnTo>
                    <a:pt x="930148" y="8132191"/>
                  </a:lnTo>
                  <a:lnTo>
                    <a:pt x="886637" y="8145970"/>
                  </a:lnTo>
                  <a:lnTo>
                    <a:pt x="839533" y="8157032"/>
                  </a:lnTo>
                  <a:lnTo>
                    <a:pt x="789432" y="8165579"/>
                  </a:lnTo>
                  <a:lnTo>
                    <a:pt x="736892" y="8171828"/>
                  </a:lnTo>
                  <a:lnTo>
                    <a:pt x="682510" y="8175993"/>
                  </a:lnTo>
                  <a:lnTo>
                    <a:pt x="626859" y="8178254"/>
                  </a:lnTo>
                  <a:lnTo>
                    <a:pt x="629259" y="8123161"/>
                  </a:lnTo>
                  <a:lnTo>
                    <a:pt x="633590" y="8069148"/>
                  </a:lnTo>
                  <a:lnTo>
                    <a:pt x="640054" y="8016773"/>
                  </a:lnTo>
                  <a:lnTo>
                    <a:pt x="648893" y="7966557"/>
                  </a:lnTo>
                  <a:lnTo>
                    <a:pt x="660298" y="7919059"/>
                  </a:lnTo>
                  <a:lnTo>
                    <a:pt x="674471" y="7874813"/>
                  </a:lnTo>
                  <a:lnTo>
                    <a:pt x="696023" y="7824025"/>
                  </a:lnTo>
                  <a:lnTo>
                    <a:pt x="721461" y="7777772"/>
                  </a:lnTo>
                  <a:lnTo>
                    <a:pt x="750506" y="7736332"/>
                  </a:lnTo>
                  <a:lnTo>
                    <a:pt x="782853" y="7699984"/>
                  </a:lnTo>
                  <a:lnTo>
                    <a:pt x="818235" y="7669022"/>
                  </a:lnTo>
                  <a:lnTo>
                    <a:pt x="856348" y="7643736"/>
                  </a:lnTo>
                  <a:lnTo>
                    <a:pt x="896899" y="7624407"/>
                  </a:lnTo>
                  <a:lnTo>
                    <a:pt x="939609" y="7611338"/>
                  </a:lnTo>
                  <a:lnTo>
                    <a:pt x="987234" y="7604798"/>
                  </a:lnTo>
                  <a:lnTo>
                    <a:pt x="1033259" y="7606538"/>
                  </a:lnTo>
                  <a:lnTo>
                    <a:pt x="1076198" y="7616253"/>
                  </a:lnTo>
                  <a:lnTo>
                    <a:pt x="1114552" y="7633576"/>
                  </a:lnTo>
                  <a:lnTo>
                    <a:pt x="1146860" y="7658201"/>
                  </a:lnTo>
                  <a:lnTo>
                    <a:pt x="1186649" y="7721270"/>
                  </a:lnTo>
                  <a:lnTo>
                    <a:pt x="1196911" y="7760094"/>
                  </a:lnTo>
                  <a:lnTo>
                    <a:pt x="1200404" y="7802181"/>
                  </a:lnTo>
                  <a:lnTo>
                    <a:pt x="1200404" y="7603718"/>
                  </a:lnTo>
                  <a:lnTo>
                    <a:pt x="1168514" y="7577595"/>
                  </a:lnTo>
                  <a:lnTo>
                    <a:pt x="1132344" y="7556906"/>
                  </a:lnTo>
                  <a:lnTo>
                    <a:pt x="1250073" y="7556906"/>
                  </a:lnTo>
                  <a:lnTo>
                    <a:pt x="1250073" y="7501344"/>
                  </a:lnTo>
                  <a:lnTo>
                    <a:pt x="860094" y="7501344"/>
                  </a:lnTo>
                  <a:lnTo>
                    <a:pt x="860094" y="7556906"/>
                  </a:lnTo>
                  <a:lnTo>
                    <a:pt x="818565" y="7577315"/>
                  </a:lnTo>
                  <a:lnTo>
                    <a:pt x="779284" y="7602715"/>
                  </a:lnTo>
                  <a:lnTo>
                    <a:pt x="742467" y="7632916"/>
                  </a:lnTo>
                  <a:lnTo>
                    <a:pt x="708317" y="7667676"/>
                  </a:lnTo>
                  <a:lnTo>
                    <a:pt x="677062" y="7706817"/>
                  </a:lnTo>
                  <a:lnTo>
                    <a:pt x="648906" y="7750124"/>
                  </a:lnTo>
                  <a:lnTo>
                    <a:pt x="624078" y="7797393"/>
                  </a:lnTo>
                  <a:lnTo>
                    <a:pt x="602792" y="7848409"/>
                  </a:lnTo>
                  <a:lnTo>
                    <a:pt x="598474" y="7861592"/>
                  </a:lnTo>
                  <a:lnTo>
                    <a:pt x="598474" y="8751418"/>
                  </a:lnTo>
                  <a:lnTo>
                    <a:pt x="55562" y="8751418"/>
                  </a:lnTo>
                  <a:lnTo>
                    <a:pt x="55562" y="8209610"/>
                  </a:lnTo>
                  <a:lnTo>
                    <a:pt x="117030" y="8219186"/>
                  </a:lnTo>
                  <a:lnTo>
                    <a:pt x="157276" y="8224850"/>
                  </a:lnTo>
                  <a:lnTo>
                    <a:pt x="202920" y="8230730"/>
                  </a:lnTo>
                  <a:lnTo>
                    <a:pt x="253238" y="8236559"/>
                  </a:lnTo>
                  <a:lnTo>
                    <a:pt x="307492" y="8242071"/>
                  </a:lnTo>
                  <a:lnTo>
                    <a:pt x="364985" y="8246973"/>
                  </a:lnTo>
                  <a:lnTo>
                    <a:pt x="424980" y="8251012"/>
                  </a:lnTo>
                  <a:lnTo>
                    <a:pt x="486778" y="8253895"/>
                  </a:lnTo>
                  <a:lnTo>
                    <a:pt x="549643" y="8255355"/>
                  </a:lnTo>
                  <a:lnTo>
                    <a:pt x="551167" y="8318703"/>
                  </a:lnTo>
                  <a:lnTo>
                    <a:pt x="554215" y="8380895"/>
                  </a:lnTo>
                  <a:lnTo>
                    <a:pt x="558507" y="8441195"/>
                  </a:lnTo>
                  <a:lnTo>
                    <a:pt x="563727" y="8498929"/>
                  </a:lnTo>
                  <a:lnTo>
                    <a:pt x="569607" y="8553374"/>
                  </a:lnTo>
                  <a:lnTo>
                    <a:pt x="575843" y="8603818"/>
                  </a:lnTo>
                  <a:lnTo>
                    <a:pt x="582142" y="8649551"/>
                  </a:lnTo>
                  <a:lnTo>
                    <a:pt x="588213" y="8689861"/>
                  </a:lnTo>
                  <a:lnTo>
                    <a:pt x="598474" y="8751418"/>
                  </a:lnTo>
                  <a:lnTo>
                    <a:pt x="598474" y="7861592"/>
                  </a:lnTo>
                  <a:lnTo>
                    <a:pt x="577773" y="7934185"/>
                  </a:lnTo>
                  <a:lnTo>
                    <a:pt x="568579" y="7980388"/>
                  </a:lnTo>
                  <a:lnTo>
                    <a:pt x="561365" y="8028305"/>
                  </a:lnTo>
                  <a:lnTo>
                    <a:pt x="556006" y="8077581"/>
                  </a:lnTo>
                  <a:lnTo>
                    <a:pt x="552335" y="8128076"/>
                  </a:lnTo>
                  <a:lnTo>
                    <a:pt x="550240" y="8178711"/>
                  </a:lnTo>
                  <a:lnTo>
                    <a:pt x="485521" y="8177060"/>
                  </a:lnTo>
                  <a:lnTo>
                    <a:pt x="421830" y="8173898"/>
                  </a:lnTo>
                  <a:lnTo>
                    <a:pt x="360045" y="8169529"/>
                  </a:lnTo>
                  <a:lnTo>
                    <a:pt x="301078" y="8164271"/>
                  </a:lnTo>
                  <a:lnTo>
                    <a:pt x="245783" y="8158454"/>
                  </a:lnTo>
                  <a:lnTo>
                    <a:pt x="195059" y="8152397"/>
                  </a:lnTo>
                  <a:lnTo>
                    <a:pt x="149796" y="8146415"/>
                  </a:lnTo>
                  <a:lnTo>
                    <a:pt x="110858" y="8140814"/>
                  </a:lnTo>
                  <a:lnTo>
                    <a:pt x="55562" y="8132077"/>
                  </a:lnTo>
                  <a:lnTo>
                    <a:pt x="55562" y="7556906"/>
                  </a:lnTo>
                  <a:lnTo>
                    <a:pt x="860094" y="7556906"/>
                  </a:lnTo>
                  <a:lnTo>
                    <a:pt x="860094" y="7501344"/>
                  </a:lnTo>
                  <a:lnTo>
                    <a:pt x="0" y="7501344"/>
                  </a:lnTo>
                  <a:lnTo>
                    <a:pt x="0" y="8806980"/>
                  </a:lnTo>
                  <a:lnTo>
                    <a:pt x="1305636" y="8806980"/>
                  </a:lnTo>
                  <a:lnTo>
                    <a:pt x="1305636" y="8751418"/>
                  </a:lnTo>
                  <a:lnTo>
                    <a:pt x="1305636" y="7938668"/>
                  </a:lnTo>
                  <a:lnTo>
                    <a:pt x="1305636" y="7675448"/>
                  </a:lnTo>
                  <a:lnTo>
                    <a:pt x="1305636" y="7556906"/>
                  </a:lnTo>
                  <a:lnTo>
                    <a:pt x="1305636" y="7501344"/>
                  </a:lnTo>
                  <a:close/>
                </a:path>
                <a:path w="2558415" h="8807450">
                  <a:moveTo>
                    <a:pt x="2557843" y="2499080"/>
                  </a:moveTo>
                  <a:lnTo>
                    <a:pt x="2501823" y="2499080"/>
                  </a:lnTo>
                  <a:lnTo>
                    <a:pt x="2501823" y="2554465"/>
                  </a:lnTo>
                  <a:lnTo>
                    <a:pt x="2501823" y="2607195"/>
                  </a:lnTo>
                  <a:lnTo>
                    <a:pt x="2501823" y="3749230"/>
                  </a:lnTo>
                  <a:lnTo>
                    <a:pt x="1360957" y="3749230"/>
                  </a:lnTo>
                  <a:lnTo>
                    <a:pt x="1413624" y="3696525"/>
                  </a:lnTo>
                  <a:lnTo>
                    <a:pt x="2501823" y="2607195"/>
                  </a:lnTo>
                  <a:lnTo>
                    <a:pt x="2501823" y="2554465"/>
                  </a:lnTo>
                  <a:lnTo>
                    <a:pt x="2449157" y="2554478"/>
                  </a:lnTo>
                  <a:lnTo>
                    <a:pt x="1308303" y="3696525"/>
                  </a:lnTo>
                  <a:lnTo>
                    <a:pt x="1308303" y="2554465"/>
                  </a:lnTo>
                  <a:lnTo>
                    <a:pt x="2501823" y="2554465"/>
                  </a:lnTo>
                  <a:lnTo>
                    <a:pt x="2501823" y="2499080"/>
                  </a:lnTo>
                  <a:lnTo>
                    <a:pt x="1305636" y="2499080"/>
                  </a:lnTo>
                  <a:lnTo>
                    <a:pt x="1305636" y="1686534"/>
                  </a:lnTo>
                  <a:lnTo>
                    <a:pt x="1305636" y="1423314"/>
                  </a:lnTo>
                  <a:lnTo>
                    <a:pt x="1305636" y="1305560"/>
                  </a:lnTo>
                  <a:lnTo>
                    <a:pt x="1305674" y="1249680"/>
                  </a:lnTo>
                  <a:lnTo>
                    <a:pt x="1305636" y="1249210"/>
                  </a:lnTo>
                  <a:lnTo>
                    <a:pt x="1250073" y="1249210"/>
                  </a:lnTo>
                  <a:lnTo>
                    <a:pt x="1250073" y="1305560"/>
                  </a:lnTo>
                  <a:lnTo>
                    <a:pt x="1250073" y="1423314"/>
                  </a:lnTo>
                  <a:lnTo>
                    <a:pt x="1250073" y="1686534"/>
                  </a:lnTo>
                  <a:lnTo>
                    <a:pt x="1250073" y="2499283"/>
                  </a:lnTo>
                  <a:lnTo>
                    <a:pt x="676173" y="2499283"/>
                  </a:lnTo>
                  <a:lnTo>
                    <a:pt x="666864" y="2444445"/>
                  </a:lnTo>
                  <a:lnTo>
                    <a:pt x="660882" y="2405583"/>
                  </a:lnTo>
                  <a:lnTo>
                    <a:pt x="654469" y="2360295"/>
                  </a:lnTo>
                  <a:lnTo>
                    <a:pt x="647966" y="2309444"/>
                  </a:lnTo>
                  <a:lnTo>
                    <a:pt x="641731" y="2253907"/>
                  </a:lnTo>
                  <a:lnTo>
                    <a:pt x="636104" y="2194585"/>
                  </a:lnTo>
                  <a:lnTo>
                    <a:pt x="631431" y="2132355"/>
                  </a:lnTo>
                  <a:lnTo>
                    <a:pt x="628065" y="2068106"/>
                  </a:lnTo>
                  <a:lnTo>
                    <a:pt x="626338" y="2002701"/>
                  </a:lnTo>
                  <a:lnTo>
                    <a:pt x="677697" y="2000694"/>
                  </a:lnTo>
                  <a:lnTo>
                    <a:pt x="728319" y="1997176"/>
                  </a:lnTo>
                  <a:lnTo>
                    <a:pt x="777798" y="1992007"/>
                  </a:lnTo>
                  <a:lnTo>
                    <a:pt x="825754" y="1985035"/>
                  </a:lnTo>
                  <a:lnTo>
                    <a:pt x="871766" y="1976107"/>
                  </a:lnTo>
                  <a:lnTo>
                    <a:pt x="915466" y="1965071"/>
                  </a:lnTo>
                  <a:lnTo>
                    <a:pt x="956437" y="1951774"/>
                  </a:lnTo>
                  <a:lnTo>
                    <a:pt x="1008202" y="1930171"/>
                  </a:lnTo>
                  <a:lnTo>
                    <a:pt x="1015834" y="1926132"/>
                  </a:lnTo>
                  <a:lnTo>
                    <a:pt x="1056081" y="1904822"/>
                  </a:lnTo>
                  <a:lnTo>
                    <a:pt x="1099883" y="1875942"/>
                  </a:lnTo>
                  <a:lnTo>
                    <a:pt x="1139380" y="1843760"/>
                  </a:lnTo>
                  <a:lnTo>
                    <a:pt x="1174356" y="1808505"/>
                  </a:lnTo>
                  <a:lnTo>
                    <a:pt x="1204607" y="1770392"/>
                  </a:lnTo>
                  <a:lnTo>
                    <a:pt x="1229918" y="1729663"/>
                  </a:lnTo>
                  <a:lnTo>
                    <a:pt x="1250073" y="1686534"/>
                  </a:lnTo>
                  <a:lnTo>
                    <a:pt x="1250073" y="1423314"/>
                  </a:lnTo>
                  <a:lnTo>
                    <a:pt x="1239926" y="1403426"/>
                  </a:lnTo>
                  <a:lnTo>
                    <a:pt x="1228229" y="1384731"/>
                  </a:lnTo>
                  <a:lnTo>
                    <a:pt x="1215009" y="1367370"/>
                  </a:lnTo>
                  <a:lnTo>
                    <a:pt x="1201394" y="1352664"/>
                  </a:lnTo>
                  <a:lnTo>
                    <a:pt x="1200404" y="1351584"/>
                  </a:lnTo>
                  <a:lnTo>
                    <a:pt x="1200404" y="1550047"/>
                  </a:lnTo>
                  <a:lnTo>
                    <a:pt x="1200010" y="1564614"/>
                  </a:lnTo>
                  <a:lnTo>
                    <a:pt x="1194015" y="1609204"/>
                  </a:lnTo>
                  <a:lnTo>
                    <a:pt x="1181087" y="1653197"/>
                  </a:lnTo>
                  <a:lnTo>
                    <a:pt x="1161846" y="1694891"/>
                  </a:lnTo>
                  <a:lnTo>
                    <a:pt x="1136599" y="1733994"/>
                  </a:lnTo>
                  <a:lnTo>
                    <a:pt x="1105611" y="1770189"/>
                  </a:lnTo>
                  <a:lnTo>
                    <a:pt x="1069187" y="1803184"/>
                  </a:lnTo>
                  <a:lnTo>
                    <a:pt x="1027607" y="1832698"/>
                  </a:lnTo>
                  <a:lnTo>
                    <a:pt x="981163" y="1858416"/>
                  </a:lnTo>
                  <a:lnTo>
                    <a:pt x="930148" y="1880057"/>
                  </a:lnTo>
                  <a:lnTo>
                    <a:pt x="886637" y="1893836"/>
                  </a:lnTo>
                  <a:lnTo>
                    <a:pt x="839533" y="1904898"/>
                  </a:lnTo>
                  <a:lnTo>
                    <a:pt x="789432" y="1913445"/>
                  </a:lnTo>
                  <a:lnTo>
                    <a:pt x="736892" y="1919706"/>
                  </a:lnTo>
                  <a:lnTo>
                    <a:pt x="682510" y="1923859"/>
                  </a:lnTo>
                  <a:lnTo>
                    <a:pt x="626859" y="1926132"/>
                  </a:lnTo>
                  <a:lnTo>
                    <a:pt x="629259" y="1871027"/>
                  </a:lnTo>
                  <a:lnTo>
                    <a:pt x="633590" y="1817014"/>
                  </a:lnTo>
                  <a:lnTo>
                    <a:pt x="640054" y="1764639"/>
                  </a:lnTo>
                  <a:lnTo>
                    <a:pt x="648893" y="1714423"/>
                  </a:lnTo>
                  <a:lnTo>
                    <a:pt x="660298" y="1666925"/>
                  </a:lnTo>
                  <a:lnTo>
                    <a:pt x="674471" y="1622679"/>
                  </a:lnTo>
                  <a:lnTo>
                    <a:pt x="696023" y="1571904"/>
                  </a:lnTo>
                  <a:lnTo>
                    <a:pt x="721461" y="1525638"/>
                  </a:lnTo>
                  <a:lnTo>
                    <a:pt x="750506" y="1484198"/>
                  </a:lnTo>
                  <a:lnTo>
                    <a:pt x="782853" y="1447850"/>
                  </a:lnTo>
                  <a:lnTo>
                    <a:pt x="818235" y="1416888"/>
                  </a:lnTo>
                  <a:lnTo>
                    <a:pt x="856348" y="1391602"/>
                  </a:lnTo>
                  <a:lnTo>
                    <a:pt x="896899" y="1372273"/>
                  </a:lnTo>
                  <a:lnTo>
                    <a:pt x="939609" y="1359204"/>
                  </a:lnTo>
                  <a:lnTo>
                    <a:pt x="987234" y="1352664"/>
                  </a:lnTo>
                  <a:lnTo>
                    <a:pt x="1033259" y="1354416"/>
                  </a:lnTo>
                  <a:lnTo>
                    <a:pt x="1076198" y="1364119"/>
                  </a:lnTo>
                  <a:lnTo>
                    <a:pt x="1114552" y="1381455"/>
                  </a:lnTo>
                  <a:lnTo>
                    <a:pt x="1146860" y="1406067"/>
                  </a:lnTo>
                  <a:lnTo>
                    <a:pt x="1186649" y="1469136"/>
                  </a:lnTo>
                  <a:lnTo>
                    <a:pt x="1196911" y="1507959"/>
                  </a:lnTo>
                  <a:lnTo>
                    <a:pt x="1200404" y="1550047"/>
                  </a:lnTo>
                  <a:lnTo>
                    <a:pt x="1200404" y="1351584"/>
                  </a:lnTo>
                  <a:lnTo>
                    <a:pt x="1168514" y="1325473"/>
                  </a:lnTo>
                  <a:lnTo>
                    <a:pt x="1133843" y="1305560"/>
                  </a:lnTo>
                  <a:lnTo>
                    <a:pt x="1250073" y="1305560"/>
                  </a:lnTo>
                  <a:lnTo>
                    <a:pt x="1250073" y="1249210"/>
                  </a:lnTo>
                  <a:lnTo>
                    <a:pt x="1134211" y="1249210"/>
                  </a:lnTo>
                  <a:lnTo>
                    <a:pt x="1134211" y="55880"/>
                  </a:lnTo>
                  <a:lnTo>
                    <a:pt x="1250289" y="55880"/>
                  </a:lnTo>
                  <a:lnTo>
                    <a:pt x="1250289" y="1249133"/>
                  </a:lnTo>
                  <a:lnTo>
                    <a:pt x="1305674" y="1249133"/>
                  </a:lnTo>
                  <a:lnTo>
                    <a:pt x="1305674" y="55880"/>
                  </a:lnTo>
                  <a:lnTo>
                    <a:pt x="1305674" y="55613"/>
                  </a:lnTo>
                  <a:lnTo>
                    <a:pt x="1305674" y="0"/>
                  </a:lnTo>
                  <a:lnTo>
                    <a:pt x="1059738" y="0"/>
                  </a:lnTo>
                  <a:lnTo>
                    <a:pt x="1059738" y="55880"/>
                  </a:lnTo>
                  <a:lnTo>
                    <a:pt x="1059738" y="1249210"/>
                  </a:lnTo>
                  <a:lnTo>
                    <a:pt x="858481" y="1249210"/>
                  </a:lnTo>
                  <a:lnTo>
                    <a:pt x="858481" y="1305560"/>
                  </a:lnTo>
                  <a:lnTo>
                    <a:pt x="818565" y="1325181"/>
                  </a:lnTo>
                  <a:lnTo>
                    <a:pt x="779284" y="1350581"/>
                  </a:lnTo>
                  <a:lnTo>
                    <a:pt x="742467" y="1380769"/>
                  </a:lnTo>
                  <a:lnTo>
                    <a:pt x="708317" y="1415542"/>
                  </a:lnTo>
                  <a:lnTo>
                    <a:pt x="677062" y="1454683"/>
                  </a:lnTo>
                  <a:lnTo>
                    <a:pt x="648906" y="1497990"/>
                  </a:lnTo>
                  <a:lnTo>
                    <a:pt x="624078" y="1545259"/>
                  </a:lnTo>
                  <a:lnTo>
                    <a:pt x="602792" y="1596275"/>
                  </a:lnTo>
                  <a:lnTo>
                    <a:pt x="598474" y="1609458"/>
                  </a:lnTo>
                  <a:lnTo>
                    <a:pt x="598474" y="2499283"/>
                  </a:lnTo>
                  <a:lnTo>
                    <a:pt x="55562" y="2499283"/>
                  </a:lnTo>
                  <a:lnTo>
                    <a:pt x="55562" y="1957476"/>
                  </a:lnTo>
                  <a:lnTo>
                    <a:pt x="117030" y="1967052"/>
                  </a:lnTo>
                  <a:lnTo>
                    <a:pt x="157276" y="1972716"/>
                  </a:lnTo>
                  <a:lnTo>
                    <a:pt x="202920" y="1978596"/>
                  </a:lnTo>
                  <a:lnTo>
                    <a:pt x="253238" y="1984425"/>
                  </a:lnTo>
                  <a:lnTo>
                    <a:pt x="307492" y="1989937"/>
                  </a:lnTo>
                  <a:lnTo>
                    <a:pt x="364985" y="1994839"/>
                  </a:lnTo>
                  <a:lnTo>
                    <a:pt x="424980" y="1998878"/>
                  </a:lnTo>
                  <a:lnTo>
                    <a:pt x="486778" y="2001761"/>
                  </a:lnTo>
                  <a:lnTo>
                    <a:pt x="549643" y="2003221"/>
                  </a:lnTo>
                  <a:lnTo>
                    <a:pt x="551167" y="2066569"/>
                  </a:lnTo>
                  <a:lnTo>
                    <a:pt x="554215" y="2128748"/>
                  </a:lnTo>
                  <a:lnTo>
                    <a:pt x="558507" y="2189061"/>
                  </a:lnTo>
                  <a:lnTo>
                    <a:pt x="563727" y="2246795"/>
                  </a:lnTo>
                  <a:lnTo>
                    <a:pt x="569607" y="2301240"/>
                  </a:lnTo>
                  <a:lnTo>
                    <a:pt x="575843" y="2351684"/>
                  </a:lnTo>
                  <a:lnTo>
                    <a:pt x="582142" y="2397417"/>
                  </a:lnTo>
                  <a:lnTo>
                    <a:pt x="588213" y="2437727"/>
                  </a:lnTo>
                  <a:lnTo>
                    <a:pt x="598474" y="2499283"/>
                  </a:lnTo>
                  <a:lnTo>
                    <a:pt x="598474" y="1609458"/>
                  </a:lnTo>
                  <a:lnTo>
                    <a:pt x="577773" y="1682051"/>
                  </a:lnTo>
                  <a:lnTo>
                    <a:pt x="568579" y="1728254"/>
                  </a:lnTo>
                  <a:lnTo>
                    <a:pt x="561365" y="1776171"/>
                  </a:lnTo>
                  <a:lnTo>
                    <a:pt x="556006" y="1825447"/>
                  </a:lnTo>
                  <a:lnTo>
                    <a:pt x="552335" y="1875942"/>
                  </a:lnTo>
                  <a:lnTo>
                    <a:pt x="550240" y="1926577"/>
                  </a:lnTo>
                  <a:lnTo>
                    <a:pt x="485521" y="1924926"/>
                  </a:lnTo>
                  <a:lnTo>
                    <a:pt x="421830" y="1921764"/>
                  </a:lnTo>
                  <a:lnTo>
                    <a:pt x="360045" y="1917395"/>
                  </a:lnTo>
                  <a:lnTo>
                    <a:pt x="301078" y="1912150"/>
                  </a:lnTo>
                  <a:lnTo>
                    <a:pt x="245783" y="1906333"/>
                  </a:lnTo>
                  <a:lnTo>
                    <a:pt x="195059" y="1900275"/>
                  </a:lnTo>
                  <a:lnTo>
                    <a:pt x="149796" y="1894281"/>
                  </a:lnTo>
                  <a:lnTo>
                    <a:pt x="110858" y="1888693"/>
                  </a:lnTo>
                  <a:lnTo>
                    <a:pt x="55562" y="1879942"/>
                  </a:lnTo>
                  <a:lnTo>
                    <a:pt x="55562" y="1305560"/>
                  </a:lnTo>
                  <a:lnTo>
                    <a:pt x="858481" y="1305560"/>
                  </a:lnTo>
                  <a:lnTo>
                    <a:pt x="858481" y="1249210"/>
                  </a:lnTo>
                  <a:lnTo>
                    <a:pt x="418477" y="1249210"/>
                  </a:lnTo>
                  <a:lnTo>
                    <a:pt x="418477" y="55880"/>
                  </a:lnTo>
                  <a:lnTo>
                    <a:pt x="522871" y="55880"/>
                  </a:lnTo>
                  <a:lnTo>
                    <a:pt x="522871" y="1249083"/>
                  </a:lnTo>
                  <a:lnTo>
                    <a:pt x="597433" y="1249083"/>
                  </a:lnTo>
                  <a:lnTo>
                    <a:pt x="597433" y="55880"/>
                  </a:lnTo>
                  <a:lnTo>
                    <a:pt x="701840" y="55880"/>
                  </a:lnTo>
                  <a:lnTo>
                    <a:pt x="701840" y="1249083"/>
                  </a:lnTo>
                  <a:lnTo>
                    <a:pt x="776376" y="1249083"/>
                  </a:lnTo>
                  <a:lnTo>
                    <a:pt x="776376" y="55880"/>
                  </a:lnTo>
                  <a:lnTo>
                    <a:pt x="880770" y="55880"/>
                  </a:lnTo>
                  <a:lnTo>
                    <a:pt x="880770" y="1249083"/>
                  </a:lnTo>
                  <a:lnTo>
                    <a:pt x="955319" y="1249083"/>
                  </a:lnTo>
                  <a:lnTo>
                    <a:pt x="955319" y="55880"/>
                  </a:lnTo>
                  <a:lnTo>
                    <a:pt x="1059738" y="55880"/>
                  </a:lnTo>
                  <a:lnTo>
                    <a:pt x="1059738" y="0"/>
                  </a:lnTo>
                  <a:lnTo>
                    <a:pt x="344030" y="0"/>
                  </a:lnTo>
                  <a:lnTo>
                    <a:pt x="344030" y="55880"/>
                  </a:lnTo>
                  <a:lnTo>
                    <a:pt x="344030" y="1249210"/>
                  </a:lnTo>
                  <a:lnTo>
                    <a:pt x="239636" y="1249210"/>
                  </a:lnTo>
                  <a:lnTo>
                    <a:pt x="239636" y="55880"/>
                  </a:lnTo>
                  <a:lnTo>
                    <a:pt x="344030" y="55880"/>
                  </a:lnTo>
                  <a:lnTo>
                    <a:pt x="344030" y="0"/>
                  </a:lnTo>
                  <a:lnTo>
                    <a:pt x="127" y="0"/>
                  </a:lnTo>
                  <a:lnTo>
                    <a:pt x="127" y="55880"/>
                  </a:lnTo>
                  <a:lnTo>
                    <a:pt x="165100" y="55880"/>
                  </a:lnTo>
                  <a:lnTo>
                    <a:pt x="165100" y="1249210"/>
                  </a:lnTo>
                  <a:lnTo>
                    <a:pt x="0" y="1249210"/>
                  </a:lnTo>
                  <a:lnTo>
                    <a:pt x="0" y="2554833"/>
                  </a:lnTo>
                  <a:lnTo>
                    <a:pt x="1252283" y="2554833"/>
                  </a:lnTo>
                  <a:lnTo>
                    <a:pt x="1252283" y="3804628"/>
                  </a:lnTo>
                  <a:lnTo>
                    <a:pt x="2557843" y="3804628"/>
                  </a:lnTo>
                  <a:lnTo>
                    <a:pt x="2557843" y="3749230"/>
                  </a:lnTo>
                  <a:lnTo>
                    <a:pt x="2557843" y="2607195"/>
                  </a:lnTo>
                  <a:lnTo>
                    <a:pt x="2557843" y="2554478"/>
                  </a:lnTo>
                  <a:lnTo>
                    <a:pt x="2557843" y="249908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17547318" y="6247108"/>
              <a:ext cx="1305560" cy="1305560"/>
            </a:xfrm>
            <a:custGeom>
              <a:avLst/>
              <a:gdLst/>
              <a:ahLst/>
              <a:cxnLst/>
              <a:rect l="l" t="t" r="r" b="b"/>
              <a:pathLst>
                <a:path w="1305559" h="1305559">
                  <a:moveTo>
                    <a:pt x="1305562" y="0"/>
                  </a:moveTo>
                  <a:lnTo>
                    <a:pt x="0" y="0"/>
                  </a:lnTo>
                  <a:lnTo>
                    <a:pt x="0" y="1305551"/>
                  </a:lnTo>
                  <a:lnTo>
                    <a:pt x="1305562" y="1305551"/>
                  </a:lnTo>
                  <a:lnTo>
                    <a:pt x="130556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304628" y="1249114"/>
              <a:ext cx="3800475" cy="7559040"/>
            </a:xfrm>
            <a:custGeom>
              <a:avLst/>
              <a:gdLst/>
              <a:ahLst/>
              <a:cxnLst/>
              <a:rect l="l" t="t" r="r" b="b"/>
              <a:pathLst>
                <a:path w="3800475" h="7559040">
                  <a:moveTo>
                    <a:pt x="937869" y="6905815"/>
                  </a:moveTo>
                  <a:lnTo>
                    <a:pt x="934123" y="6859625"/>
                  </a:lnTo>
                  <a:lnTo>
                    <a:pt x="923302" y="6815798"/>
                  </a:lnTo>
                  <a:lnTo>
                    <a:pt x="905992" y="6774904"/>
                  </a:lnTo>
                  <a:lnTo>
                    <a:pt x="882789" y="6737540"/>
                  </a:lnTo>
                  <a:lnTo>
                    <a:pt x="863358" y="6714909"/>
                  </a:lnTo>
                  <a:lnTo>
                    <a:pt x="863358" y="6905815"/>
                  </a:lnTo>
                  <a:lnTo>
                    <a:pt x="857783" y="6954050"/>
                  </a:lnTo>
                  <a:lnTo>
                    <a:pt x="841921" y="6998348"/>
                  </a:lnTo>
                  <a:lnTo>
                    <a:pt x="817029" y="7037451"/>
                  </a:lnTo>
                  <a:lnTo>
                    <a:pt x="784390" y="7070077"/>
                  </a:lnTo>
                  <a:lnTo>
                    <a:pt x="745286" y="7094956"/>
                  </a:lnTo>
                  <a:lnTo>
                    <a:pt x="700989" y="7110819"/>
                  </a:lnTo>
                  <a:lnTo>
                    <a:pt x="652754" y="7116394"/>
                  </a:lnTo>
                  <a:lnTo>
                    <a:pt x="604532" y="7110819"/>
                  </a:lnTo>
                  <a:lnTo>
                    <a:pt x="560222" y="7094956"/>
                  </a:lnTo>
                  <a:lnTo>
                    <a:pt x="521119" y="7070077"/>
                  </a:lnTo>
                  <a:lnTo>
                    <a:pt x="488492" y="7037451"/>
                  </a:lnTo>
                  <a:lnTo>
                    <a:pt x="463613" y="6998348"/>
                  </a:lnTo>
                  <a:lnTo>
                    <a:pt x="447751" y="6954050"/>
                  </a:lnTo>
                  <a:lnTo>
                    <a:pt x="442175" y="6905815"/>
                  </a:lnTo>
                  <a:lnTo>
                    <a:pt x="447751" y="6857581"/>
                  </a:lnTo>
                  <a:lnTo>
                    <a:pt x="463613" y="6813283"/>
                  </a:lnTo>
                  <a:lnTo>
                    <a:pt x="488492" y="6774180"/>
                  </a:lnTo>
                  <a:lnTo>
                    <a:pt x="521119" y="6741541"/>
                  </a:lnTo>
                  <a:lnTo>
                    <a:pt x="560222" y="6716649"/>
                  </a:lnTo>
                  <a:lnTo>
                    <a:pt x="604532" y="6700787"/>
                  </a:lnTo>
                  <a:lnTo>
                    <a:pt x="652754" y="6695211"/>
                  </a:lnTo>
                  <a:lnTo>
                    <a:pt x="700989" y="6700787"/>
                  </a:lnTo>
                  <a:lnTo>
                    <a:pt x="745286" y="6716649"/>
                  </a:lnTo>
                  <a:lnTo>
                    <a:pt x="784390" y="6741541"/>
                  </a:lnTo>
                  <a:lnTo>
                    <a:pt x="817029" y="6774180"/>
                  </a:lnTo>
                  <a:lnTo>
                    <a:pt x="841921" y="6813283"/>
                  </a:lnTo>
                  <a:lnTo>
                    <a:pt x="857783" y="6857581"/>
                  </a:lnTo>
                  <a:lnTo>
                    <a:pt x="863358" y="6905815"/>
                  </a:lnTo>
                  <a:lnTo>
                    <a:pt x="863358" y="6714909"/>
                  </a:lnTo>
                  <a:lnTo>
                    <a:pt x="821029" y="6675780"/>
                  </a:lnTo>
                  <a:lnTo>
                    <a:pt x="783666" y="6652565"/>
                  </a:lnTo>
                  <a:lnTo>
                    <a:pt x="742772" y="6635255"/>
                  </a:lnTo>
                  <a:lnTo>
                    <a:pt x="698944" y="6624434"/>
                  </a:lnTo>
                  <a:lnTo>
                    <a:pt x="652754" y="6620688"/>
                  </a:lnTo>
                  <a:lnTo>
                    <a:pt x="606564" y="6624434"/>
                  </a:lnTo>
                  <a:lnTo>
                    <a:pt x="562737" y="6635255"/>
                  </a:lnTo>
                  <a:lnTo>
                    <a:pt x="521843" y="6652565"/>
                  </a:lnTo>
                  <a:lnTo>
                    <a:pt x="484479" y="6675780"/>
                  </a:lnTo>
                  <a:lnTo>
                    <a:pt x="451256" y="6704304"/>
                  </a:lnTo>
                  <a:lnTo>
                    <a:pt x="422732" y="6737540"/>
                  </a:lnTo>
                  <a:lnTo>
                    <a:pt x="399516" y="6774904"/>
                  </a:lnTo>
                  <a:lnTo>
                    <a:pt x="382206" y="6815798"/>
                  </a:lnTo>
                  <a:lnTo>
                    <a:pt x="371386" y="6859625"/>
                  </a:lnTo>
                  <a:lnTo>
                    <a:pt x="367652" y="6905815"/>
                  </a:lnTo>
                  <a:lnTo>
                    <a:pt x="371386" y="6951993"/>
                  </a:lnTo>
                  <a:lnTo>
                    <a:pt x="382206" y="6995833"/>
                  </a:lnTo>
                  <a:lnTo>
                    <a:pt x="399516" y="7036714"/>
                  </a:lnTo>
                  <a:lnTo>
                    <a:pt x="422732" y="7074078"/>
                  </a:lnTo>
                  <a:lnTo>
                    <a:pt x="451256" y="7107314"/>
                  </a:lnTo>
                  <a:lnTo>
                    <a:pt x="484479" y="7135825"/>
                  </a:lnTo>
                  <a:lnTo>
                    <a:pt x="521843" y="7159041"/>
                  </a:lnTo>
                  <a:lnTo>
                    <a:pt x="562737" y="7176351"/>
                  </a:lnTo>
                  <a:lnTo>
                    <a:pt x="606564" y="7187171"/>
                  </a:lnTo>
                  <a:lnTo>
                    <a:pt x="652754" y="7190905"/>
                  </a:lnTo>
                  <a:lnTo>
                    <a:pt x="698944" y="7187171"/>
                  </a:lnTo>
                  <a:lnTo>
                    <a:pt x="742772" y="7176351"/>
                  </a:lnTo>
                  <a:lnTo>
                    <a:pt x="783666" y="7159041"/>
                  </a:lnTo>
                  <a:lnTo>
                    <a:pt x="821029" y="7135825"/>
                  </a:lnTo>
                  <a:lnTo>
                    <a:pt x="843673" y="7116394"/>
                  </a:lnTo>
                  <a:lnTo>
                    <a:pt x="854265" y="7107314"/>
                  </a:lnTo>
                  <a:lnTo>
                    <a:pt x="882789" y="7074078"/>
                  </a:lnTo>
                  <a:lnTo>
                    <a:pt x="905992" y="7036714"/>
                  </a:lnTo>
                  <a:lnTo>
                    <a:pt x="923302" y="6995833"/>
                  </a:lnTo>
                  <a:lnTo>
                    <a:pt x="934123" y="6951993"/>
                  </a:lnTo>
                  <a:lnTo>
                    <a:pt x="937869" y="6905815"/>
                  </a:lnTo>
                  <a:close/>
                </a:path>
                <a:path w="3800475" h="7559040">
                  <a:moveTo>
                    <a:pt x="938288" y="652780"/>
                  </a:moveTo>
                  <a:lnTo>
                    <a:pt x="934542" y="606602"/>
                  </a:lnTo>
                  <a:lnTo>
                    <a:pt x="923721" y="562762"/>
                  </a:lnTo>
                  <a:lnTo>
                    <a:pt x="906411" y="521868"/>
                  </a:lnTo>
                  <a:lnTo>
                    <a:pt x="883208" y="484517"/>
                  </a:lnTo>
                  <a:lnTo>
                    <a:pt x="863777" y="461886"/>
                  </a:lnTo>
                  <a:lnTo>
                    <a:pt x="863777" y="652780"/>
                  </a:lnTo>
                  <a:lnTo>
                    <a:pt x="858202" y="701014"/>
                  </a:lnTo>
                  <a:lnTo>
                    <a:pt x="842340" y="745312"/>
                  </a:lnTo>
                  <a:lnTo>
                    <a:pt x="817448" y="784415"/>
                  </a:lnTo>
                  <a:lnTo>
                    <a:pt x="784809" y="817041"/>
                  </a:lnTo>
                  <a:lnTo>
                    <a:pt x="745705" y="841933"/>
                  </a:lnTo>
                  <a:lnTo>
                    <a:pt x="701408" y="857796"/>
                  </a:lnTo>
                  <a:lnTo>
                    <a:pt x="653173" y="863358"/>
                  </a:lnTo>
                  <a:lnTo>
                    <a:pt x="604951" y="857796"/>
                  </a:lnTo>
                  <a:lnTo>
                    <a:pt x="560641" y="841933"/>
                  </a:lnTo>
                  <a:lnTo>
                    <a:pt x="521538" y="817041"/>
                  </a:lnTo>
                  <a:lnTo>
                    <a:pt x="488911" y="784415"/>
                  </a:lnTo>
                  <a:lnTo>
                    <a:pt x="464032" y="745312"/>
                  </a:lnTo>
                  <a:lnTo>
                    <a:pt x="448170" y="701014"/>
                  </a:lnTo>
                  <a:lnTo>
                    <a:pt x="442595" y="652780"/>
                  </a:lnTo>
                  <a:lnTo>
                    <a:pt x="448170" y="604558"/>
                  </a:lnTo>
                  <a:lnTo>
                    <a:pt x="464032" y="560247"/>
                  </a:lnTo>
                  <a:lnTo>
                    <a:pt x="488911" y="521144"/>
                  </a:lnTo>
                  <a:lnTo>
                    <a:pt x="521538" y="488518"/>
                  </a:lnTo>
                  <a:lnTo>
                    <a:pt x="560641" y="463626"/>
                  </a:lnTo>
                  <a:lnTo>
                    <a:pt x="604951" y="447763"/>
                  </a:lnTo>
                  <a:lnTo>
                    <a:pt x="653173" y="442188"/>
                  </a:lnTo>
                  <a:lnTo>
                    <a:pt x="701408" y="447763"/>
                  </a:lnTo>
                  <a:lnTo>
                    <a:pt x="745705" y="463626"/>
                  </a:lnTo>
                  <a:lnTo>
                    <a:pt x="784809" y="488518"/>
                  </a:lnTo>
                  <a:lnTo>
                    <a:pt x="817448" y="521144"/>
                  </a:lnTo>
                  <a:lnTo>
                    <a:pt x="842340" y="560247"/>
                  </a:lnTo>
                  <a:lnTo>
                    <a:pt x="858202" y="604558"/>
                  </a:lnTo>
                  <a:lnTo>
                    <a:pt x="863777" y="652780"/>
                  </a:lnTo>
                  <a:lnTo>
                    <a:pt x="863777" y="461886"/>
                  </a:lnTo>
                  <a:lnTo>
                    <a:pt x="821448" y="422757"/>
                  </a:lnTo>
                  <a:lnTo>
                    <a:pt x="784085" y="399542"/>
                  </a:lnTo>
                  <a:lnTo>
                    <a:pt x="743191" y="382231"/>
                  </a:lnTo>
                  <a:lnTo>
                    <a:pt x="699363" y="371411"/>
                  </a:lnTo>
                  <a:lnTo>
                    <a:pt x="653173" y="367665"/>
                  </a:lnTo>
                  <a:lnTo>
                    <a:pt x="606983" y="371411"/>
                  </a:lnTo>
                  <a:lnTo>
                    <a:pt x="563156" y="382231"/>
                  </a:lnTo>
                  <a:lnTo>
                    <a:pt x="522262" y="399542"/>
                  </a:lnTo>
                  <a:lnTo>
                    <a:pt x="484911" y="422757"/>
                  </a:lnTo>
                  <a:lnTo>
                    <a:pt x="451675" y="451281"/>
                  </a:lnTo>
                  <a:lnTo>
                    <a:pt x="423164" y="484517"/>
                  </a:lnTo>
                  <a:lnTo>
                    <a:pt x="399948" y="521868"/>
                  </a:lnTo>
                  <a:lnTo>
                    <a:pt x="382638" y="562762"/>
                  </a:lnTo>
                  <a:lnTo>
                    <a:pt x="371817" y="606602"/>
                  </a:lnTo>
                  <a:lnTo>
                    <a:pt x="368084" y="652780"/>
                  </a:lnTo>
                  <a:lnTo>
                    <a:pt x="371817" y="698969"/>
                  </a:lnTo>
                  <a:lnTo>
                    <a:pt x="382638" y="742797"/>
                  </a:lnTo>
                  <a:lnTo>
                    <a:pt x="399948" y="783691"/>
                  </a:lnTo>
                  <a:lnTo>
                    <a:pt x="423164" y="821055"/>
                  </a:lnTo>
                  <a:lnTo>
                    <a:pt x="451675" y="854290"/>
                  </a:lnTo>
                  <a:lnTo>
                    <a:pt x="484911" y="882802"/>
                  </a:lnTo>
                  <a:lnTo>
                    <a:pt x="522262" y="906018"/>
                  </a:lnTo>
                  <a:lnTo>
                    <a:pt x="563156" y="923328"/>
                  </a:lnTo>
                  <a:lnTo>
                    <a:pt x="606983" y="934148"/>
                  </a:lnTo>
                  <a:lnTo>
                    <a:pt x="653173" y="937882"/>
                  </a:lnTo>
                  <a:lnTo>
                    <a:pt x="699363" y="934148"/>
                  </a:lnTo>
                  <a:lnTo>
                    <a:pt x="743191" y="923328"/>
                  </a:lnTo>
                  <a:lnTo>
                    <a:pt x="784085" y="906018"/>
                  </a:lnTo>
                  <a:lnTo>
                    <a:pt x="821448" y="882802"/>
                  </a:lnTo>
                  <a:lnTo>
                    <a:pt x="844105" y="863358"/>
                  </a:lnTo>
                  <a:lnTo>
                    <a:pt x="854684" y="854290"/>
                  </a:lnTo>
                  <a:lnTo>
                    <a:pt x="883208" y="821055"/>
                  </a:lnTo>
                  <a:lnTo>
                    <a:pt x="906411" y="783691"/>
                  </a:lnTo>
                  <a:lnTo>
                    <a:pt x="923721" y="742797"/>
                  </a:lnTo>
                  <a:lnTo>
                    <a:pt x="934542" y="698969"/>
                  </a:lnTo>
                  <a:lnTo>
                    <a:pt x="938288" y="652780"/>
                  </a:lnTo>
                  <a:close/>
                </a:path>
                <a:path w="3800475" h="7559040">
                  <a:moveTo>
                    <a:pt x="1305560" y="5240223"/>
                  </a:moveTo>
                  <a:lnTo>
                    <a:pt x="1249553" y="5240223"/>
                  </a:lnTo>
                  <a:lnTo>
                    <a:pt x="1249553" y="5344642"/>
                  </a:lnTo>
                  <a:lnTo>
                    <a:pt x="1305560" y="5344642"/>
                  </a:lnTo>
                  <a:lnTo>
                    <a:pt x="1305560" y="5240223"/>
                  </a:lnTo>
                  <a:close/>
                </a:path>
                <a:path w="3800475" h="7559040">
                  <a:moveTo>
                    <a:pt x="1305928" y="0"/>
                  </a:moveTo>
                  <a:lnTo>
                    <a:pt x="1250226" y="0"/>
                  </a:lnTo>
                  <a:lnTo>
                    <a:pt x="1250226" y="2556992"/>
                  </a:lnTo>
                  <a:lnTo>
                    <a:pt x="1250226" y="3741191"/>
                  </a:lnTo>
                  <a:lnTo>
                    <a:pt x="1250124" y="3807472"/>
                  </a:lnTo>
                  <a:lnTo>
                    <a:pt x="1250124" y="3926014"/>
                  </a:lnTo>
                  <a:lnTo>
                    <a:pt x="1250124" y="4189234"/>
                  </a:lnTo>
                  <a:lnTo>
                    <a:pt x="1250124" y="4994681"/>
                  </a:lnTo>
                  <a:lnTo>
                    <a:pt x="674928" y="4994681"/>
                  </a:lnTo>
                  <a:lnTo>
                    <a:pt x="666915" y="4947145"/>
                  </a:lnTo>
                  <a:lnTo>
                    <a:pt x="660920" y="4908283"/>
                  </a:lnTo>
                  <a:lnTo>
                    <a:pt x="654507" y="4862995"/>
                  </a:lnTo>
                  <a:lnTo>
                    <a:pt x="648004" y="4812144"/>
                  </a:lnTo>
                  <a:lnTo>
                    <a:pt x="641769" y="4756607"/>
                  </a:lnTo>
                  <a:lnTo>
                    <a:pt x="636143" y="4697285"/>
                  </a:lnTo>
                  <a:lnTo>
                    <a:pt x="631469" y="4635055"/>
                  </a:lnTo>
                  <a:lnTo>
                    <a:pt x="628091" y="4570806"/>
                  </a:lnTo>
                  <a:lnTo>
                    <a:pt x="626364" y="4505401"/>
                  </a:lnTo>
                  <a:lnTo>
                    <a:pt x="677735" y="4503394"/>
                  </a:lnTo>
                  <a:lnTo>
                    <a:pt x="728357" y="4499876"/>
                  </a:lnTo>
                  <a:lnTo>
                    <a:pt x="777836" y="4494708"/>
                  </a:lnTo>
                  <a:lnTo>
                    <a:pt x="825792" y="4487735"/>
                  </a:lnTo>
                  <a:lnTo>
                    <a:pt x="871804" y="4478807"/>
                  </a:lnTo>
                  <a:lnTo>
                    <a:pt x="915504" y="4467771"/>
                  </a:lnTo>
                  <a:lnTo>
                    <a:pt x="956487" y="4454474"/>
                  </a:lnTo>
                  <a:lnTo>
                    <a:pt x="1008240" y="4432871"/>
                  </a:lnTo>
                  <a:lnTo>
                    <a:pt x="1015885" y="4428833"/>
                  </a:lnTo>
                  <a:lnTo>
                    <a:pt x="1056132" y="4407522"/>
                  </a:lnTo>
                  <a:lnTo>
                    <a:pt x="1099921" y="4378642"/>
                  </a:lnTo>
                  <a:lnTo>
                    <a:pt x="1139418" y="4346460"/>
                  </a:lnTo>
                  <a:lnTo>
                    <a:pt x="1174407" y="4311205"/>
                  </a:lnTo>
                  <a:lnTo>
                    <a:pt x="1204658" y="4273093"/>
                  </a:lnTo>
                  <a:lnTo>
                    <a:pt x="1229969" y="4232364"/>
                  </a:lnTo>
                  <a:lnTo>
                    <a:pt x="1250124" y="4189234"/>
                  </a:lnTo>
                  <a:lnTo>
                    <a:pt x="1250124" y="3926014"/>
                  </a:lnTo>
                  <a:lnTo>
                    <a:pt x="1228267" y="3887432"/>
                  </a:lnTo>
                  <a:lnTo>
                    <a:pt x="1201445" y="3855364"/>
                  </a:lnTo>
                  <a:lnTo>
                    <a:pt x="1200442" y="3854285"/>
                  </a:lnTo>
                  <a:lnTo>
                    <a:pt x="1200442" y="4052747"/>
                  </a:lnTo>
                  <a:lnTo>
                    <a:pt x="1200048" y="4067314"/>
                  </a:lnTo>
                  <a:lnTo>
                    <a:pt x="1194054" y="4111904"/>
                  </a:lnTo>
                  <a:lnTo>
                    <a:pt x="1181125" y="4155897"/>
                  </a:lnTo>
                  <a:lnTo>
                    <a:pt x="1161897" y="4197591"/>
                  </a:lnTo>
                  <a:lnTo>
                    <a:pt x="1136637" y="4236694"/>
                  </a:lnTo>
                  <a:lnTo>
                    <a:pt x="1105649" y="4272889"/>
                  </a:lnTo>
                  <a:lnTo>
                    <a:pt x="1069225" y="4305884"/>
                  </a:lnTo>
                  <a:lnTo>
                    <a:pt x="1027645" y="4335399"/>
                  </a:lnTo>
                  <a:lnTo>
                    <a:pt x="981202" y="4361116"/>
                  </a:lnTo>
                  <a:lnTo>
                    <a:pt x="930186" y="4382757"/>
                  </a:lnTo>
                  <a:lnTo>
                    <a:pt x="886675" y="4396537"/>
                  </a:lnTo>
                  <a:lnTo>
                    <a:pt x="839584" y="4407598"/>
                  </a:lnTo>
                  <a:lnTo>
                    <a:pt x="789470" y="4416158"/>
                  </a:lnTo>
                  <a:lnTo>
                    <a:pt x="736930" y="4422406"/>
                  </a:lnTo>
                  <a:lnTo>
                    <a:pt x="682548" y="4426559"/>
                  </a:lnTo>
                  <a:lnTo>
                    <a:pt x="626897" y="4428833"/>
                  </a:lnTo>
                  <a:lnTo>
                    <a:pt x="629297" y="4373727"/>
                  </a:lnTo>
                  <a:lnTo>
                    <a:pt x="633628" y="4319714"/>
                  </a:lnTo>
                  <a:lnTo>
                    <a:pt x="640105" y="4267339"/>
                  </a:lnTo>
                  <a:lnTo>
                    <a:pt x="648931" y="4217124"/>
                  </a:lnTo>
                  <a:lnTo>
                    <a:pt x="660336" y="4169626"/>
                  </a:lnTo>
                  <a:lnTo>
                    <a:pt x="674509" y="4125379"/>
                  </a:lnTo>
                  <a:lnTo>
                    <a:pt x="696061" y="4074604"/>
                  </a:lnTo>
                  <a:lnTo>
                    <a:pt x="721499" y="4028338"/>
                  </a:lnTo>
                  <a:lnTo>
                    <a:pt x="750544" y="3986898"/>
                  </a:lnTo>
                  <a:lnTo>
                    <a:pt x="782904" y="3950551"/>
                  </a:lnTo>
                  <a:lnTo>
                    <a:pt x="818273" y="3919588"/>
                  </a:lnTo>
                  <a:lnTo>
                    <a:pt x="856386" y="3894302"/>
                  </a:lnTo>
                  <a:lnTo>
                    <a:pt x="896937" y="3874973"/>
                  </a:lnTo>
                  <a:lnTo>
                    <a:pt x="939634" y="3861905"/>
                  </a:lnTo>
                  <a:lnTo>
                    <a:pt x="987272" y="3855364"/>
                  </a:lnTo>
                  <a:lnTo>
                    <a:pt x="1033297" y="3857117"/>
                  </a:lnTo>
                  <a:lnTo>
                    <a:pt x="1076236" y="3866819"/>
                  </a:lnTo>
                  <a:lnTo>
                    <a:pt x="1114602" y="3884155"/>
                  </a:lnTo>
                  <a:lnTo>
                    <a:pt x="1146898" y="3908768"/>
                  </a:lnTo>
                  <a:lnTo>
                    <a:pt x="1186688" y="3971836"/>
                  </a:lnTo>
                  <a:lnTo>
                    <a:pt x="1196962" y="4010660"/>
                  </a:lnTo>
                  <a:lnTo>
                    <a:pt x="1200442" y="4052747"/>
                  </a:lnTo>
                  <a:lnTo>
                    <a:pt x="1200442" y="3854285"/>
                  </a:lnTo>
                  <a:lnTo>
                    <a:pt x="1168552" y="3828173"/>
                  </a:lnTo>
                  <a:lnTo>
                    <a:pt x="1132382" y="3807472"/>
                  </a:lnTo>
                  <a:lnTo>
                    <a:pt x="1250124" y="3807472"/>
                  </a:lnTo>
                  <a:lnTo>
                    <a:pt x="1250124" y="3741191"/>
                  </a:lnTo>
                  <a:lnTo>
                    <a:pt x="1140663" y="3741191"/>
                  </a:lnTo>
                  <a:lnTo>
                    <a:pt x="1140663" y="2556992"/>
                  </a:lnTo>
                  <a:lnTo>
                    <a:pt x="1250226" y="2556992"/>
                  </a:lnTo>
                  <a:lnTo>
                    <a:pt x="1250226" y="0"/>
                  </a:lnTo>
                  <a:lnTo>
                    <a:pt x="1249921" y="0"/>
                  </a:lnTo>
                  <a:lnTo>
                    <a:pt x="1249921" y="55410"/>
                  </a:lnTo>
                  <a:lnTo>
                    <a:pt x="1249921" y="393915"/>
                  </a:lnTo>
                  <a:lnTo>
                    <a:pt x="1249921" y="911669"/>
                  </a:lnTo>
                  <a:lnTo>
                    <a:pt x="1249921" y="1250162"/>
                  </a:lnTo>
                  <a:lnTo>
                    <a:pt x="1066152" y="1250162"/>
                  </a:lnTo>
                  <a:lnTo>
                    <a:pt x="1066152" y="2556992"/>
                  </a:lnTo>
                  <a:lnTo>
                    <a:pt x="1066152" y="3741191"/>
                  </a:lnTo>
                  <a:lnTo>
                    <a:pt x="961745" y="3741191"/>
                  </a:lnTo>
                  <a:lnTo>
                    <a:pt x="961745" y="2556992"/>
                  </a:lnTo>
                  <a:lnTo>
                    <a:pt x="1066152" y="2556992"/>
                  </a:lnTo>
                  <a:lnTo>
                    <a:pt x="1066152" y="1250162"/>
                  </a:lnTo>
                  <a:lnTo>
                    <a:pt x="910678" y="1250162"/>
                  </a:lnTo>
                  <a:lnTo>
                    <a:pt x="955065" y="1228915"/>
                  </a:lnTo>
                  <a:lnTo>
                    <a:pt x="955230" y="1228839"/>
                  </a:lnTo>
                  <a:lnTo>
                    <a:pt x="997826" y="1204302"/>
                  </a:lnTo>
                  <a:lnTo>
                    <a:pt x="1038326" y="1176731"/>
                  </a:lnTo>
                  <a:lnTo>
                    <a:pt x="1076579" y="1146263"/>
                  </a:lnTo>
                  <a:lnTo>
                    <a:pt x="1112405" y="1113078"/>
                  </a:lnTo>
                  <a:lnTo>
                    <a:pt x="1145679" y="1077302"/>
                  </a:lnTo>
                  <a:lnTo>
                    <a:pt x="1176223" y="1039126"/>
                  </a:lnTo>
                  <a:lnTo>
                    <a:pt x="1203871" y="998689"/>
                  </a:lnTo>
                  <a:lnTo>
                    <a:pt x="1228547" y="956043"/>
                  </a:lnTo>
                  <a:lnTo>
                    <a:pt x="1249921" y="911669"/>
                  </a:lnTo>
                  <a:lnTo>
                    <a:pt x="1249921" y="393915"/>
                  </a:lnTo>
                  <a:lnTo>
                    <a:pt x="1229258" y="351015"/>
                  </a:lnTo>
                  <a:lnTo>
                    <a:pt x="1229258" y="652792"/>
                  </a:lnTo>
                  <a:lnTo>
                    <a:pt x="1227353" y="699973"/>
                  </a:lnTo>
                  <a:lnTo>
                    <a:pt x="1221701" y="746112"/>
                  </a:lnTo>
                  <a:lnTo>
                    <a:pt x="1212494" y="791070"/>
                  </a:lnTo>
                  <a:lnTo>
                    <a:pt x="1199845" y="834694"/>
                  </a:lnTo>
                  <a:lnTo>
                    <a:pt x="1183919" y="876833"/>
                  </a:lnTo>
                  <a:lnTo>
                    <a:pt x="1164856" y="917333"/>
                  </a:lnTo>
                  <a:lnTo>
                    <a:pt x="1142746" y="956170"/>
                  </a:lnTo>
                  <a:lnTo>
                    <a:pt x="1117955" y="992822"/>
                  </a:lnTo>
                  <a:lnTo>
                    <a:pt x="1090409" y="1027518"/>
                  </a:lnTo>
                  <a:lnTo>
                    <a:pt x="1060335" y="1059980"/>
                  </a:lnTo>
                  <a:lnTo>
                    <a:pt x="1027861" y="1090053"/>
                  </a:lnTo>
                  <a:lnTo>
                    <a:pt x="993178" y="1117612"/>
                  </a:lnTo>
                  <a:lnTo>
                    <a:pt x="956398" y="1142479"/>
                  </a:lnTo>
                  <a:lnTo>
                    <a:pt x="917676" y="1164513"/>
                  </a:lnTo>
                  <a:lnTo>
                    <a:pt x="887196" y="1178852"/>
                  </a:lnTo>
                  <a:lnTo>
                    <a:pt x="887196" y="2556992"/>
                  </a:lnTo>
                  <a:lnTo>
                    <a:pt x="887196" y="3741191"/>
                  </a:lnTo>
                  <a:lnTo>
                    <a:pt x="860132" y="3741191"/>
                  </a:lnTo>
                  <a:lnTo>
                    <a:pt x="860132" y="3807472"/>
                  </a:lnTo>
                  <a:lnTo>
                    <a:pt x="818603" y="3827881"/>
                  </a:lnTo>
                  <a:lnTo>
                    <a:pt x="779322" y="3853281"/>
                  </a:lnTo>
                  <a:lnTo>
                    <a:pt x="742505" y="3883469"/>
                  </a:lnTo>
                  <a:lnTo>
                    <a:pt x="708355" y="3918242"/>
                  </a:lnTo>
                  <a:lnTo>
                    <a:pt x="677100" y="3957383"/>
                  </a:lnTo>
                  <a:lnTo>
                    <a:pt x="648957" y="4000690"/>
                  </a:lnTo>
                  <a:lnTo>
                    <a:pt x="624128" y="4047960"/>
                  </a:lnTo>
                  <a:lnTo>
                    <a:pt x="602830" y="4098975"/>
                  </a:lnTo>
                  <a:lnTo>
                    <a:pt x="597242" y="4116032"/>
                  </a:lnTo>
                  <a:lnTo>
                    <a:pt x="597242" y="4994681"/>
                  </a:lnTo>
                  <a:lnTo>
                    <a:pt x="55600" y="4994681"/>
                  </a:lnTo>
                  <a:lnTo>
                    <a:pt x="55600" y="4460176"/>
                  </a:lnTo>
                  <a:lnTo>
                    <a:pt x="117068" y="4469752"/>
                  </a:lnTo>
                  <a:lnTo>
                    <a:pt x="157314" y="4475416"/>
                  </a:lnTo>
                  <a:lnTo>
                    <a:pt x="202958" y="4481296"/>
                  </a:lnTo>
                  <a:lnTo>
                    <a:pt x="253276" y="4487126"/>
                  </a:lnTo>
                  <a:lnTo>
                    <a:pt x="307530" y="4492637"/>
                  </a:lnTo>
                  <a:lnTo>
                    <a:pt x="365023" y="4497540"/>
                  </a:lnTo>
                  <a:lnTo>
                    <a:pt x="425030" y="4501566"/>
                  </a:lnTo>
                  <a:lnTo>
                    <a:pt x="486816" y="4504461"/>
                  </a:lnTo>
                  <a:lnTo>
                    <a:pt x="549681" y="4505922"/>
                  </a:lnTo>
                  <a:lnTo>
                    <a:pt x="551205" y="4569269"/>
                  </a:lnTo>
                  <a:lnTo>
                    <a:pt x="554253" y="4631448"/>
                  </a:lnTo>
                  <a:lnTo>
                    <a:pt x="558546" y="4691761"/>
                  </a:lnTo>
                  <a:lnTo>
                    <a:pt x="563765" y="4749495"/>
                  </a:lnTo>
                  <a:lnTo>
                    <a:pt x="569645" y="4803940"/>
                  </a:lnTo>
                  <a:lnTo>
                    <a:pt x="575881" y="4854372"/>
                  </a:lnTo>
                  <a:lnTo>
                    <a:pt x="582180" y="4900117"/>
                  </a:lnTo>
                  <a:lnTo>
                    <a:pt x="588251" y="4940427"/>
                  </a:lnTo>
                  <a:lnTo>
                    <a:pt x="597242" y="4994681"/>
                  </a:lnTo>
                  <a:lnTo>
                    <a:pt x="597242" y="4116032"/>
                  </a:lnTo>
                  <a:lnTo>
                    <a:pt x="577824" y="4184751"/>
                  </a:lnTo>
                  <a:lnTo>
                    <a:pt x="568617" y="4230954"/>
                  </a:lnTo>
                  <a:lnTo>
                    <a:pt x="561416" y="4278871"/>
                  </a:lnTo>
                  <a:lnTo>
                    <a:pt x="556056" y="4328147"/>
                  </a:lnTo>
                  <a:lnTo>
                    <a:pt x="552386" y="4378642"/>
                  </a:lnTo>
                  <a:lnTo>
                    <a:pt x="550278" y="4429277"/>
                  </a:lnTo>
                  <a:lnTo>
                    <a:pt x="485559" y="4427626"/>
                  </a:lnTo>
                  <a:lnTo>
                    <a:pt x="421868" y="4424464"/>
                  </a:lnTo>
                  <a:lnTo>
                    <a:pt x="360083" y="4420095"/>
                  </a:lnTo>
                  <a:lnTo>
                    <a:pt x="301117" y="4414837"/>
                  </a:lnTo>
                  <a:lnTo>
                    <a:pt x="245821" y="4409033"/>
                  </a:lnTo>
                  <a:lnTo>
                    <a:pt x="195097" y="4402975"/>
                  </a:lnTo>
                  <a:lnTo>
                    <a:pt x="149834" y="4396981"/>
                  </a:lnTo>
                  <a:lnTo>
                    <a:pt x="110909" y="4391393"/>
                  </a:lnTo>
                  <a:lnTo>
                    <a:pt x="55600" y="4382643"/>
                  </a:lnTo>
                  <a:lnTo>
                    <a:pt x="55600" y="3807472"/>
                  </a:lnTo>
                  <a:lnTo>
                    <a:pt x="860132" y="3807472"/>
                  </a:lnTo>
                  <a:lnTo>
                    <a:pt x="860132" y="3741191"/>
                  </a:lnTo>
                  <a:lnTo>
                    <a:pt x="782802" y="3741191"/>
                  </a:lnTo>
                  <a:lnTo>
                    <a:pt x="782802" y="2556992"/>
                  </a:lnTo>
                  <a:lnTo>
                    <a:pt x="887196" y="2556992"/>
                  </a:lnTo>
                  <a:lnTo>
                    <a:pt x="887196" y="1178852"/>
                  </a:lnTo>
                  <a:lnTo>
                    <a:pt x="835050" y="1199489"/>
                  </a:lnTo>
                  <a:lnTo>
                    <a:pt x="791425" y="1212138"/>
                  </a:lnTo>
                  <a:lnTo>
                    <a:pt x="746467" y="1221359"/>
                  </a:lnTo>
                  <a:lnTo>
                    <a:pt x="708253" y="1226032"/>
                  </a:lnTo>
                  <a:lnTo>
                    <a:pt x="708253" y="2556992"/>
                  </a:lnTo>
                  <a:lnTo>
                    <a:pt x="708253" y="3741191"/>
                  </a:lnTo>
                  <a:lnTo>
                    <a:pt x="603834" y="3741191"/>
                  </a:lnTo>
                  <a:lnTo>
                    <a:pt x="603834" y="2556992"/>
                  </a:lnTo>
                  <a:lnTo>
                    <a:pt x="708253" y="2556992"/>
                  </a:lnTo>
                  <a:lnTo>
                    <a:pt x="708253" y="1226032"/>
                  </a:lnTo>
                  <a:lnTo>
                    <a:pt x="700328" y="1226997"/>
                  </a:lnTo>
                  <a:lnTo>
                    <a:pt x="653148" y="1228915"/>
                  </a:lnTo>
                  <a:lnTo>
                    <a:pt x="605955" y="1226997"/>
                  </a:lnTo>
                  <a:lnTo>
                    <a:pt x="559816" y="1221359"/>
                  </a:lnTo>
                  <a:lnTo>
                    <a:pt x="529297" y="1215110"/>
                  </a:lnTo>
                  <a:lnTo>
                    <a:pt x="529297" y="2556992"/>
                  </a:lnTo>
                  <a:lnTo>
                    <a:pt x="529297" y="3741191"/>
                  </a:lnTo>
                  <a:lnTo>
                    <a:pt x="424903" y="3741191"/>
                  </a:lnTo>
                  <a:lnTo>
                    <a:pt x="424903" y="2556992"/>
                  </a:lnTo>
                  <a:lnTo>
                    <a:pt x="529297" y="2556992"/>
                  </a:lnTo>
                  <a:lnTo>
                    <a:pt x="529297" y="1215110"/>
                  </a:lnTo>
                  <a:lnTo>
                    <a:pt x="514858" y="1212138"/>
                  </a:lnTo>
                  <a:lnTo>
                    <a:pt x="471233" y="1199489"/>
                  </a:lnTo>
                  <a:lnTo>
                    <a:pt x="429107" y="1183563"/>
                  </a:lnTo>
                  <a:lnTo>
                    <a:pt x="395605" y="1167815"/>
                  </a:lnTo>
                  <a:lnTo>
                    <a:pt x="395605" y="1250162"/>
                  </a:lnTo>
                  <a:lnTo>
                    <a:pt x="350456" y="1250162"/>
                  </a:lnTo>
                  <a:lnTo>
                    <a:pt x="350456" y="2556992"/>
                  </a:lnTo>
                  <a:lnTo>
                    <a:pt x="350456" y="3741191"/>
                  </a:lnTo>
                  <a:lnTo>
                    <a:pt x="246049" y="3741191"/>
                  </a:lnTo>
                  <a:lnTo>
                    <a:pt x="246049" y="2556992"/>
                  </a:lnTo>
                  <a:lnTo>
                    <a:pt x="350456" y="2556992"/>
                  </a:lnTo>
                  <a:lnTo>
                    <a:pt x="350456" y="1250162"/>
                  </a:lnTo>
                  <a:lnTo>
                    <a:pt x="171488" y="1250162"/>
                  </a:lnTo>
                  <a:lnTo>
                    <a:pt x="171488" y="2556992"/>
                  </a:lnTo>
                  <a:lnTo>
                    <a:pt x="171488" y="3741191"/>
                  </a:lnTo>
                  <a:lnTo>
                    <a:pt x="55397" y="3741191"/>
                  </a:lnTo>
                  <a:lnTo>
                    <a:pt x="55397" y="2556992"/>
                  </a:lnTo>
                  <a:lnTo>
                    <a:pt x="171488" y="2556992"/>
                  </a:lnTo>
                  <a:lnTo>
                    <a:pt x="171488" y="1250162"/>
                  </a:lnTo>
                  <a:lnTo>
                    <a:pt x="56388" y="1250162"/>
                  </a:lnTo>
                  <a:lnTo>
                    <a:pt x="56388" y="911682"/>
                  </a:lnTo>
                  <a:lnTo>
                    <a:pt x="77812" y="956170"/>
                  </a:lnTo>
                  <a:lnTo>
                    <a:pt x="102425" y="998702"/>
                  </a:lnTo>
                  <a:lnTo>
                    <a:pt x="130086" y="1039139"/>
                  </a:lnTo>
                  <a:lnTo>
                    <a:pt x="160629" y="1077315"/>
                  </a:lnTo>
                  <a:lnTo>
                    <a:pt x="193890" y="1113078"/>
                  </a:lnTo>
                  <a:lnTo>
                    <a:pt x="229717" y="1146276"/>
                  </a:lnTo>
                  <a:lnTo>
                    <a:pt x="267970" y="1176731"/>
                  </a:lnTo>
                  <a:lnTo>
                    <a:pt x="308470" y="1204315"/>
                  </a:lnTo>
                  <a:lnTo>
                    <a:pt x="351066" y="1228839"/>
                  </a:lnTo>
                  <a:lnTo>
                    <a:pt x="395605" y="1250162"/>
                  </a:lnTo>
                  <a:lnTo>
                    <a:pt x="395605" y="1167815"/>
                  </a:lnTo>
                  <a:lnTo>
                    <a:pt x="388607" y="1164513"/>
                  </a:lnTo>
                  <a:lnTo>
                    <a:pt x="349897" y="1142479"/>
                  </a:lnTo>
                  <a:lnTo>
                    <a:pt x="313118" y="1117612"/>
                  </a:lnTo>
                  <a:lnTo>
                    <a:pt x="278422" y="1090053"/>
                  </a:lnTo>
                  <a:lnTo>
                    <a:pt x="245960" y="1059980"/>
                  </a:lnTo>
                  <a:lnTo>
                    <a:pt x="215874" y="1027518"/>
                  </a:lnTo>
                  <a:lnTo>
                    <a:pt x="188328" y="992822"/>
                  </a:lnTo>
                  <a:lnTo>
                    <a:pt x="163461" y="956043"/>
                  </a:lnTo>
                  <a:lnTo>
                    <a:pt x="141427" y="917333"/>
                  </a:lnTo>
                  <a:lnTo>
                    <a:pt x="138772" y="911682"/>
                  </a:lnTo>
                  <a:lnTo>
                    <a:pt x="122377" y="876833"/>
                  </a:lnTo>
                  <a:lnTo>
                    <a:pt x="106451" y="834694"/>
                  </a:lnTo>
                  <a:lnTo>
                    <a:pt x="93802" y="791070"/>
                  </a:lnTo>
                  <a:lnTo>
                    <a:pt x="84582" y="746112"/>
                  </a:lnTo>
                  <a:lnTo>
                    <a:pt x="78943" y="699973"/>
                  </a:lnTo>
                  <a:lnTo>
                    <a:pt x="77038" y="652792"/>
                  </a:lnTo>
                  <a:lnTo>
                    <a:pt x="78943" y="605612"/>
                  </a:lnTo>
                  <a:lnTo>
                    <a:pt x="84582" y="559460"/>
                  </a:lnTo>
                  <a:lnTo>
                    <a:pt x="93802" y="514502"/>
                  </a:lnTo>
                  <a:lnTo>
                    <a:pt x="106451" y="470890"/>
                  </a:lnTo>
                  <a:lnTo>
                    <a:pt x="122377" y="428752"/>
                  </a:lnTo>
                  <a:lnTo>
                    <a:pt x="138785" y="393890"/>
                  </a:lnTo>
                  <a:lnTo>
                    <a:pt x="141427" y="388251"/>
                  </a:lnTo>
                  <a:lnTo>
                    <a:pt x="163550" y="349402"/>
                  </a:lnTo>
                  <a:lnTo>
                    <a:pt x="188328" y="312750"/>
                  </a:lnTo>
                  <a:lnTo>
                    <a:pt x="215874" y="278053"/>
                  </a:lnTo>
                  <a:lnTo>
                    <a:pt x="245960" y="245592"/>
                  </a:lnTo>
                  <a:lnTo>
                    <a:pt x="278422" y="215506"/>
                  </a:lnTo>
                  <a:lnTo>
                    <a:pt x="313118" y="187960"/>
                  </a:lnTo>
                  <a:lnTo>
                    <a:pt x="349897" y="163093"/>
                  </a:lnTo>
                  <a:lnTo>
                    <a:pt x="388607" y="141058"/>
                  </a:lnTo>
                  <a:lnTo>
                    <a:pt x="429107" y="121996"/>
                  </a:lnTo>
                  <a:lnTo>
                    <a:pt x="471233" y="106070"/>
                  </a:lnTo>
                  <a:lnTo>
                    <a:pt x="514858" y="93421"/>
                  </a:lnTo>
                  <a:lnTo>
                    <a:pt x="559816" y="84201"/>
                  </a:lnTo>
                  <a:lnTo>
                    <a:pt x="605955" y="78562"/>
                  </a:lnTo>
                  <a:lnTo>
                    <a:pt x="653148" y="76657"/>
                  </a:lnTo>
                  <a:lnTo>
                    <a:pt x="700328" y="78562"/>
                  </a:lnTo>
                  <a:lnTo>
                    <a:pt x="746467" y="84201"/>
                  </a:lnTo>
                  <a:lnTo>
                    <a:pt x="791425" y="93421"/>
                  </a:lnTo>
                  <a:lnTo>
                    <a:pt x="835050" y="106070"/>
                  </a:lnTo>
                  <a:lnTo>
                    <a:pt x="877176" y="121996"/>
                  </a:lnTo>
                  <a:lnTo>
                    <a:pt x="917676" y="141058"/>
                  </a:lnTo>
                  <a:lnTo>
                    <a:pt x="956398" y="163093"/>
                  </a:lnTo>
                  <a:lnTo>
                    <a:pt x="993178" y="187960"/>
                  </a:lnTo>
                  <a:lnTo>
                    <a:pt x="1027861" y="215506"/>
                  </a:lnTo>
                  <a:lnTo>
                    <a:pt x="1060335" y="245592"/>
                  </a:lnTo>
                  <a:lnTo>
                    <a:pt x="1090409" y="278053"/>
                  </a:lnTo>
                  <a:lnTo>
                    <a:pt x="1117955" y="312750"/>
                  </a:lnTo>
                  <a:lnTo>
                    <a:pt x="1142822" y="349529"/>
                  </a:lnTo>
                  <a:lnTo>
                    <a:pt x="1164856" y="388251"/>
                  </a:lnTo>
                  <a:lnTo>
                    <a:pt x="1183919" y="428752"/>
                  </a:lnTo>
                  <a:lnTo>
                    <a:pt x="1199845" y="470890"/>
                  </a:lnTo>
                  <a:lnTo>
                    <a:pt x="1212494" y="514502"/>
                  </a:lnTo>
                  <a:lnTo>
                    <a:pt x="1221701" y="559460"/>
                  </a:lnTo>
                  <a:lnTo>
                    <a:pt x="1227353" y="605612"/>
                  </a:lnTo>
                  <a:lnTo>
                    <a:pt x="1229258" y="652792"/>
                  </a:lnTo>
                  <a:lnTo>
                    <a:pt x="1229258" y="351015"/>
                  </a:lnTo>
                  <a:lnTo>
                    <a:pt x="1203871" y="306870"/>
                  </a:lnTo>
                  <a:lnTo>
                    <a:pt x="1176210" y="266433"/>
                  </a:lnTo>
                  <a:lnTo>
                    <a:pt x="1145667" y="228257"/>
                  </a:lnTo>
                  <a:lnTo>
                    <a:pt x="1112405" y="192493"/>
                  </a:lnTo>
                  <a:lnTo>
                    <a:pt x="1076566" y="159296"/>
                  </a:lnTo>
                  <a:lnTo>
                    <a:pt x="1038326" y="128841"/>
                  </a:lnTo>
                  <a:lnTo>
                    <a:pt x="997826" y="101257"/>
                  </a:lnTo>
                  <a:lnTo>
                    <a:pt x="955230" y="76733"/>
                  </a:lnTo>
                  <a:lnTo>
                    <a:pt x="955065" y="76657"/>
                  </a:lnTo>
                  <a:lnTo>
                    <a:pt x="910704" y="55410"/>
                  </a:lnTo>
                  <a:lnTo>
                    <a:pt x="1249921" y="55410"/>
                  </a:lnTo>
                  <a:lnTo>
                    <a:pt x="1249921" y="0"/>
                  </a:lnTo>
                  <a:lnTo>
                    <a:pt x="395592" y="0"/>
                  </a:lnTo>
                  <a:lnTo>
                    <a:pt x="395592" y="55410"/>
                  </a:lnTo>
                  <a:lnTo>
                    <a:pt x="351053" y="76733"/>
                  </a:lnTo>
                  <a:lnTo>
                    <a:pt x="308444" y="101269"/>
                  </a:lnTo>
                  <a:lnTo>
                    <a:pt x="267957" y="128841"/>
                  </a:lnTo>
                  <a:lnTo>
                    <a:pt x="229704" y="159308"/>
                  </a:lnTo>
                  <a:lnTo>
                    <a:pt x="193878" y="192493"/>
                  </a:lnTo>
                  <a:lnTo>
                    <a:pt x="160604" y="228269"/>
                  </a:lnTo>
                  <a:lnTo>
                    <a:pt x="130073" y="266446"/>
                  </a:lnTo>
                  <a:lnTo>
                    <a:pt x="102412" y="306882"/>
                  </a:lnTo>
                  <a:lnTo>
                    <a:pt x="77749" y="349529"/>
                  </a:lnTo>
                  <a:lnTo>
                    <a:pt x="56388" y="393890"/>
                  </a:lnTo>
                  <a:lnTo>
                    <a:pt x="56388" y="55410"/>
                  </a:lnTo>
                  <a:lnTo>
                    <a:pt x="395592" y="55410"/>
                  </a:lnTo>
                  <a:lnTo>
                    <a:pt x="395592" y="0"/>
                  </a:lnTo>
                  <a:lnTo>
                    <a:pt x="368" y="0"/>
                  </a:lnTo>
                  <a:lnTo>
                    <a:pt x="368" y="1251445"/>
                  </a:lnTo>
                  <a:lnTo>
                    <a:pt x="317" y="2547391"/>
                  </a:lnTo>
                  <a:lnTo>
                    <a:pt x="0" y="2547391"/>
                  </a:lnTo>
                  <a:lnTo>
                    <a:pt x="0" y="3741191"/>
                  </a:lnTo>
                  <a:lnTo>
                    <a:pt x="0" y="3797071"/>
                  </a:lnTo>
                  <a:lnTo>
                    <a:pt x="38" y="4994681"/>
                  </a:lnTo>
                  <a:lnTo>
                    <a:pt x="0" y="5049291"/>
                  </a:lnTo>
                  <a:lnTo>
                    <a:pt x="0" y="5166131"/>
                  </a:lnTo>
                  <a:lnTo>
                    <a:pt x="0" y="6300241"/>
                  </a:lnTo>
                  <a:lnTo>
                    <a:pt x="50" y="7558570"/>
                  </a:lnTo>
                  <a:lnTo>
                    <a:pt x="1305610" y="7558570"/>
                  </a:lnTo>
                  <a:lnTo>
                    <a:pt x="1305610" y="7503185"/>
                  </a:lnTo>
                  <a:lnTo>
                    <a:pt x="1305610" y="7164679"/>
                  </a:lnTo>
                  <a:lnTo>
                    <a:pt x="1305610" y="6646926"/>
                  </a:lnTo>
                  <a:lnTo>
                    <a:pt x="1305610" y="6308420"/>
                  </a:lnTo>
                  <a:lnTo>
                    <a:pt x="1305610" y="6253023"/>
                  </a:lnTo>
                  <a:lnTo>
                    <a:pt x="1305560" y="6253023"/>
                  </a:lnTo>
                  <a:lnTo>
                    <a:pt x="1305560" y="5598071"/>
                  </a:lnTo>
                  <a:lnTo>
                    <a:pt x="1249603" y="5598071"/>
                  </a:lnTo>
                  <a:lnTo>
                    <a:pt x="1249603" y="6308420"/>
                  </a:lnTo>
                  <a:lnTo>
                    <a:pt x="1249603" y="6646926"/>
                  </a:lnTo>
                  <a:lnTo>
                    <a:pt x="1249603" y="7164679"/>
                  </a:lnTo>
                  <a:lnTo>
                    <a:pt x="1249603" y="7503185"/>
                  </a:lnTo>
                  <a:lnTo>
                    <a:pt x="910374" y="7503185"/>
                  </a:lnTo>
                  <a:lnTo>
                    <a:pt x="954760" y="7481925"/>
                  </a:lnTo>
                  <a:lnTo>
                    <a:pt x="997508" y="7457326"/>
                  </a:lnTo>
                  <a:lnTo>
                    <a:pt x="1038009" y="7429741"/>
                  </a:lnTo>
                  <a:lnTo>
                    <a:pt x="1076261" y="7399287"/>
                  </a:lnTo>
                  <a:lnTo>
                    <a:pt x="1112088" y="7366089"/>
                  </a:lnTo>
                  <a:lnTo>
                    <a:pt x="1145362" y="7330326"/>
                  </a:lnTo>
                  <a:lnTo>
                    <a:pt x="1175893" y="7292149"/>
                  </a:lnTo>
                  <a:lnTo>
                    <a:pt x="1203553" y="7251700"/>
                  </a:lnTo>
                  <a:lnTo>
                    <a:pt x="1228229" y="7209053"/>
                  </a:lnTo>
                  <a:lnTo>
                    <a:pt x="1249603" y="7164679"/>
                  </a:lnTo>
                  <a:lnTo>
                    <a:pt x="1249603" y="6646926"/>
                  </a:lnTo>
                  <a:lnTo>
                    <a:pt x="1228940" y="6604038"/>
                  </a:lnTo>
                  <a:lnTo>
                    <a:pt x="1228940" y="6905803"/>
                  </a:lnTo>
                  <a:lnTo>
                    <a:pt x="1227035" y="6952983"/>
                  </a:lnTo>
                  <a:lnTo>
                    <a:pt x="1221397" y="6999135"/>
                  </a:lnTo>
                  <a:lnTo>
                    <a:pt x="1212176" y="7044093"/>
                  </a:lnTo>
                  <a:lnTo>
                    <a:pt x="1199527" y="7087705"/>
                  </a:lnTo>
                  <a:lnTo>
                    <a:pt x="1183601" y="7129843"/>
                  </a:lnTo>
                  <a:lnTo>
                    <a:pt x="1164551" y="7170344"/>
                  </a:lnTo>
                  <a:lnTo>
                    <a:pt x="1142428" y="7209180"/>
                  </a:lnTo>
                  <a:lnTo>
                    <a:pt x="1117638" y="7245832"/>
                  </a:lnTo>
                  <a:lnTo>
                    <a:pt x="1090091" y="7280529"/>
                  </a:lnTo>
                  <a:lnTo>
                    <a:pt x="1060018" y="7312990"/>
                  </a:lnTo>
                  <a:lnTo>
                    <a:pt x="1027557" y="7343076"/>
                  </a:lnTo>
                  <a:lnTo>
                    <a:pt x="992860" y="7370623"/>
                  </a:lnTo>
                  <a:lnTo>
                    <a:pt x="956081" y="7395489"/>
                  </a:lnTo>
                  <a:lnTo>
                    <a:pt x="917359" y="7417524"/>
                  </a:lnTo>
                  <a:lnTo>
                    <a:pt x="876871" y="7436574"/>
                  </a:lnTo>
                  <a:lnTo>
                    <a:pt x="834732" y="7452500"/>
                  </a:lnTo>
                  <a:lnTo>
                    <a:pt x="791108" y="7465149"/>
                  </a:lnTo>
                  <a:lnTo>
                    <a:pt x="746150" y="7474369"/>
                  </a:lnTo>
                  <a:lnTo>
                    <a:pt x="700011" y="7480008"/>
                  </a:lnTo>
                  <a:lnTo>
                    <a:pt x="652830" y="7481925"/>
                  </a:lnTo>
                  <a:lnTo>
                    <a:pt x="605650" y="7480008"/>
                  </a:lnTo>
                  <a:lnTo>
                    <a:pt x="559498" y="7474369"/>
                  </a:lnTo>
                  <a:lnTo>
                    <a:pt x="514540" y="7465149"/>
                  </a:lnTo>
                  <a:lnTo>
                    <a:pt x="470928" y="7452500"/>
                  </a:lnTo>
                  <a:lnTo>
                    <a:pt x="428790" y="7436574"/>
                  </a:lnTo>
                  <a:lnTo>
                    <a:pt x="395287" y="7420826"/>
                  </a:lnTo>
                  <a:lnTo>
                    <a:pt x="395287" y="7503185"/>
                  </a:lnTo>
                  <a:lnTo>
                    <a:pt x="56057" y="7503185"/>
                  </a:lnTo>
                  <a:lnTo>
                    <a:pt x="56057" y="7164692"/>
                  </a:lnTo>
                  <a:lnTo>
                    <a:pt x="77482" y="7209180"/>
                  </a:lnTo>
                  <a:lnTo>
                    <a:pt x="102108" y="7251725"/>
                  </a:lnTo>
                  <a:lnTo>
                    <a:pt x="129768" y="7292162"/>
                  </a:lnTo>
                  <a:lnTo>
                    <a:pt x="160312" y="7330338"/>
                  </a:lnTo>
                  <a:lnTo>
                    <a:pt x="193573" y="7366101"/>
                  </a:lnTo>
                  <a:lnTo>
                    <a:pt x="229412" y="7399287"/>
                  </a:lnTo>
                  <a:lnTo>
                    <a:pt x="267652" y="7429754"/>
                  </a:lnTo>
                  <a:lnTo>
                    <a:pt x="308152" y="7457326"/>
                  </a:lnTo>
                  <a:lnTo>
                    <a:pt x="350748" y="7481849"/>
                  </a:lnTo>
                  <a:lnTo>
                    <a:pt x="395287" y="7503185"/>
                  </a:lnTo>
                  <a:lnTo>
                    <a:pt x="395287" y="7420826"/>
                  </a:lnTo>
                  <a:lnTo>
                    <a:pt x="388289" y="7417524"/>
                  </a:lnTo>
                  <a:lnTo>
                    <a:pt x="349580" y="7395489"/>
                  </a:lnTo>
                  <a:lnTo>
                    <a:pt x="312801" y="7370623"/>
                  </a:lnTo>
                  <a:lnTo>
                    <a:pt x="278104" y="7343076"/>
                  </a:lnTo>
                  <a:lnTo>
                    <a:pt x="245643" y="7312990"/>
                  </a:lnTo>
                  <a:lnTo>
                    <a:pt x="215569" y="7280529"/>
                  </a:lnTo>
                  <a:lnTo>
                    <a:pt x="188023" y="7245832"/>
                  </a:lnTo>
                  <a:lnTo>
                    <a:pt x="163156" y="7209053"/>
                  </a:lnTo>
                  <a:lnTo>
                    <a:pt x="141122" y="7170344"/>
                  </a:lnTo>
                  <a:lnTo>
                    <a:pt x="138468" y="7164692"/>
                  </a:lnTo>
                  <a:lnTo>
                    <a:pt x="122059" y="7129843"/>
                  </a:lnTo>
                  <a:lnTo>
                    <a:pt x="106133" y="7087705"/>
                  </a:lnTo>
                  <a:lnTo>
                    <a:pt x="93497" y="7044093"/>
                  </a:lnTo>
                  <a:lnTo>
                    <a:pt x="84277" y="6999135"/>
                  </a:lnTo>
                  <a:lnTo>
                    <a:pt x="78638" y="6952983"/>
                  </a:lnTo>
                  <a:lnTo>
                    <a:pt x="76720" y="6905803"/>
                  </a:lnTo>
                  <a:lnTo>
                    <a:pt x="78638" y="6858622"/>
                  </a:lnTo>
                  <a:lnTo>
                    <a:pt x="84277" y="6812483"/>
                  </a:lnTo>
                  <a:lnTo>
                    <a:pt x="93497" y="6767525"/>
                  </a:lnTo>
                  <a:lnTo>
                    <a:pt x="106133" y="6723901"/>
                  </a:lnTo>
                  <a:lnTo>
                    <a:pt x="122059" y="6681762"/>
                  </a:lnTo>
                  <a:lnTo>
                    <a:pt x="138468" y="6646900"/>
                  </a:lnTo>
                  <a:lnTo>
                    <a:pt x="163245" y="6602425"/>
                  </a:lnTo>
                  <a:lnTo>
                    <a:pt x="188023" y="6565773"/>
                  </a:lnTo>
                  <a:lnTo>
                    <a:pt x="215569" y="6531076"/>
                  </a:lnTo>
                  <a:lnTo>
                    <a:pt x="245643" y="6498603"/>
                  </a:lnTo>
                  <a:lnTo>
                    <a:pt x="278104" y="6468529"/>
                  </a:lnTo>
                  <a:lnTo>
                    <a:pt x="312801" y="6440970"/>
                  </a:lnTo>
                  <a:lnTo>
                    <a:pt x="349580" y="6416103"/>
                  </a:lnTo>
                  <a:lnTo>
                    <a:pt x="388289" y="6394069"/>
                  </a:lnTo>
                  <a:lnTo>
                    <a:pt x="428790" y="6375019"/>
                  </a:lnTo>
                  <a:lnTo>
                    <a:pt x="470928" y="6359093"/>
                  </a:lnTo>
                  <a:lnTo>
                    <a:pt x="514540" y="6346444"/>
                  </a:lnTo>
                  <a:lnTo>
                    <a:pt x="559498" y="6337224"/>
                  </a:lnTo>
                  <a:lnTo>
                    <a:pt x="605650" y="6331585"/>
                  </a:lnTo>
                  <a:lnTo>
                    <a:pt x="652830" y="6329667"/>
                  </a:lnTo>
                  <a:lnTo>
                    <a:pt x="700011" y="6331585"/>
                  </a:lnTo>
                  <a:lnTo>
                    <a:pt x="746150" y="6337224"/>
                  </a:lnTo>
                  <a:lnTo>
                    <a:pt x="791108" y="6346444"/>
                  </a:lnTo>
                  <a:lnTo>
                    <a:pt x="834732" y="6359093"/>
                  </a:lnTo>
                  <a:lnTo>
                    <a:pt x="876871" y="6375019"/>
                  </a:lnTo>
                  <a:lnTo>
                    <a:pt x="917359" y="6394069"/>
                  </a:lnTo>
                  <a:lnTo>
                    <a:pt x="956081" y="6416103"/>
                  </a:lnTo>
                  <a:lnTo>
                    <a:pt x="992860" y="6440970"/>
                  </a:lnTo>
                  <a:lnTo>
                    <a:pt x="1027557" y="6468529"/>
                  </a:lnTo>
                  <a:lnTo>
                    <a:pt x="1060018" y="6498603"/>
                  </a:lnTo>
                  <a:lnTo>
                    <a:pt x="1090091" y="6531076"/>
                  </a:lnTo>
                  <a:lnTo>
                    <a:pt x="1117638" y="6565773"/>
                  </a:lnTo>
                  <a:lnTo>
                    <a:pt x="1142504" y="6602552"/>
                  </a:lnTo>
                  <a:lnTo>
                    <a:pt x="1164551" y="6641262"/>
                  </a:lnTo>
                  <a:lnTo>
                    <a:pt x="1183601" y="6681762"/>
                  </a:lnTo>
                  <a:lnTo>
                    <a:pt x="1199527" y="6723901"/>
                  </a:lnTo>
                  <a:lnTo>
                    <a:pt x="1212176" y="6767525"/>
                  </a:lnTo>
                  <a:lnTo>
                    <a:pt x="1221397" y="6812483"/>
                  </a:lnTo>
                  <a:lnTo>
                    <a:pt x="1227035" y="6858622"/>
                  </a:lnTo>
                  <a:lnTo>
                    <a:pt x="1228940" y="6905803"/>
                  </a:lnTo>
                  <a:lnTo>
                    <a:pt x="1228940" y="6604038"/>
                  </a:lnTo>
                  <a:lnTo>
                    <a:pt x="1203553" y="6559880"/>
                  </a:lnTo>
                  <a:lnTo>
                    <a:pt x="1175893" y="6519443"/>
                  </a:lnTo>
                  <a:lnTo>
                    <a:pt x="1145349" y="6481267"/>
                  </a:lnTo>
                  <a:lnTo>
                    <a:pt x="1112088" y="6445504"/>
                  </a:lnTo>
                  <a:lnTo>
                    <a:pt x="1076261" y="6412319"/>
                  </a:lnTo>
                  <a:lnTo>
                    <a:pt x="1038009" y="6381851"/>
                  </a:lnTo>
                  <a:lnTo>
                    <a:pt x="997521" y="6354280"/>
                  </a:lnTo>
                  <a:lnTo>
                    <a:pt x="954913" y="6329756"/>
                  </a:lnTo>
                  <a:lnTo>
                    <a:pt x="910386" y="6308420"/>
                  </a:lnTo>
                  <a:lnTo>
                    <a:pt x="1249603" y="6308420"/>
                  </a:lnTo>
                  <a:lnTo>
                    <a:pt x="1249603" y="5598071"/>
                  </a:lnTo>
                  <a:lnTo>
                    <a:pt x="1249591" y="5956071"/>
                  </a:lnTo>
                  <a:lnTo>
                    <a:pt x="1249591" y="6060211"/>
                  </a:lnTo>
                  <a:lnTo>
                    <a:pt x="1249553" y="6135141"/>
                  </a:lnTo>
                  <a:lnTo>
                    <a:pt x="1249553" y="6244361"/>
                  </a:lnTo>
                  <a:lnTo>
                    <a:pt x="395274" y="6244361"/>
                  </a:lnTo>
                  <a:lnTo>
                    <a:pt x="395274" y="6308420"/>
                  </a:lnTo>
                  <a:lnTo>
                    <a:pt x="350735" y="6329756"/>
                  </a:lnTo>
                  <a:lnTo>
                    <a:pt x="308140" y="6354280"/>
                  </a:lnTo>
                  <a:lnTo>
                    <a:pt x="267639" y="6381851"/>
                  </a:lnTo>
                  <a:lnTo>
                    <a:pt x="229400" y="6412319"/>
                  </a:lnTo>
                  <a:lnTo>
                    <a:pt x="193560" y="6445517"/>
                  </a:lnTo>
                  <a:lnTo>
                    <a:pt x="160299" y="6481280"/>
                  </a:lnTo>
                  <a:lnTo>
                    <a:pt x="129755" y="6519456"/>
                  </a:lnTo>
                  <a:lnTo>
                    <a:pt x="102095" y="6559893"/>
                  </a:lnTo>
                  <a:lnTo>
                    <a:pt x="77419" y="6602552"/>
                  </a:lnTo>
                  <a:lnTo>
                    <a:pt x="56057" y="6646900"/>
                  </a:lnTo>
                  <a:lnTo>
                    <a:pt x="56057" y="6308420"/>
                  </a:lnTo>
                  <a:lnTo>
                    <a:pt x="395274" y="6308420"/>
                  </a:lnTo>
                  <a:lnTo>
                    <a:pt x="395274" y="6244361"/>
                  </a:lnTo>
                  <a:lnTo>
                    <a:pt x="56019" y="6244361"/>
                  </a:lnTo>
                  <a:lnTo>
                    <a:pt x="56019" y="6135141"/>
                  </a:lnTo>
                  <a:lnTo>
                    <a:pt x="1249553" y="6135141"/>
                  </a:lnTo>
                  <a:lnTo>
                    <a:pt x="1249553" y="6060211"/>
                  </a:lnTo>
                  <a:lnTo>
                    <a:pt x="56057" y="6060211"/>
                  </a:lnTo>
                  <a:lnTo>
                    <a:pt x="56057" y="5956071"/>
                  </a:lnTo>
                  <a:lnTo>
                    <a:pt x="1249591" y="5956071"/>
                  </a:lnTo>
                  <a:lnTo>
                    <a:pt x="1249591" y="5598071"/>
                  </a:lnTo>
                  <a:lnTo>
                    <a:pt x="1249553" y="5702071"/>
                  </a:lnTo>
                  <a:lnTo>
                    <a:pt x="1249553" y="5777001"/>
                  </a:lnTo>
                  <a:lnTo>
                    <a:pt x="1249553" y="5881141"/>
                  </a:lnTo>
                  <a:lnTo>
                    <a:pt x="56019" y="5881141"/>
                  </a:lnTo>
                  <a:lnTo>
                    <a:pt x="56019" y="5777001"/>
                  </a:lnTo>
                  <a:lnTo>
                    <a:pt x="1249553" y="5777001"/>
                  </a:lnTo>
                  <a:lnTo>
                    <a:pt x="1249553" y="5702071"/>
                  </a:lnTo>
                  <a:lnTo>
                    <a:pt x="56019" y="5702071"/>
                  </a:lnTo>
                  <a:lnTo>
                    <a:pt x="56019" y="5597931"/>
                  </a:lnTo>
                  <a:lnTo>
                    <a:pt x="1305560" y="5597931"/>
                  </a:lnTo>
                  <a:lnTo>
                    <a:pt x="1305560" y="5523560"/>
                  </a:lnTo>
                  <a:lnTo>
                    <a:pt x="1305560" y="5523001"/>
                  </a:lnTo>
                  <a:lnTo>
                    <a:pt x="1305560" y="5419153"/>
                  </a:lnTo>
                  <a:lnTo>
                    <a:pt x="1249553" y="5419153"/>
                  </a:lnTo>
                  <a:lnTo>
                    <a:pt x="1249553" y="5523001"/>
                  </a:lnTo>
                  <a:lnTo>
                    <a:pt x="56019" y="5523001"/>
                  </a:lnTo>
                  <a:lnTo>
                    <a:pt x="56019" y="5418861"/>
                  </a:lnTo>
                  <a:lnTo>
                    <a:pt x="1305560" y="5418861"/>
                  </a:lnTo>
                  <a:lnTo>
                    <a:pt x="1305560" y="5345201"/>
                  </a:lnTo>
                  <a:lnTo>
                    <a:pt x="56019" y="5345201"/>
                  </a:lnTo>
                  <a:lnTo>
                    <a:pt x="56019" y="5239791"/>
                  </a:lnTo>
                  <a:lnTo>
                    <a:pt x="1305560" y="5239791"/>
                  </a:lnTo>
                  <a:lnTo>
                    <a:pt x="1305560" y="5166131"/>
                  </a:lnTo>
                  <a:lnTo>
                    <a:pt x="56057" y="5166131"/>
                  </a:lnTo>
                  <a:lnTo>
                    <a:pt x="56057" y="5057533"/>
                  </a:lnTo>
                  <a:lnTo>
                    <a:pt x="1249591" y="5057533"/>
                  </a:lnTo>
                  <a:lnTo>
                    <a:pt x="1249591" y="5165712"/>
                  </a:lnTo>
                  <a:lnTo>
                    <a:pt x="1305560" y="5165712"/>
                  </a:lnTo>
                  <a:lnTo>
                    <a:pt x="1305560" y="5057533"/>
                  </a:lnTo>
                  <a:lnTo>
                    <a:pt x="1305674" y="5001984"/>
                  </a:lnTo>
                  <a:lnTo>
                    <a:pt x="1305674" y="4189234"/>
                  </a:lnTo>
                  <a:lnTo>
                    <a:pt x="1305674" y="3926014"/>
                  </a:lnTo>
                  <a:lnTo>
                    <a:pt x="1305674" y="3807472"/>
                  </a:lnTo>
                  <a:lnTo>
                    <a:pt x="1305674" y="3751910"/>
                  </a:lnTo>
                  <a:lnTo>
                    <a:pt x="1305547" y="3751910"/>
                  </a:lnTo>
                  <a:lnTo>
                    <a:pt x="1305547" y="3741572"/>
                  </a:lnTo>
                  <a:lnTo>
                    <a:pt x="1305547" y="3741191"/>
                  </a:lnTo>
                  <a:lnTo>
                    <a:pt x="1305547" y="2556992"/>
                  </a:lnTo>
                  <a:lnTo>
                    <a:pt x="1305877" y="2556992"/>
                  </a:lnTo>
                  <a:lnTo>
                    <a:pt x="1305877" y="1305572"/>
                  </a:lnTo>
                  <a:lnTo>
                    <a:pt x="1305928" y="1250162"/>
                  </a:lnTo>
                  <a:lnTo>
                    <a:pt x="1305928" y="911669"/>
                  </a:lnTo>
                  <a:lnTo>
                    <a:pt x="1305928" y="393915"/>
                  </a:lnTo>
                  <a:lnTo>
                    <a:pt x="1305928" y="55410"/>
                  </a:lnTo>
                  <a:lnTo>
                    <a:pt x="1305928" y="0"/>
                  </a:lnTo>
                  <a:close/>
                </a:path>
                <a:path w="3800475" h="7559040">
                  <a:moveTo>
                    <a:pt x="3800360" y="6676618"/>
                  </a:moveTo>
                  <a:lnTo>
                    <a:pt x="3744341" y="6676618"/>
                  </a:lnTo>
                  <a:lnTo>
                    <a:pt x="3744341" y="6781012"/>
                  </a:lnTo>
                  <a:lnTo>
                    <a:pt x="3800360" y="6781012"/>
                  </a:lnTo>
                  <a:lnTo>
                    <a:pt x="3800360" y="6676618"/>
                  </a:lnTo>
                  <a:close/>
                </a:path>
                <a:path w="3800475" h="7559040">
                  <a:moveTo>
                    <a:pt x="3800360" y="6497688"/>
                  </a:moveTo>
                  <a:lnTo>
                    <a:pt x="3744341" y="6497688"/>
                  </a:lnTo>
                  <a:lnTo>
                    <a:pt x="3744341" y="6602108"/>
                  </a:lnTo>
                  <a:lnTo>
                    <a:pt x="3800360" y="6602108"/>
                  </a:lnTo>
                  <a:lnTo>
                    <a:pt x="3800360" y="6497688"/>
                  </a:lnTo>
                  <a:close/>
                </a:path>
                <a:path w="3800475" h="7559040">
                  <a:moveTo>
                    <a:pt x="3800360" y="6307086"/>
                  </a:moveTo>
                  <a:lnTo>
                    <a:pt x="3744391" y="6307086"/>
                  </a:lnTo>
                  <a:lnTo>
                    <a:pt x="3744391" y="6423165"/>
                  </a:lnTo>
                  <a:lnTo>
                    <a:pt x="3800360" y="6423165"/>
                  </a:lnTo>
                  <a:lnTo>
                    <a:pt x="3800360" y="6307086"/>
                  </a:lnTo>
                  <a:close/>
                </a:path>
                <a:path w="3800475" h="7559040">
                  <a:moveTo>
                    <a:pt x="3800360" y="6251981"/>
                  </a:moveTo>
                  <a:lnTo>
                    <a:pt x="2494788" y="6251981"/>
                  </a:lnTo>
                  <a:lnTo>
                    <a:pt x="2494788" y="6306591"/>
                  </a:lnTo>
                  <a:lnTo>
                    <a:pt x="2494788" y="6423431"/>
                  </a:lnTo>
                  <a:lnTo>
                    <a:pt x="2494788" y="7557541"/>
                  </a:lnTo>
                  <a:lnTo>
                    <a:pt x="3800360" y="7557541"/>
                  </a:lnTo>
                  <a:lnTo>
                    <a:pt x="3800360" y="7034466"/>
                  </a:lnTo>
                  <a:lnTo>
                    <a:pt x="3744391" y="7034466"/>
                  </a:lnTo>
                  <a:lnTo>
                    <a:pt x="3744391" y="7213371"/>
                  </a:lnTo>
                  <a:lnTo>
                    <a:pt x="3744391" y="7317511"/>
                  </a:lnTo>
                  <a:lnTo>
                    <a:pt x="3744341" y="7392441"/>
                  </a:lnTo>
                  <a:lnTo>
                    <a:pt x="3744341" y="7501661"/>
                  </a:lnTo>
                  <a:lnTo>
                    <a:pt x="2550807" y="7501661"/>
                  </a:lnTo>
                  <a:lnTo>
                    <a:pt x="2550807" y="7392441"/>
                  </a:lnTo>
                  <a:lnTo>
                    <a:pt x="3744341" y="7392441"/>
                  </a:lnTo>
                  <a:lnTo>
                    <a:pt x="3744341" y="7317511"/>
                  </a:lnTo>
                  <a:lnTo>
                    <a:pt x="2550871" y="7317511"/>
                  </a:lnTo>
                  <a:lnTo>
                    <a:pt x="2550871" y="7213371"/>
                  </a:lnTo>
                  <a:lnTo>
                    <a:pt x="3744391" y="7213371"/>
                  </a:lnTo>
                  <a:lnTo>
                    <a:pt x="3744391" y="7034466"/>
                  </a:lnTo>
                  <a:lnTo>
                    <a:pt x="3744341" y="7138441"/>
                  </a:lnTo>
                  <a:lnTo>
                    <a:pt x="2550807" y="7138441"/>
                  </a:lnTo>
                  <a:lnTo>
                    <a:pt x="2550807" y="7034301"/>
                  </a:lnTo>
                  <a:lnTo>
                    <a:pt x="3800360" y="7034301"/>
                  </a:lnTo>
                  <a:lnTo>
                    <a:pt x="3800360" y="6959955"/>
                  </a:lnTo>
                  <a:lnTo>
                    <a:pt x="3800360" y="6959371"/>
                  </a:lnTo>
                  <a:lnTo>
                    <a:pt x="3800360" y="6855536"/>
                  </a:lnTo>
                  <a:lnTo>
                    <a:pt x="3744341" y="6855536"/>
                  </a:lnTo>
                  <a:lnTo>
                    <a:pt x="3744341" y="6959371"/>
                  </a:lnTo>
                  <a:lnTo>
                    <a:pt x="2550807" y="6959371"/>
                  </a:lnTo>
                  <a:lnTo>
                    <a:pt x="2550807" y="6855231"/>
                  </a:lnTo>
                  <a:lnTo>
                    <a:pt x="3800360" y="6855231"/>
                  </a:lnTo>
                  <a:lnTo>
                    <a:pt x="3800360" y="6781571"/>
                  </a:lnTo>
                  <a:lnTo>
                    <a:pt x="2550807" y="6781571"/>
                  </a:lnTo>
                  <a:lnTo>
                    <a:pt x="2550807" y="6676161"/>
                  </a:lnTo>
                  <a:lnTo>
                    <a:pt x="3800360" y="6676161"/>
                  </a:lnTo>
                  <a:lnTo>
                    <a:pt x="3800360" y="6602501"/>
                  </a:lnTo>
                  <a:lnTo>
                    <a:pt x="2550807" y="6602501"/>
                  </a:lnTo>
                  <a:lnTo>
                    <a:pt x="2550807" y="6497091"/>
                  </a:lnTo>
                  <a:lnTo>
                    <a:pt x="3800360" y="6497091"/>
                  </a:lnTo>
                  <a:lnTo>
                    <a:pt x="3800360" y="6423431"/>
                  </a:lnTo>
                  <a:lnTo>
                    <a:pt x="2550871" y="6423431"/>
                  </a:lnTo>
                  <a:lnTo>
                    <a:pt x="2550871" y="6306591"/>
                  </a:lnTo>
                  <a:lnTo>
                    <a:pt x="3800360" y="6306591"/>
                  </a:lnTo>
                  <a:lnTo>
                    <a:pt x="3800360" y="6251981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6305200" y="10001725"/>
              <a:ext cx="1306195" cy="1305560"/>
            </a:xfrm>
            <a:custGeom>
              <a:avLst/>
              <a:gdLst/>
              <a:ahLst/>
              <a:cxnLst/>
              <a:rect l="l" t="t" r="r" b="b"/>
              <a:pathLst>
                <a:path w="1306194" h="1305559">
                  <a:moveTo>
                    <a:pt x="1305572" y="55994"/>
                  </a:moveTo>
                  <a:lnTo>
                    <a:pt x="1249603" y="55994"/>
                  </a:lnTo>
                  <a:lnTo>
                    <a:pt x="1249603" y="1250759"/>
                  </a:lnTo>
                  <a:lnTo>
                    <a:pt x="1305572" y="1250759"/>
                  </a:lnTo>
                  <a:lnTo>
                    <a:pt x="1305572" y="55994"/>
                  </a:lnTo>
                  <a:close/>
                </a:path>
                <a:path w="1306194" h="1305559">
                  <a:moveTo>
                    <a:pt x="1305572" y="0"/>
                  </a:moveTo>
                  <a:lnTo>
                    <a:pt x="0" y="0"/>
                  </a:lnTo>
                  <a:lnTo>
                    <a:pt x="0" y="55880"/>
                  </a:lnTo>
                  <a:lnTo>
                    <a:pt x="0" y="125095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1250950"/>
                  </a:lnTo>
                  <a:lnTo>
                    <a:pt x="56070" y="1250950"/>
                  </a:lnTo>
                  <a:lnTo>
                    <a:pt x="56070" y="55880"/>
                  </a:lnTo>
                  <a:lnTo>
                    <a:pt x="1305572" y="5588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04666" y="2418"/>
              <a:ext cx="1306195" cy="10057765"/>
            </a:xfrm>
            <a:custGeom>
              <a:avLst/>
              <a:gdLst/>
              <a:ahLst/>
              <a:cxnLst/>
              <a:rect l="l" t="t" r="r" b="b"/>
              <a:pathLst>
                <a:path w="1306194" h="10057765">
                  <a:moveTo>
                    <a:pt x="1305572" y="0"/>
                  </a:moveTo>
                  <a:lnTo>
                    <a:pt x="12" y="0"/>
                  </a:lnTo>
                  <a:lnTo>
                    <a:pt x="12" y="1305547"/>
                  </a:lnTo>
                  <a:lnTo>
                    <a:pt x="1305572" y="1305547"/>
                  </a:lnTo>
                  <a:lnTo>
                    <a:pt x="1305572" y="0"/>
                  </a:lnTo>
                  <a:close/>
                </a:path>
                <a:path w="1306194" h="10057765">
                  <a:moveTo>
                    <a:pt x="1305636" y="8752078"/>
                  </a:moveTo>
                  <a:lnTo>
                    <a:pt x="1250086" y="8752078"/>
                  </a:lnTo>
                  <a:lnTo>
                    <a:pt x="1250086" y="8807628"/>
                  </a:lnTo>
                  <a:lnTo>
                    <a:pt x="1250086" y="8926170"/>
                  </a:lnTo>
                  <a:lnTo>
                    <a:pt x="1250086" y="9189390"/>
                  </a:lnTo>
                  <a:lnTo>
                    <a:pt x="1250086" y="10002152"/>
                  </a:lnTo>
                  <a:lnTo>
                    <a:pt x="676186" y="10002152"/>
                  </a:lnTo>
                  <a:lnTo>
                    <a:pt x="666877" y="9947300"/>
                  </a:lnTo>
                  <a:lnTo>
                    <a:pt x="660882" y="9908451"/>
                  </a:lnTo>
                  <a:lnTo>
                    <a:pt x="654469" y="9863150"/>
                  </a:lnTo>
                  <a:lnTo>
                    <a:pt x="647966" y="9812299"/>
                  </a:lnTo>
                  <a:lnTo>
                    <a:pt x="641731" y="9756775"/>
                  </a:lnTo>
                  <a:lnTo>
                    <a:pt x="636104" y="9697453"/>
                  </a:lnTo>
                  <a:lnTo>
                    <a:pt x="631431" y="9635223"/>
                  </a:lnTo>
                  <a:lnTo>
                    <a:pt x="628053" y="9570961"/>
                  </a:lnTo>
                  <a:lnTo>
                    <a:pt x="626325" y="9505556"/>
                  </a:lnTo>
                  <a:lnTo>
                    <a:pt x="677697" y="9503550"/>
                  </a:lnTo>
                  <a:lnTo>
                    <a:pt x="728319" y="9500044"/>
                  </a:lnTo>
                  <a:lnTo>
                    <a:pt x="777798" y="9494876"/>
                  </a:lnTo>
                  <a:lnTo>
                    <a:pt x="825754" y="9487903"/>
                  </a:lnTo>
                  <a:lnTo>
                    <a:pt x="871766" y="9478962"/>
                  </a:lnTo>
                  <a:lnTo>
                    <a:pt x="915466" y="9467926"/>
                  </a:lnTo>
                  <a:lnTo>
                    <a:pt x="938885" y="9460332"/>
                  </a:lnTo>
                  <a:lnTo>
                    <a:pt x="956449" y="9454642"/>
                  </a:lnTo>
                  <a:lnTo>
                    <a:pt x="1008202" y="9433039"/>
                  </a:lnTo>
                  <a:lnTo>
                    <a:pt x="1015009" y="9429432"/>
                  </a:lnTo>
                  <a:lnTo>
                    <a:pt x="1015860" y="9428988"/>
                  </a:lnTo>
                  <a:lnTo>
                    <a:pt x="1056093" y="9407677"/>
                  </a:lnTo>
                  <a:lnTo>
                    <a:pt x="1099883" y="9378798"/>
                  </a:lnTo>
                  <a:lnTo>
                    <a:pt x="1139380" y="9346628"/>
                  </a:lnTo>
                  <a:lnTo>
                    <a:pt x="1174369" y="9311361"/>
                  </a:lnTo>
                  <a:lnTo>
                    <a:pt x="1204620" y="9273261"/>
                  </a:lnTo>
                  <a:lnTo>
                    <a:pt x="1229931" y="9232532"/>
                  </a:lnTo>
                  <a:lnTo>
                    <a:pt x="1250086" y="9189390"/>
                  </a:lnTo>
                  <a:lnTo>
                    <a:pt x="1250086" y="8926170"/>
                  </a:lnTo>
                  <a:lnTo>
                    <a:pt x="1228229" y="8887587"/>
                  </a:lnTo>
                  <a:lnTo>
                    <a:pt x="1201407" y="8855519"/>
                  </a:lnTo>
                  <a:lnTo>
                    <a:pt x="1200404" y="8854453"/>
                  </a:lnTo>
                  <a:lnTo>
                    <a:pt x="1200404" y="9052916"/>
                  </a:lnTo>
                  <a:lnTo>
                    <a:pt x="1200010" y="9067470"/>
                  </a:lnTo>
                  <a:lnTo>
                    <a:pt x="1194015" y="9112047"/>
                  </a:lnTo>
                  <a:lnTo>
                    <a:pt x="1181087" y="9156052"/>
                  </a:lnTo>
                  <a:lnTo>
                    <a:pt x="1161859" y="9197746"/>
                  </a:lnTo>
                  <a:lnTo>
                    <a:pt x="1136599" y="9236850"/>
                  </a:lnTo>
                  <a:lnTo>
                    <a:pt x="1105611" y="9273045"/>
                  </a:lnTo>
                  <a:lnTo>
                    <a:pt x="1069187" y="9306039"/>
                  </a:lnTo>
                  <a:lnTo>
                    <a:pt x="1027607" y="9335554"/>
                  </a:lnTo>
                  <a:lnTo>
                    <a:pt x="981163" y="9361272"/>
                  </a:lnTo>
                  <a:lnTo>
                    <a:pt x="930148" y="9382912"/>
                  </a:lnTo>
                  <a:lnTo>
                    <a:pt x="886637" y="9396692"/>
                  </a:lnTo>
                  <a:lnTo>
                    <a:pt x="839546" y="9407766"/>
                  </a:lnTo>
                  <a:lnTo>
                    <a:pt x="789432" y="9416313"/>
                  </a:lnTo>
                  <a:lnTo>
                    <a:pt x="736892" y="9422562"/>
                  </a:lnTo>
                  <a:lnTo>
                    <a:pt x="682510" y="9426715"/>
                  </a:lnTo>
                  <a:lnTo>
                    <a:pt x="626859" y="9428988"/>
                  </a:lnTo>
                  <a:lnTo>
                    <a:pt x="629259" y="9373883"/>
                  </a:lnTo>
                  <a:lnTo>
                    <a:pt x="633590" y="9319882"/>
                  </a:lnTo>
                  <a:lnTo>
                    <a:pt x="640067" y="9267495"/>
                  </a:lnTo>
                  <a:lnTo>
                    <a:pt x="648893" y="9217292"/>
                  </a:lnTo>
                  <a:lnTo>
                    <a:pt x="660298" y="9169794"/>
                  </a:lnTo>
                  <a:lnTo>
                    <a:pt x="674471" y="9125534"/>
                  </a:lnTo>
                  <a:lnTo>
                    <a:pt x="696023" y="9074760"/>
                  </a:lnTo>
                  <a:lnTo>
                    <a:pt x="721461" y="9028506"/>
                  </a:lnTo>
                  <a:lnTo>
                    <a:pt x="750506" y="8987053"/>
                  </a:lnTo>
                  <a:lnTo>
                    <a:pt x="782866" y="8950706"/>
                  </a:lnTo>
                  <a:lnTo>
                    <a:pt x="818235" y="8919743"/>
                  </a:lnTo>
                  <a:lnTo>
                    <a:pt x="856348" y="8894458"/>
                  </a:lnTo>
                  <a:lnTo>
                    <a:pt x="896899" y="8875141"/>
                  </a:lnTo>
                  <a:lnTo>
                    <a:pt x="939596" y="8862073"/>
                  </a:lnTo>
                  <a:lnTo>
                    <a:pt x="987234" y="8855519"/>
                  </a:lnTo>
                  <a:lnTo>
                    <a:pt x="1033259" y="8857272"/>
                  </a:lnTo>
                  <a:lnTo>
                    <a:pt x="1076198" y="8866988"/>
                  </a:lnTo>
                  <a:lnTo>
                    <a:pt x="1114564" y="8884310"/>
                  </a:lnTo>
                  <a:lnTo>
                    <a:pt x="1146860" y="8908923"/>
                  </a:lnTo>
                  <a:lnTo>
                    <a:pt x="1186649" y="8971991"/>
                  </a:lnTo>
                  <a:lnTo>
                    <a:pt x="1196924" y="9010815"/>
                  </a:lnTo>
                  <a:lnTo>
                    <a:pt x="1200404" y="9052916"/>
                  </a:lnTo>
                  <a:lnTo>
                    <a:pt x="1200404" y="8854453"/>
                  </a:lnTo>
                  <a:lnTo>
                    <a:pt x="1168514" y="8828329"/>
                  </a:lnTo>
                  <a:lnTo>
                    <a:pt x="1132344" y="8807628"/>
                  </a:lnTo>
                  <a:lnTo>
                    <a:pt x="1250086" y="8807628"/>
                  </a:lnTo>
                  <a:lnTo>
                    <a:pt x="1250086" y="8752078"/>
                  </a:lnTo>
                  <a:lnTo>
                    <a:pt x="860094" y="8752078"/>
                  </a:lnTo>
                  <a:lnTo>
                    <a:pt x="860094" y="8807628"/>
                  </a:lnTo>
                  <a:lnTo>
                    <a:pt x="818565" y="8828037"/>
                  </a:lnTo>
                  <a:lnTo>
                    <a:pt x="779284" y="8853449"/>
                  </a:lnTo>
                  <a:lnTo>
                    <a:pt x="742467" y="8883637"/>
                  </a:lnTo>
                  <a:lnTo>
                    <a:pt x="708317" y="8918410"/>
                  </a:lnTo>
                  <a:lnTo>
                    <a:pt x="677062" y="8957551"/>
                  </a:lnTo>
                  <a:lnTo>
                    <a:pt x="648919" y="9000858"/>
                  </a:lnTo>
                  <a:lnTo>
                    <a:pt x="624090" y="9048115"/>
                  </a:lnTo>
                  <a:lnTo>
                    <a:pt x="602792" y="9099131"/>
                  </a:lnTo>
                  <a:lnTo>
                    <a:pt x="598474" y="9112313"/>
                  </a:lnTo>
                  <a:lnTo>
                    <a:pt x="598474" y="10002152"/>
                  </a:lnTo>
                  <a:lnTo>
                    <a:pt x="55562" y="10002152"/>
                  </a:lnTo>
                  <a:lnTo>
                    <a:pt x="55562" y="9460332"/>
                  </a:lnTo>
                  <a:lnTo>
                    <a:pt x="117030" y="9469907"/>
                  </a:lnTo>
                  <a:lnTo>
                    <a:pt x="157276" y="9475572"/>
                  </a:lnTo>
                  <a:lnTo>
                    <a:pt x="202920" y="9481464"/>
                  </a:lnTo>
                  <a:lnTo>
                    <a:pt x="253238" y="9487294"/>
                  </a:lnTo>
                  <a:lnTo>
                    <a:pt x="307492" y="9492793"/>
                  </a:lnTo>
                  <a:lnTo>
                    <a:pt x="364985" y="9497708"/>
                  </a:lnTo>
                  <a:lnTo>
                    <a:pt x="424992" y="9501734"/>
                  </a:lnTo>
                  <a:lnTo>
                    <a:pt x="486778" y="9504616"/>
                  </a:lnTo>
                  <a:lnTo>
                    <a:pt x="549643" y="9506077"/>
                  </a:lnTo>
                  <a:lnTo>
                    <a:pt x="551167" y="9569437"/>
                  </a:lnTo>
                  <a:lnTo>
                    <a:pt x="554215" y="9631616"/>
                  </a:lnTo>
                  <a:lnTo>
                    <a:pt x="558507" y="9691929"/>
                  </a:lnTo>
                  <a:lnTo>
                    <a:pt x="563727" y="9749663"/>
                  </a:lnTo>
                  <a:lnTo>
                    <a:pt x="569607" y="9804095"/>
                  </a:lnTo>
                  <a:lnTo>
                    <a:pt x="575843" y="9854540"/>
                  </a:lnTo>
                  <a:lnTo>
                    <a:pt x="582142" y="9900272"/>
                  </a:lnTo>
                  <a:lnTo>
                    <a:pt x="588213" y="9940595"/>
                  </a:lnTo>
                  <a:lnTo>
                    <a:pt x="598474" y="10002152"/>
                  </a:lnTo>
                  <a:lnTo>
                    <a:pt x="598474" y="9112313"/>
                  </a:lnTo>
                  <a:lnTo>
                    <a:pt x="577786" y="9184919"/>
                  </a:lnTo>
                  <a:lnTo>
                    <a:pt x="568579" y="9231109"/>
                  </a:lnTo>
                  <a:lnTo>
                    <a:pt x="561378" y="9279039"/>
                  </a:lnTo>
                  <a:lnTo>
                    <a:pt x="556018" y="9328302"/>
                  </a:lnTo>
                  <a:lnTo>
                    <a:pt x="552348" y="9378798"/>
                  </a:lnTo>
                  <a:lnTo>
                    <a:pt x="550240" y="9429432"/>
                  </a:lnTo>
                  <a:lnTo>
                    <a:pt x="485521" y="9427794"/>
                  </a:lnTo>
                  <a:lnTo>
                    <a:pt x="421830" y="9424619"/>
                  </a:lnTo>
                  <a:lnTo>
                    <a:pt x="360045" y="9420250"/>
                  </a:lnTo>
                  <a:lnTo>
                    <a:pt x="301078" y="9415005"/>
                  </a:lnTo>
                  <a:lnTo>
                    <a:pt x="245783" y="9409189"/>
                  </a:lnTo>
                  <a:lnTo>
                    <a:pt x="195059" y="9403131"/>
                  </a:lnTo>
                  <a:lnTo>
                    <a:pt x="149796" y="9397136"/>
                  </a:lnTo>
                  <a:lnTo>
                    <a:pt x="110871" y="9391548"/>
                  </a:lnTo>
                  <a:lnTo>
                    <a:pt x="55562" y="9382798"/>
                  </a:lnTo>
                  <a:lnTo>
                    <a:pt x="55562" y="8807628"/>
                  </a:lnTo>
                  <a:lnTo>
                    <a:pt x="860094" y="8807628"/>
                  </a:lnTo>
                  <a:lnTo>
                    <a:pt x="860094" y="8752078"/>
                  </a:lnTo>
                  <a:lnTo>
                    <a:pt x="0" y="8752078"/>
                  </a:lnTo>
                  <a:lnTo>
                    <a:pt x="0" y="10057714"/>
                  </a:lnTo>
                  <a:lnTo>
                    <a:pt x="1305636" y="10057714"/>
                  </a:lnTo>
                  <a:lnTo>
                    <a:pt x="1305636" y="10002152"/>
                  </a:lnTo>
                  <a:lnTo>
                    <a:pt x="1305636" y="9189390"/>
                  </a:lnTo>
                  <a:lnTo>
                    <a:pt x="1305636" y="8926170"/>
                  </a:lnTo>
                  <a:lnTo>
                    <a:pt x="1305636" y="8807628"/>
                  </a:lnTo>
                  <a:lnTo>
                    <a:pt x="1305636" y="8752078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</p:spTree>
    <p:extLst>
      <p:ext uri="{BB962C8B-B14F-4D97-AF65-F5344CB8AC3E}">
        <p14:creationId xmlns:p14="http://schemas.microsoft.com/office/powerpoint/2010/main" val="1988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1276350" y="409574"/>
          <a:ext cx="9982200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6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6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1272987" y="609600"/>
          <a:ext cx="978945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8434387" y="4843463"/>
            <a:ext cx="728663" cy="1666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27256" y="4529147"/>
            <a:ext cx="542924" cy="314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</a:rPr>
              <a:t>83% </a:t>
            </a:r>
            <a:endParaRPr lang="ru-RU" sz="1400" b="1" dirty="0">
              <a:solidFill>
                <a:prstClr val="black"/>
              </a:solidFill>
            </a:endParaRPr>
          </a:p>
        </p:txBody>
      </p:sp>
      <p:grpSp>
        <p:nvGrpSpPr>
          <p:cNvPr id="6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7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8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52" y="100957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950259" y="699247"/>
          <a:ext cx="9188823" cy="5558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6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8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788833"/>
              </p:ext>
            </p:extLst>
          </p:nvPr>
        </p:nvGraphicFramePr>
        <p:xfrm>
          <a:off x="1452282" y="762000"/>
          <a:ext cx="9170894" cy="55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6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8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573310"/>
              </p:ext>
            </p:extLst>
          </p:nvPr>
        </p:nvGraphicFramePr>
        <p:xfrm>
          <a:off x="342900" y="271464"/>
          <a:ext cx="11435657" cy="624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844" y="100189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682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Удержание на АРТ спустя 12 месяцев</a:t>
            </a:r>
            <a:endParaRPr lang="ky-KG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911" y="1484786"/>
          <a:ext cx="10560005" cy="4916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8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9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1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4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0235" y="1623143"/>
            <a:ext cx="9485997" cy="1485492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 algn="ctr">
              <a:lnSpc>
                <a:spcPct val="100000"/>
              </a:lnSpc>
              <a:spcBef>
                <a:spcPts val="64"/>
              </a:spcBef>
            </a:pPr>
            <a:r>
              <a:rPr lang="ru-RU" sz="3200" b="1" dirty="0" smtClean="0"/>
              <a:t>Цель 2 Искоренить </a:t>
            </a:r>
            <a:r>
              <a:rPr lang="ru-RU" sz="3200" b="1" dirty="0"/>
              <a:t>новые случаи ВИЧ-инфекции среди детей к 2020 году, обеспечив доступ к лечению ВИЧ-инфекции для 1,6 миллионов детей к 2018 году</a:t>
            </a:r>
            <a:endParaRPr sz="3200" b="1" dirty="0"/>
          </a:p>
        </p:txBody>
      </p:sp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5452" y="24335"/>
            <a:ext cx="8568641" cy="943814"/>
          </a:xfrm>
          <a:prstGeom prst="rect">
            <a:avLst/>
          </a:prstGeom>
        </p:spPr>
        <p:txBody>
          <a:bodyPr vert="horz" wrap="square" lIns="0" tIns="8856" rIns="0" bIns="0" rtlCol="0" anchor="ctr">
            <a:spAutoFit/>
          </a:bodyPr>
          <a:lstStyle/>
          <a:p>
            <a:pPr marL="365760" lvl="0" indent="-283464">
              <a:lnSpc>
                <a:spcPct val="100000"/>
              </a:lnSpc>
              <a:spcBef>
                <a:spcPts val="600"/>
              </a:spcBef>
            </a:pPr>
            <a:r>
              <a:rPr lang="ky-KG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ky-KG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sz="3275" dirty="0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7664" y="3"/>
            <a:ext cx="1164336" cy="6858000"/>
          </a:xfrm>
          <a:prstGeom prst="rect">
            <a:avLst/>
          </a:prstGeom>
        </p:spPr>
      </p:pic>
      <p:graphicFrame>
        <p:nvGraphicFramePr>
          <p:cNvPr id="6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461416"/>
              </p:ext>
            </p:extLst>
          </p:nvPr>
        </p:nvGraphicFramePr>
        <p:xfrm>
          <a:off x="510746" y="1331640"/>
          <a:ext cx="10516918" cy="543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27584" y="188640"/>
            <a:ext cx="94764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Охват ППМР ВИЧ позитивных беременных женщин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3" y="142643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8333" y="199368"/>
            <a:ext cx="9123471" cy="869939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 algn="ctr">
              <a:lnSpc>
                <a:spcPct val="100000"/>
              </a:lnSpc>
              <a:spcBef>
                <a:spcPts val="64"/>
              </a:spcBef>
            </a:pPr>
            <a:r>
              <a:rPr lang="ru-RU" sz="2800" b="1" dirty="0"/>
              <a:t>Охват</a:t>
            </a:r>
            <a:r>
              <a:rPr lang="ru-RU" sz="2800" dirty="0"/>
              <a:t> </a:t>
            </a:r>
            <a:r>
              <a:rPr lang="ru-RU" sz="2800" b="1" dirty="0"/>
              <a:t>ранней</a:t>
            </a:r>
            <a:r>
              <a:rPr lang="ru-RU" sz="2800" dirty="0"/>
              <a:t> </a:t>
            </a:r>
            <a:r>
              <a:rPr lang="ru-RU" sz="2800" b="1" dirty="0"/>
              <a:t>диагностикой</a:t>
            </a:r>
            <a:r>
              <a:rPr lang="ru-RU" sz="2800" dirty="0"/>
              <a:t> </a:t>
            </a:r>
            <a:r>
              <a:rPr lang="ru-RU" sz="2800" b="1" dirty="0"/>
              <a:t>ВИЧ</a:t>
            </a:r>
            <a:r>
              <a:rPr lang="ru-RU" sz="2800" dirty="0"/>
              <a:t> </a:t>
            </a:r>
            <a:r>
              <a:rPr lang="ru-RU" sz="2800" b="1" dirty="0"/>
              <a:t>у</a:t>
            </a:r>
            <a:r>
              <a:rPr lang="ru-RU" sz="2800" dirty="0"/>
              <a:t> </a:t>
            </a:r>
            <a:r>
              <a:rPr lang="ru-RU" sz="2800" b="1" dirty="0"/>
              <a:t>младенцев</a:t>
            </a:r>
            <a:r>
              <a:rPr lang="ru-RU" sz="2800" dirty="0"/>
              <a:t> </a:t>
            </a:r>
            <a:r>
              <a:rPr lang="ru-RU" sz="2800" b="1" dirty="0"/>
              <a:t>в</a:t>
            </a:r>
            <a:r>
              <a:rPr lang="ru-RU" sz="2800" dirty="0"/>
              <a:t> </a:t>
            </a:r>
            <a:r>
              <a:rPr lang="ru-RU" sz="2800" b="1" dirty="0"/>
              <a:t>КР</a:t>
            </a:r>
            <a:r>
              <a:rPr lang="ru-RU" sz="2800" dirty="0"/>
              <a:t> </a:t>
            </a:r>
            <a:r>
              <a:rPr lang="ru-RU" sz="2800" b="1" dirty="0"/>
              <a:t>за</a:t>
            </a:r>
            <a:r>
              <a:rPr lang="ru-RU" sz="2800" dirty="0"/>
              <a:t> </a:t>
            </a:r>
            <a:r>
              <a:rPr lang="ru-RU" sz="2800" b="1" dirty="0" smtClean="0"/>
              <a:t>2014-2020 годы</a:t>
            </a:r>
            <a:endParaRPr sz="2800" b="1" dirty="0"/>
          </a:p>
        </p:txBody>
      </p:sp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421" y="982639"/>
            <a:ext cx="9594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479348"/>
              </p:ext>
            </p:extLst>
          </p:nvPr>
        </p:nvGraphicFramePr>
        <p:xfrm>
          <a:off x="685800" y="1752600"/>
          <a:ext cx="9766004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4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8333" y="414811"/>
            <a:ext cx="9123471" cy="439052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 algn="ctr">
              <a:lnSpc>
                <a:spcPct val="100000"/>
              </a:lnSpc>
              <a:spcBef>
                <a:spcPts val="64"/>
              </a:spcBef>
            </a:pPr>
            <a:r>
              <a:rPr lang="ru-RU" sz="2800" b="1" dirty="0"/>
              <a:t>Показатели</a:t>
            </a:r>
            <a:r>
              <a:rPr lang="ru-RU" sz="2800" dirty="0"/>
              <a:t> </a:t>
            </a:r>
            <a:r>
              <a:rPr lang="ru-RU" sz="2800" b="1" dirty="0"/>
              <a:t>перинатальной</a:t>
            </a:r>
            <a:r>
              <a:rPr lang="ru-RU" sz="2800" dirty="0"/>
              <a:t> </a:t>
            </a:r>
            <a:r>
              <a:rPr lang="ru-RU" sz="2800" b="1" dirty="0"/>
              <a:t>передачи</a:t>
            </a:r>
            <a:r>
              <a:rPr lang="ru-RU" sz="2800" dirty="0"/>
              <a:t> </a:t>
            </a:r>
            <a:r>
              <a:rPr lang="ru-RU" sz="2800" b="1" dirty="0"/>
              <a:t>ВИЧ</a:t>
            </a:r>
            <a:r>
              <a:rPr lang="ru-RU" sz="2800" dirty="0"/>
              <a:t> </a:t>
            </a:r>
            <a:r>
              <a:rPr lang="ru-RU" sz="2800" b="1" dirty="0"/>
              <a:t>инфекции</a:t>
            </a:r>
            <a:endParaRPr sz="2800" b="1" dirty="0"/>
          </a:p>
        </p:txBody>
      </p:sp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842" y="982639"/>
            <a:ext cx="10986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625783"/>
              </p:ext>
            </p:extLst>
          </p:nvPr>
        </p:nvGraphicFramePr>
        <p:xfrm>
          <a:off x="921936" y="1259632"/>
          <a:ext cx="10105979" cy="526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4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318" y="365126"/>
            <a:ext cx="9148482" cy="9168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Структура презентации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825" y="1551975"/>
            <a:ext cx="73593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ru-RU" sz="3600" dirty="0" smtClean="0"/>
              <a:t>Программные данные</a:t>
            </a:r>
          </a:p>
          <a:p>
            <a:pPr>
              <a:lnSpc>
                <a:spcPct val="120000"/>
              </a:lnSpc>
            </a:pPr>
            <a:r>
              <a:rPr lang="ru-RU" sz="3600" dirty="0" smtClean="0"/>
              <a:t>Финансирование</a:t>
            </a:r>
            <a:endParaRPr lang="ru-RU" sz="3600" dirty="0"/>
          </a:p>
          <a:p>
            <a:endParaRPr lang="ru-RU" sz="2400" dirty="0">
              <a:latin typeface="Garamond" panose="020204040303010108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190" y="2027104"/>
            <a:ext cx="3275464" cy="2566930"/>
          </a:xfrm>
          <a:prstGeom prst="rect">
            <a:avLst/>
          </a:prstGeom>
        </p:spPr>
      </p:pic>
      <p:sp>
        <p:nvSpPr>
          <p:cNvPr id="6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72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Обеспечить </a:t>
            </a:r>
            <a:r>
              <a:rPr lang="ru-RU" sz="2400" dirty="0"/>
              <a:t>доступ к комбинированным стратегиям профилактики, включая </a:t>
            </a:r>
            <a:r>
              <a:rPr lang="ru-RU" sz="2400" dirty="0" err="1"/>
              <a:t>доконтактную</a:t>
            </a:r>
            <a:r>
              <a:rPr lang="ru-RU" sz="2400" dirty="0"/>
              <a:t> профилактику, добровольное медицинское мужское обрезание, снижение вреда и распространение презервативов, к 2020 году для не менее чем 90 % людей, особенно для молодых женщин и девочек-подростков в странах с высокой распространенностью и для ключевых групп населения — мужчин-</a:t>
            </a:r>
            <a:r>
              <a:rPr lang="ru-RU" sz="2400" dirty="0" err="1"/>
              <a:t>геев</a:t>
            </a:r>
            <a:r>
              <a:rPr lang="ru-RU" sz="2400" dirty="0"/>
              <a:t> и других мужчин, имеющих половые отношения с мужчинами, </a:t>
            </a:r>
            <a:r>
              <a:rPr lang="ru-RU" sz="2400" dirty="0" err="1"/>
              <a:t>трансгендерных</a:t>
            </a:r>
            <a:r>
              <a:rPr lang="ru-RU" sz="2400" dirty="0"/>
              <a:t> лиц, работников секс-бизнеса и их клиентов, людей, употребляющих инъекционные наркотики, и заключенных</a:t>
            </a:r>
            <a:endParaRPr lang="ru-RU" sz="2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64040" y="404733"/>
            <a:ext cx="3372787" cy="382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Цель 3 </a:t>
            </a:r>
          </a:p>
        </p:txBody>
      </p:sp>
    </p:spTree>
    <p:extLst>
      <p:ext uri="{BB962C8B-B14F-4D97-AF65-F5344CB8AC3E}">
        <p14:creationId xmlns:p14="http://schemas.microsoft.com/office/powerpoint/2010/main" val="14973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705499"/>
              </p:ext>
            </p:extLst>
          </p:nvPr>
        </p:nvGraphicFramePr>
        <p:xfrm>
          <a:off x="272668" y="808153"/>
          <a:ext cx="10475280" cy="586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0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7857" y="404733"/>
            <a:ext cx="8311485" cy="382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Профилактические программы среди КГН 2018-2020гг.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43116"/>
              </p:ext>
            </p:extLst>
          </p:nvPr>
        </p:nvGraphicFramePr>
        <p:xfrm>
          <a:off x="655092" y="1583139"/>
          <a:ext cx="10181229" cy="4572000"/>
        </p:xfrm>
        <a:graphic>
          <a:graphicData uri="http://schemas.openxmlformats.org/drawingml/2006/table">
            <a:tbl>
              <a:tblPr/>
              <a:tblGrid>
                <a:gridCol w="4982304"/>
                <a:gridCol w="1732975"/>
                <a:gridCol w="1732975"/>
                <a:gridCol w="1732975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Показатель</a:t>
                      </a:r>
                      <a:endParaRPr lang="ru-RU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2018г.</a:t>
                      </a:r>
                      <a:endParaRPr lang="ru-RU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2019г.</a:t>
                      </a:r>
                      <a:endParaRPr lang="ru-RU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2020г.</a:t>
                      </a:r>
                      <a:endParaRPr lang="ru-RU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ДКП (всего/партнеры ЛЖВ)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27/24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Шприцы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ЛУИН в год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ЛУИН на метадоне,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ЛУИН на метадоне в ГСИН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9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7857" y="404733"/>
            <a:ext cx="8311485" cy="382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Цель </a:t>
            </a:r>
            <a:r>
              <a:rPr lang="ru-RU" b="1" dirty="0"/>
              <a:t>4 Искоренить все формы насилия и дискриминации в отношении женщин и девочек, ЛЖВ и КГН к 2020 году.</a:t>
            </a:r>
          </a:p>
        </p:txBody>
      </p:sp>
    </p:spTree>
    <p:extLst>
      <p:ext uri="{BB962C8B-B14F-4D97-AF65-F5344CB8AC3E}">
        <p14:creationId xmlns:p14="http://schemas.microsoft.com/office/powerpoint/2010/main" val="29737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7857" y="404733"/>
            <a:ext cx="8311485" cy="3829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Отношение медперсонала в течение последних 12 месяцев, при оказании услуг, связанных с ВИЧ, </a:t>
            </a:r>
            <a:r>
              <a:rPr lang="ru-RU" sz="2800" b="1" dirty="0" smtClean="0"/>
              <a:t>n=653 и не связанных с ВИЧ</a:t>
            </a:r>
            <a:r>
              <a:rPr lang="ru-RU" sz="2800" b="1" dirty="0"/>
              <a:t> </a:t>
            </a:r>
            <a:r>
              <a:rPr lang="ru-RU" sz="2800" b="1" dirty="0" smtClean="0"/>
              <a:t>n=184 , Индекс стигмы ЛЖВ, 2020г. </a:t>
            </a:r>
            <a:endParaRPr lang="ru-RU" sz="28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80826442"/>
              </p:ext>
            </p:extLst>
          </p:nvPr>
        </p:nvGraphicFramePr>
        <p:xfrm>
          <a:off x="131961" y="1724493"/>
          <a:ext cx="10895953" cy="496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8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122" y="234663"/>
            <a:ext cx="961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y-KG" sz="2400" dirty="0"/>
              <a:t>Финансирование программ ВИЧ на 2020</a:t>
            </a:r>
            <a:endParaRPr lang="ky-KG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609600" y="889687"/>
          <a:ext cx="10008973" cy="570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41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7857" y="404733"/>
            <a:ext cx="8311485" cy="382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857421" y="404733"/>
          <a:ext cx="10170495" cy="632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86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54" y="982639"/>
            <a:ext cx="10754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7857" y="404733"/>
            <a:ext cx="8311485" cy="382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1040235" y="982639"/>
          <a:ext cx="9818264" cy="567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1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" y="25"/>
            <a:ext cx="12188834" cy="6857230"/>
          </a:xfrm>
          <a:custGeom>
            <a:avLst/>
            <a:gdLst/>
            <a:ahLst/>
            <a:cxnLst/>
            <a:rect l="l" t="t" r="r" b="b"/>
            <a:pathLst>
              <a:path w="20100290" h="11308080">
                <a:moveTo>
                  <a:pt x="20100120" y="0"/>
                </a:moveTo>
                <a:lnTo>
                  <a:pt x="0" y="0"/>
                </a:lnTo>
                <a:lnTo>
                  <a:pt x="0" y="11307823"/>
                </a:lnTo>
                <a:lnTo>
                  <a:pt x="20100120" y="11307823"/>
                </a:lnTo>
                <a:lnTo>
                  <a:pt x="20100120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3" name="object 3"/>
          <p:cNvSpPr/>
          <p:nvPr/>
        </p:nvSpPr>
        <p:spPr>
          <a:xfrm>
            <a:off x="1045" y="254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589" y="1250862"/>
                </a:lnTo>
                <a:lnTo>
                  <a:pt x="55589" y="708711"/>
                </a:lnTo>
                <a:lnTo>
                  <a:pt x="939485" y="70871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9" y="676150"/>
                </a:lnTo>
                <a:lnTo>
                  <a:pt x="422090" y="672979"/>
                </a:lnTo>
                <a:lnTo>
                  <a:pt x="360276" y="668608"/>
                </a:lnTo>
                <a:lnTo>
                  <a:pt x="301263" y="663355"/>
                </a:lnTo>
                <a:lnTo>
                  <a:pt x="245937" y="657537"/>
                </a:lnTo>
                <a:lnTo>
                  <a:pt x="195183" y="651474"/>
                </a:lnTo>
                <a:lnTo>
                  <a:pt x="149885" y="645483"/>
                </a:lnTo>
                <a:lnTo>
                  <a:pt x="110930" y="639884"/>
                </a:lnTo>
                <a:lnTo>
                  <a:pt x="55589" y="631132"/>
                </a:lnTo>
                <a:lnTo>
                  <a:pt x="55589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30" h="1306830">
                <a:moveTo>
                  <a:pt x="939485" y="708711"/>
                </a:moveTo>
                <a:lnTo>
                  <a:pt x="55589" y="708711"/>
                </a:lnTo>
                <a:lnTo>
                  <a:pt x="117097" y="718293"/>
                </a:lnTo>
                <a:lnTo>
                  <a:pt x="157377" y="723961"/>
                </a:lnTo>
                <a:lnTo>
                  <a:pt x="203050" y="729849"/>
                </a:lnTo>
                <a:lnTo>
                  <a:pt x="253394" y="735684"/>
                </a:lnTo>
                <a:lnTo>
                  <a:pt x="307689" y="741192"/>
                </a:lnTo>
                <a:lnTo>
                  <a:pt x="365215" y="746100"/>
                </a:lnTo>
                <a:lnTo>
                  <a:pt x="425253" y="750135"/>
                </a:lnTo>
                <a:lnTo>
                  <a:pt x="487082" y="753022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4"/>
                </a:lnTo>
                <a:lnTo>
                  <a:pt x="558853" y="940455"/>
                </a:lnTo>
                <a:lnTo>
                  <a:pt x="564086" y="998222"/>
                </a:lnTo>
                <a:lnTo>
                  <a:pt x="569968" y="1052697"/>
                </a:lnTo>
                <a:lnTo>
                  <a:pt x="576206" y="1103169"/>
                </a:lnTo>
                <a:lnTo>
                  <a:pt x="582506" y="1148931"/>
                </a:lnTo>
                <a:lnTo>
                  <a:pt x="588576" y="1189274"/>
                </a:lnTo>
                <a:lnTo>
                  <a:pt x="598850" y="1250862"/>
                </a:lnTo>
                <a:lnTo>
                  <a:pt x="676607" y="1250862"/>
                </a:lnTo>
                <a:lnTo>
                  <a:pt x="672508" y="1227529"/>
                </a:lnTo>
                <a:lnTo>
                  <a:pt x="667290" y="1195982"/>
                </a:lnTo>
                <a:lnTo>
                  <a:pt x="661298" y="1157106"/>
                </a:lnTo>
                <a:lnTo>
                  <a:pt x="654878" y="1111785"/>
                </a:lnTo>
                <a:lnTo>
                  <a:pt x="648375" y="1060900"/>
                </a:lnTo>
                <a:lnTo>
                  <a:pt x="642136" y="1005337"/>
                </a:lnTo>
                <a:lnTo>
                  <a:pt x="636505" y="945979"/>
                </a:lnTo>
                <a:lnTo>
                  <a:pt x="631829" y="883708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57"/>
                </a:lnTo>
                <a:lnTo>
                  <a:pt x="728775" y="748441"/>
                </a:lnTo>
                <a:lnTo>
                  <a:pt x="778290" y="743269"/>
                </a:lnTo>
                <a:lnTo>
                  <a:pt x="826269" y="736290"/>
                </a:lnTo>
                <a:lnTo>
                  <a:pt x="872319" y="727355"/>
                </a:lnTo>
                <a:lnTo>
                  <a:pt x="916044" y="716313"/>
                </a:lnTo>
                <a:lnTo>
                  <a:pt x="939485" y="708711"/>
                </a:lnTo>
                <a:close/>
              </a:path>
              <a:path w="1306830" h="1306830">
                <a:moveTo>
                  <a:pt x="1306462" y="437588"/>
                </a:moveTo>
                <a:lnTo>
                  <a:pt x="1250862" y="437588"/>
                </a:lnTo>
                <a:lnTo>
                  <a:pt x="125086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30" h="1306830">
                <a:moveTo>
                  <a:pt x="1133064" y="55589"/>
                </a:moveTo>
                <a:lnTo>
                  <a:pt x="860643" y="55589"/>
                </a:lnTo>
                <a:lnTo>
                  <a:pt x="819085" y="76012"/>
                </a:lnTo>
                <a:lnTo>
                  <a:pt x="779777" y="101432"/>
                </a:lnTo>
                <a:lnTo>
                  <a:pt x="742932" y="131643"/>
                </a:lnTo>
                <a:lnTo>
                  <a:pt x="708765" y="166436"/>
                </a:lnTo>
                <a:lnTo>
                  <a:pt x="677490" y="205603"/>
                </a:lnTo>
                <a:lnTo>
                  <a:pt x="649322" y="248938"/>
                </a:lnTo>
                <a:lnTo>
                  <a:pt x="624476" y="296232"/>
                </a:lnTo>
                <a:lnTo>
                  <a:pt x="603164" y="347277"/>
                </a:lnTo>
                <a:lnTo>
                  <a:pt x="589503" y="388969"/>
                </a:lnTo>
                <a:lnTo>
                  <a:pt x="578143" y="433115"/>
                </a:lnTo>
                <a:lnTo>
                  <a:pt x="568934" y="479347"/>
                </a:lnTo>
                <a:lnTo>
                  <a:pt x="561724" y="527299"/>
                </a:lnTo>
                <a:lnTo>
                  <a:pt x="556362" y="576603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0"/>
                </a:lnTo>
                <a:lnTo>
                  <a:pt x="633986" y="568162"/>
                </a:lnTo>
                <a:lnTo>
                  <a:pt x="640466" y="515747"/>
                </a:lnTo>
                <a:lnTo>
                  <a:pt x="649304" y="465505"/>
                </a:lnTo>
                <a:lnTo>
                  <a:pt x="660712" y="417978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0"/>
                </a:lnTo>
                <a:lnTo>
                  <a:pt x="818754" y="167778"/>
                </a:lnTo>
                <a:lnTo>
                  <a:pt x="856887" y="142475"/>
                </a:lnTo>
                <a:lnTo>
                  <a:pt x="897463" y="123139"/>
                </a:lnTo>
                <a:lnTo>
                  <a:pt x="940191" y="110059"/>
                </a:lnTo>
                <a:lnTo>
                  <a:pt x="987853" y="103509"/>
                </a:lnTo>
                <a:lnTo>
                  <a:pt x="1202151" y="103509"/>
                </a:lnTo>
                <a:lnTo>
                  <a:pt x="1201041" y="102311"/>
                </a:lnTo>
                <a:lnTo>
                  <a:pt x="1185758" y="88649"/>
                </a:lnTo>
                <a:lnTo>
                  <a:pt x="1169260" y="76303"/>
                </a:lnTo>
                <a:lnTo>
                  <a:pt x="1151658" y="65281"/>
                </a:lnTo>
                <a:lnTo>
                  <a:pt x="1133064" y="55589"/>
                </a:lnTo>
                <a:close/>
              </a:path>
              <a:path w="1306830" h="1306830">
                <a:moveTo>
                  <a:pt x="1202151" y="103509"/>
                </a:moveTo>
                <a:lnTo>
                  <a:pt x="987853" y="103509"/>
                </a:lnTo>
                <a:lnTo>
                  <a:pt x="1033913" y="105261"/>
                </a:lnTo>
                <a:lnTo>
                  <a:pt x="1076882" y="114977"/>
                </a:lnTo>
                <a:lnTo>
                  <a:pt x="1115270" y="132321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29"/>
                </a:lnTo>
                <a:lnTo>
                  <a:pt x="1175105" y="559649"/>
                </a:lnTo>
                <a:lnTo>
                  <a:pt x="1205375" y="521515"/>
                </a:lnTo>
                <a:lnTo>
                  <a:pt x="1230698" y="480753"/>
                </a:lnTo>
                <a:lnTo>
                  <a:pt x="1250862" y="437588"/>
                </a:lnTo>
                <a:lnTo>
                  <a:pt x="1306462" y="437588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2"/>
                </a:lnTo>
                <a:lnTo>
                  <a:pt x="1229011" y="135608"/>
                </a:lnTo>
                <a:lnTo>
                  <a:pt x="1215780" y="118231"/>
                </a:lnTo>
                <a:lnTo>
                  <a:pt x="1202151" y="103509"/>
                </a:lnTo>
                <a:close/>
              </a:path>
              <a:path w="1306830" h="1306830">
                <a:moveTo>
                  <a:pt x="1306462" y="55589"/>
                </a:moveTo>
                <a:lnTo>
                  <a:pt x="1250862" y="55589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2277574" y="762594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58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9" y="676152"/>
                </a:lnTo>
                <a:lnTo>
                  <a:pt x="422090" y="672983"/>
                </a:lnTo>
                <a:lnTo>
                  <a:pt x="360276" y="668613"/>
                </a:lnTo>
                <a:lnTo>
                  <a:pt x="301263" y="663359"/>
                </a:lnTo>
                <a:lnTo>
                  <a:pt x="245937" y="657541"/>
                </a:lnTo>
                <a:lnTo>
                  <a:pt x="195183" y="651477"/>
                </a:lnTo>
                <a:lnTo>
                  <a:pt x="149885" y="645485"/>
                </a:lnTo>
                <a:lnTo>
                  <a:pt x="110930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29" h="1306830">
                <a:moveTo>
                  <a:pt x="939458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8"/>
                </a:lnTo>
                <a:lnTo>
                  <a:pt x="661298" y="1157110"/>
                </a:lnTo>
                <a:lnTo>
                  <a:pt x="654878" y="1111787"/>
                </a:lnTo>
                <a:lnTo>
                  <a:pt x="648375" y="1060902"/>
                </a:lnTo>
                <a:lnTo>
                  <a:pt x="642136" y="1005338"/>
                </a:lnTo>
                <a:lnTo>
                  <a:pt x="636505" y="945979"/>
                </a:lnTo>
                <a:lnTo>
                  <a:pt x="631829" y="883709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5" y="748448"/>
                </a:lnTo>
                <a:lnTo>
                  <a:pt x="778290" y="743277"/>
                </a:lnTo>
                <a:lnTo>
                  <a:pt x="826269" y="736298"/>
                </a:lnTo>
                <a:lnTo>
                  <a:pt x="872319" y="727361"/>
                </a:lnTo>
                <a:lnTo>
                  <a:pt x="916044" y="716317"/>
                </a:lnTo>
                <a:lnTo>
                  <a:pt x="939458" y="708721"/>
                </a:lnTo>
                <a:close/>
              </a:path>
              <a:path w="1306829" h="1306830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29" h="1306830">
                <a:moveTo>
                  <a:pt x="1133064" y="55600"/>
                </a:moveTo>
                <a:lnTo>
                  <a:pt x="860643" y="55600"/>
                </a:lnTo>
                <a:lnTo>
                  <a:pt x="819085" y="76022"/>
                </a:lnTo>
                <a:lnTo>
                  <a:pt x="779777" y="101442"/>
                </a:lnTo>
                <a:lnTo>
                  <a:pt x="742932" y="131653"/>
                </a:lnTo>
                <a:lnTo>
                  <a:pt x="708765" y="166445"/>
                </a:lnTo>
                <a:lnTo>
                  <a:pt x="677490" y="205611"/>
                </a:lnTo>
                <a:lnTo>
                  <a:pt x="649322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2"/>
                </a:lnTo>
                <a:lnTo>
                  <a:pt x="818754" y="167781"/>
                </a:lnTo>
                <a:lnTo>
                  <a:pt x="856887" y="142479"/>
                </a:lnTo>
                <a:lnTo>
                  <a:pt x="897463" y="123146"/>
                </a:lnTo>
                <a:lnTo>
                  <a:pt x="940191" y="110069"/>
                </a:lnTo>
                <a:lnTo>
                  <a:pt x="987853" y="103519"/>
                </a:lnTo>
                <a:lnTo>
                  <a:pt x="1202160" y="103519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29" h="1306830">
                <a:moveTo>
                  <a:pt x="1202160" y="103519"/>
                </a:moveTo>
                <a:lnTo>
                  <a:pt x="987853" y="103519"/>
                </a:lnTo>
                <a:lnTo>
                  <a:pt x="1033913" y="105267"/>
                </a:lnTo>
                <a:lnTo>
                  <a:pt x="1076882" y="114980"/>
                </a:lnTo>
                <a:lnTo>
                  <a:pt x="1115270" y="132322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30"/>
                </a:lnTo>
                <a:lnTo>
                  <a:pt x="1175105" y="559651"/>
                </a:lnTo>
                <a:lnTo>
                  <a:pt x="1205375" y="521520"/>
                </a:lnTo>
                <a:lnTo>
                  <a:pt x="1230698" y="480760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4"/>
                </a:lnTo>
                <a:lnTo>
                  <a:pt x="1229011" y="135612"/>
                </a:lnTo>
                <a:lnTo>
                  <a:pt x="1215780" y="118235"/>
                </a:lnTo>
                <a:lnTo>
                  <a:pt x="1202160" y="103519"/>
                </a:lnTo>
                <a:close/>
              </a:path>
              <a:path w="1306829" h="1306830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1044" y="762537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2"/>
                </a:lnTo>
                <a:lnTo>
                  <a:pt x="85312" y="1154545"/>
                </a:lnTo>
                <a:lnTo>
                  <a:pt x="96634" y="1108583"/>
                </a:lnTo>
                <a:lnTo>
                  <a:pt x="111538" y="1064130"/>
                </a:lnTo>
                <a:lnTo>
                  <a:pt x="129860" y="1021352"/>
                </a:lnTo>
                <a:lnTo>
                  <a:pt x="138574" y="1004817"/>
                </a:lnTo>
                <a:lnTo>
                  <a:pt x="55432" y="1004817"/>
                </a:lnTo>
                <a:lnTo>
                  <a:pt x="55432" y="301592"/>
                </a:lnTo>
                <a:lnTo>
                  <a:pt x="138575" y="301592"/>
                </a:lnTo>
                <a:lnTo>
                  <a:pt x="129856" y="285047"/>
                </a:lnTo>
                <a:lnTo>
                  <a:pt x="111534" y="242269"/>
                </a:lnTo>
                <a:lnTo>
                  <a:pt x="96630" y="197816"/>
                </a:lnTo>
                <a:lnTo>
                  <a:pt x="85309" y="151854"/>
                </a:lnTo>
                <a:lnTo>
                  <a:pt x="77734" y="104547"/>
                </a:lnTo>
                <a:lnTo>
                  <a:pt x="74071" y="56061"/>
                </a:lnTo>
                <a:lnTo>
                  <a:pt x="1306379" y="56061"/>
                </a:lnTo>
                <a:lnTo>
                  <a:pt x="1306379" y="0"/>
                </a:lnTo>
                <a:close/>
              </a:path>
              <a:path w="1306830" h="1306830">
                <a:moveTo>
                  <a:pt x="955682" y="690481"/>
                </a:moveTo>
                <a:lnTo>
                  <a:pt x="653194" y="690481"/>
                </a:lnTo>
                <a:lnTo>
                  <a:pt x="702109" y="692526"/>
                </a:lnTo>
                <a:lnTo>
                  <a:pt x="749907" y="698551"/>
                </a:lnTo>
                <a:lnTo>
                  <a:pt x="796423" y="708392"/>
                </a:lnTo>
                <a:lnTo>
                  <a:pt x="841493" y="721883"/>
                </a:lnTo>
                <a:lnTo>
                  <a:pt x="884952" y="738861"/>
                </a:lnTo>
                <a:lnTo>
                  <a:pt x="926638" y="759160"/>
                </a:lnTo>
                <a:lnTo>
                  <a:pt x="966384" y="782615"/>
                </a:lnTo>
                <a:lnTo>
                  <a:pt x="1004028" y="809062"/>
                </a:lnTo>
                <a:lnTo>
                  <a:pt x="1039404" y="838337"/>
                </a:lnTo>
                <a:lnTo>
                  <a:pt x="1072348" y="870274"/>
                </a:lnTo>
                <a:lnTo>
                  <a:pt x="1102696" y="904708"/>
                </a:lnTo>
                <a:lnTo>
                  <a:pt x="1130284" y="941476"/>
                </a:lnTo>
                <a:lnTo>
                  <a:pt x="1154947" y="980412"/>
                </a:lnTo>
                <a:lnTo>
                  <a:pt x="1176521" y="1021352"/>
                </a:lnTo>
                <a:lnTo>
                  <a:pt x="1194842" y="1064130"/>
                </a:lnTo>
                <a:lnTo>
                  <a:pt x="1209746" y="1108583"/>
                </a:lnTo>
                <a:lnTo>
                  <a:pt x="1221067" y="1154545"/>
                </a:lnTo>
                <a:lnTo>
                  <a:pt x="1228643" y="1201852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17"/>
                </a:lnTo>
                <a:lnTo>
                  <a:pt x="1250946" y="1004817"/>
                </a:lnTo>
                <a:lnTo>
                  <a:pt x="1229509" y="961156"/>
                </a:lnTo>
                <a:lnTo>
                  <a:pt x="1204999" y="919387"/>
                </a:lnTo>
                <a:lnTo>
                  <a:pt x="1177564" y="879659"/>
                </a:lnTo>
                <a:lnTo>
                  <a:pt x="1147351" y="842121"/>
                </a:lnTo>
                <a:lnTo>
                  <a:pt x="1114510" y="806922"/>
                </a:lnTo>
                <a:lnTo>
                  <a:pt x="1079189" y="774211"/>
                </a:lnTo>
                <a:lnTo>
                  <a:pt x="1041537" y="744138"/>
                </a:lnTo>
                <a:lnTo>
                  <a:pt x="1001701" y="716850"/>
                </a:lnTo>
                <a:lnTo>
                  <a:pt x="959831" y="692498"/>
                </a:lnTo>
                <a:lnTo>
                  <a:pt x="955682" y="690481"/>
                </a:lnTo>
                <a:close/>
              </a:path>
              <a:path w="1306830" h="1306830">
                <a:moveTo>
                  <a:pt x="138575" y="301592"/>
                </a:moveTo>
                <a:lnTo>
                  <a:pt x="55432" y="301592"/>
                </a:lnTo>
                <a:lnTo>
                  <a:pt x="76872" y="345253"/>
                </a:lnTo>
                <a:lnTo>
                  <a:pt x="101384" y="387021"/>
                </a:lnTo>
                <a:lnTo>
                  <a:pt x="128823" y="426747"/>
                </a:lnTo>
                <a:lnTo>
                  <a:pt x="159037" y="464282"/>
                </a:lnTo>
                <a:lnTo>
                  <a:pt x="191880" y="499478"/>
                </a:lnTo>
                <a:lnTo>
                  <a:pt x="227202" y="532186"/>
                </a:lnTo>
                <a:lnTo>
                  <a:pt x="264856" y="562257"/>
                </a:lnTo>
                <a:lnTo>
                  <a:pt x="304691" y="589542"/>
                </a:lnTo>
                <a:lnTo>
                  <a:pt x="346561" y="613893"/>
                </a:lnTo>
                <a:lnTo>
                  <a:pt x="390316" y="635160"/>
                </a:lnTo>
                <a:lnTo>
                  <a:pt x="435808" y="653194"/>
                </a:lnTo>
                <a:lnTo>
                  <a:pt x="390316" y="671229"/>
                </a:lnTo>
                <a:lnTo>
                  <a:pt x="346512" y="692526"/>
                </a:lnTo>
                <a:lnTo>
                  <a:pt x="304691" y="716850"/>
                </a:lnTo>
                <a:lnTo>
                  <a:pt x="264856" y="744138"/>
                </a:lnTo>
                <a:lnTo>
                  <a:pt x="227202" y="774211"/>
                </a:lnTo>
                <a:lnTo>
                  <a:pt x="191880" y="806922"/>
                </a:lnTo>
                <a:lnTo>
                  <a:pt x="159037" y="842121"/>
                </a:lnTo>
                <a:lnTo>
                  <a:pt x="128823" y="879659"/>
                </a:lnTo>
                <a:lnTo>
                  <a:pt x="101384" y="919387"/>
                </a:lnTo>
                <a:lnTo>
                  <a:pt x="76872" y="961156"/>
                </a:lnTo>
                <a:lnTo>
                  <a:pt x="55432" y="1004817"/>
                </a:lnTo>
                <a:lnTo>
                  <a:pt x="138574" y="1004817"/>
                </a:lnTo>
                <a:lnTo>
                  <a:pt x="151436" y="980412"/>
                </a:lnTo>
                <a:lnTo>
                  <a:pt x="176100" y="941476"/>
                </a:lnTo>
                <a:lnTo>
                  <a:pt x="203689" y="904708"/>
                </a:lnTo>
                <a:lnTo>
                  <a:pt x="234039" y="870274"/>
                </a:lnTo>
                <a:lnTo>
                  <a:pt x="266984" y="838337"/>
                </a:lnTo>
                <a:lnTo>
                  <a:pt x="302361" y="809062"/>
                </a:lnTo>
                <a:lnTo>
                  <a:pt x="340006" y="782615"/>
                </a:lnTo>
                <a:lnTo>
                  <a:pt x="379753" y="759160"/>
                </a:lnTo>
                <a:lnTo>
                  <a:pt x="421439" y="738861"/>
                </a:lnTo>
                <a:lnTo>
                  <a:pt x="464899" y="721883"/>
                </a:lnTo>
                <a:lnTo>
                  <a:pt x="509969" y="708392"/>
                </a:lnTo>
                <a:lnTo>
                  <a:pt x="556484" y="698551"/>
                </a:lnTo>
                <a:lnTo>
                  <a:pt x="604281" y="692526"/>
                </a:lnTo>
                <a:lnTo>
                  <a:pt x="653194" y="690481"/>
                </a:lnTo>
                <a:lnTo>
                  <a:pt x="955682" y="690481"/>
                </a:lnTo>
                <a:lnTo>
                  <a:pt x="916075" y="671229"/>
                </a:lnTo>
                <a:lnTo>
                  <a:pt x="870580" y="653194"/>
                </a:lnTo>
                <a:lnTo>
                  <a:pt x="916075" y="635160"/>
                </a:lnTo>
                <a:lnTo>
                  <a:pt x="955664" y="615918"/>
                </a:lnTo>
                <a:lnTo>
                  <a:pt x="653194" y="615918"/>
                </a:lnTo>
                <a:lnTo>
                  <a:pt x="604281" y="613873"/>
                </a:lnTo>
                <a:lnTo>
                  <a:pt x="556484" y="607848"/>
                </a:lnTo>
                <a:lnTo>
                  <a:pt x="509968" y="598007"/>
                </a:lnTo>
                <a:lnTo>
                  <a:pt x="464898" y="584516"/>
                </a:lnTo>
                <a:lnTo>
                  <a:pt x="421437" y="567538"/>
                </a:lnTo>
                <a:lnTo>
                  <a:pt x="379751" y="547239"/>
                </a:lnTo>
                <a:lnTo>
                  <a:pt x="340003" y="523784"/>
                </a:lnTo>
                <a:lnTo>
                  <a:pt x="302358" y="497337"/>
                </a:lnTo>
                <a:lnTo>
                  <a:pt x="266981" y="468062"/>
                </a:lnTo>
                <a:lnTo>
                  <a:pt x="234035" y="436125"/>
                </a:lnTo>
                <a:lnTo>
                  <a:pt x="203685" y="401691"/>
                </a:lnTo>
                <a:lnTo>
                  <a:pt x="176096" y="364923"/>
                </a:lnTo>
                <a:lnTo>
                  <a:pt x="151431" y="325987"/>
                </a:lnTo>
                <a:lnTo>
                  <a:pt x="138575" y="301592"/>
                </a:lnTo>
                <a:close/>
              </a:path>
              <a:path w="1306830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17"/>
                </a:lnTo>
                <a:lnTo>
                  <a:pt x="1306379" y="1004817"/>
                </a:lnTo>
                <a:lnTo>
                  <a:pt x="1306379" y="301582"/>
                </a:lnTo>
                <a:close/>
              </a:path>
              <a:path w="1306830" h="1306830">
                <a:moveTo>
                  <a:pt x="1306379" y="56061"/>
                </a:moveTo>
                <a:lnTo>
                  <a:pt x="1232308" y="56061"/>
                </a:lnTo>
                <a:lnTo>
                  <a:pt x="1228644" y="104547"/>
                </a:lnTo>
                <a:lnTo>
                  <a:pt x="1221070" y="151854"/>
                </a:lnTo>
                <a:lnTo>
                  <a:pt x="1209749" y="197816"/>
                </a:lnTo>
                <a:lnTo>
                  <a:pt x="1194846" y="242269"/>
                </a:lnTo>
                <a:lnTo>
                  <a:pt x="1176526" y="285047"/>
                </a:lnTo>
                <a:lnTo>
                  <a:pt x="1154952" y="325987"/>
                </a:lnTo>
                <a:lnTo>
                  <a:pt x="1130288" y="364923"/>
                </a:lnTo>
                <a:lnTo>
                  <a:pt x="1102700" y="401691"/>
                </a:lnTo>
                <a:lnTo>
                  <a:pt x="1072352" y="436125"/>
                </a:lnTo>
                <a:lnTo>
                  <a:pt x="1039407" y="468062"/>
                </a:lnTo>
                <a:lnTo>
                  <a:pt x="1004031" y="497337"/>
                </a:lnTo>
                <a:lnTo>
                  <a:pt x="966387" y="523784"/>
                </a:lnTo>
                <a:lnTo>
                  <a:pt x="926640" y="547239"/>
                </a:lnTo>
                <a:lnTo>
                  <a:pt x="884954" y="567538"/>
                </a:lnTo>
                <a:lnTo>
                  <a:pt x="841494" y="584516"/>
                </a:lnTo>
                <a:lnTo>
                  <a:pt x="796423" y="598007"/>
                </a:lnTo>
                <a:lnTo>
                  <a:pt x="749907" y="607848"/>
                </a:lnTo>
                <a:lnTo>
                  <a:pt x="702109" y="613873"/>
                </a:lnTo>
                <a:lnTo>
                  <a:pt x="653194" y="615918"/>
                </a:lnTo>
                <a:lnTo>
                  <a:pt x="955664" y="615918"/>
                </a:lnTo>
                <a:lnTo>
                  <a:pt x="1001701" y="589542"/>
                </a:lnTo>
                <a:lnTo>
                  <a:pt x="1041537" y="562257"/>
                </a:lnTo>
                <a:lnTo>
                  <a:pt x="1079189" y="532185"/>
                </a:lnTo>
                <a:lnTo>
                  <a:pt x="1114510" y="499477"/>
                </a:lnTo>
                <a:lnTo>
                  <a:pt x="1147351" y="464280"/>
                </a:lnTo>
                <a:lnTo>
                  <a:pt x="1177564" y="426743"/>
                </a:lnTo>
                <a:lnTo>
                  <a:pt x="1204999" y="387015"/>
                </a:lnTo>
                <a:lnTo>
                  <a:pt x="1229509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6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60355" y="762716"/>
          <a:ext cx="1517538" cy="1516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1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85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57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B w="76200">
                      <a:solidFill>
                        <a:srgbClr val="E63D51"/>
                      </a:solidFill>
                      <a:prstDash val="solid"/>
                    </a:lnB>
                    <a:solidFill>
                      <a:srgbClr val="D0333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128">
                <a:tc rowSpan="7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8203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5892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557705" y="259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98" y="0"/>
                </a:moveTo>
                <a:lnTo>
                  <a:pt x="0" y="0"/>
                </a:lnTo>
                <a:lnTo>
                  <a:pt x="0" y="55880"/>
                </a:lnTo>
                <a:lnTo>
                  <a:pt x="0" y="165100"/>
                </a:lnTo>
                <a:lnTo>
                  <a:pt x="0" y="1306830"/>
                </a:lnTo>
                <a:lnTo>
                  <a:pt x="1306398" y="1306830"/>
                </a:lnTo>
                <a:lnTo>
                  <a:pt x="1306398" y="1250950"/>
                </a:lnTo>
                <a:lnTo>
                  <a:pt x="56045" y="1250950"/>
                </a:lnTo>
                <a:lnTo>
                  <a:pt x="56045" y="1134110"/>
                </a:lnTo>
                <a:lnTo>
                  <a:pt x="1306398" y="1134110"/>
                </a:lnTo>
                <a:lnTo>
                  <a:pt x="1306398" y="1060450"/>
                </a:lnTo>
                <a:lnTo>
                  <a:pt x="56057" y="1060450"/>
                </a:lnTo>
                <a:lnTo>
                  <a:pt x="56057" y="956310"/>
                </a:lnTo>
                <a:lnTo>
                  <a:pt x="1306398" y="956310"/>
                </a:lnTo>
                <a:lnTo>
                  <a:pt x="1306398" y="881380"/>
                </a:lnTo>
                <a:lnTo>
                  <a:pt x="56057" y="881380"/>
                </a:lnTo>
                <a:lnTo>
                  <a:pt x="56057" y="777240"/>
                </a:lnTo>
                <a:lnTo>
                  <a:pt x="1306398" y="777240"/>
                </a:lnTo>
                <a:lnTo>
                  <a:pt x="1306398" y="702310"/>
                </a:lnTo>
                <a:lnTo>
                  <a:pt x="56057" y="702310"/>
                </a:lnTo>
                <a:lnTo>
                  <a:pt x="56057" y="598170"/>
                </a:lnTo>
                <a:lnTo>
                  <a:pt x="1306398" y="598170"/>
                </a:lnTo>
                <a:lnTo>
                  <a:pt x="1306398" y="523240"/>
                </a:lnTo>
                <a:lnTo>
                  <a:pt x="56057" y="523240"/>
                </a:lnTo>
                <a:lnTo>
                  <a:pt x="56057" y="419100"/>
                </a:lnTo>
                <a:lnTo>
                  <a:pt x="1306398" y="419100"/>
                </a:lnTo>
                <a:lnTo>
                  <a:pt x="1306398" y="344170"/>
                </a:lnTo>
                <a:lnTo>
                  <a:pt x="56045" y="344170"/>
                </a:lnTo>
                <a:lnTo>
                  <a:pt x="56045" y="240030"/>
                </a:lnTo>
                <a:lnTo>
                  <a:pt x="1306398" y="240030"/>
                </a:lnTo>
                <a:lnTo>
                  <a:pt x="1306398" y="165100"/>
                </a:lnTo>
                <a:lnTo>
                  <a:pt x="56057" y="165100"/>
                </a:lnTo>
                <a:lnTo>
                  <a:pt x="56057" y="55880"/>
                </a:lnTo>
                <a:lnTo>
                  <a:pt x="1306398" y="55880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object 8"/>
          <p:cNvSpPr/>
          <p:nvPr/>
        </p:nvSpPr>
        <p:spPr>
          <a:xfrm>
            <a:off x="759636" y="2575"/>
            <a:ext cx="1551810" cy="792463"/>
          </a:xfrm>
          <a:custGeom>
            <a:avLst/>
            <a:gdLst/>
            <a:ahLst/>
            <a:cxnLst/>
            <a:rect l="l" t="t" r="r" b="b"/>
            <a:pathLst>
              <a:path w="2559050" h="1306830">
                <a:moveTo>
                  <a:pt x="2558796" y="0"/>
                </a:moveTo>
                <a:lnTo>
                  <a:pt x="1306385" y="0"/>
                </a:lnTo>
                <a:lnTo>
                  <a:pt x="1252423" y="0"/>
                </a:ln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907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54" y="1229677"/>
                </a:lnTo>
                <a:lnTo>
                  <a:pt x="956779" y="1228902"/>
                </a:lnTo>
                <a:lnTo>
                  <a:pt x="999350" y="1204264"/>
                </a:lnTo>
                <a:lnTo>
                  <a:pt x="1039812" y="1176578"/>
                </a:lnTo>
                <a:lnTo>
                  <a:pt x="1078014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77" y="998093"/>
                </a:lnTo>
                <a:lnTo>
                  <a:pt x="1229614" y="955471"/>
                </a:lnTo>
                <a:lnTo>
                  <a:pt x="1250950" y="910907"/>
                </a:lnTo>
                <a:lnTo>
                  <a:pt x="1250950" y="395478"/>
                </a:lnTo>
                <a:lnTo>
                  <a:pt x="1229690" y="351078"/>
                </a:lnTo>
                <a:lnTo>
                  <a:pt x="1229690" y="653199"/>
                </a:lnTo>
                <a:lnTo>
                  <a:pt x="1227772" y="700417"/>
                </a:lnTo>
                <a:lnTo>
                  <a:pt x="1222121" y="746594"/>
                </a:lnTo>
                <a:lnTo>
                  <a:pt x="1212900" y="791578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50" y="917905"/>
                </a:lnTo>
                <a:lnTo>
                  <a:pt x="1143190" y="956640"/>
                </a:lnTo>
                <a:lnTo>
                  <a:pt x="1118311" y="993444"/>
                </a:lnTo>
                <a:lnTo>
                  <a:pt x="1090752" y="1028166"/>
                </a:lnTo>
                <a:lnTo>
                  <a:pt x="1060653" y="1060640"/>
                </a:lnTo>
                <a:lnTo>
                  <a:pt x="1028166" y="1090739"/>
                </a:lnTo>
                <a:lnTo>
                  <a:pt x="993444" y="1118311"/>
                </a:lnTo>
                <a:lnTo>
                  <a:pt x="956652" y="1143190"/>
                </a:lnTo>
                <a:lnTo>
                  <a:pt x="917905" y="1165237"/>
                </a:lnTo>
                <a:lnTo>
                  <a:pt x="877379" y="1184300"/>
                </a:lnTo>
                <a:lnTo>
                  <a:pt x="835228" y="1200238"/>
                </a:lnTo>
                <a:lnTo>
                  <a:pt x="791578" y="1212900"/>
                </a:lnTo>
                <a:lnTo>
                  <a:pt x="746594" y="1222121"/>
                </a:lnTo>
                <a:lnTo>
                  <a:pt x="700417" y="1227759"/>
                </a:lnTo>
                <a:lnTo>
                  <a:pt x="653199" y="1229677"/>
                </a:lnTo>
                <a:lnTo>
                  <a:pt x="605993" y="1227759"/>
                </a:lnTo>
                <a:lnTo>
                  <a:pt x="559816" y="1222121"/>
                </a:lnTo>
                <a:lnTo>
                  <a:pt x="514832" y="1212900"/>
                </a:lnTo>
                <a:lnTo>
                  <a:pt x="471182" y="1200238"/>
                </a:lnTo>
                <a:lnTo>
                  <a:pt x="429018" y="1184300"/>
                </a:lnTo>
                <a:lnTo>
                  <a:pt x="394131" y="1167892"/>
                </a:lnTo>
                <a:lnTo>
                  <a:pt x="394131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093"/>
                </a:lnTo>
                <a:lnTo>
                  <a:pt x="128917" y="1038618"/>
                </a:lnTo>
                <a:lnTo>
                  <a:pt x="159397" y="1076883"/>
                </a:lnTo>
                <a:lnTo>
                  <a:pt x="192608" y="1112735"/>
                </a:lnTo>
                <a:lnTo>
                  <a:pt x="228384" y="1146022"/>
                </a:lnTo>
                <a:lnTo>
                  <a:pt x="266585" y="1176578"/>
                </a:lnTo>
                <a:lnTo>
                  <a:pt x="307047" y="1204264"/>
                </a:lnTo>
                <a:lnTo>
                  <a:pt x="349618" y="1228902"/>
                </a:lnTo>
                <a:lnTo>
                  <a:pt x="394131" y="1250340"/>
                </a:lnTo>
                <a:lnTo>
                  <a:pt x="394131" y="1167892"/>
                </a:lnTo>
                <a:lnTo>
                  <a:pt x="388493" y="1165237"/>
                </a:lnTo>
                <a:lnTo>
                  <a:pt x="349758" y="1143190"/>
                </a:lnTo>
                <a:lnTo>
                  <a:pt x="312953" y="1118311"/>
                </a:lnTo>
                <a:lnTo>
                  <a:pt x="278231" y="1090739"/>
                </a:lnTo>
                <a:lnTo>
                  <a:pt x="245745" y="1060640"/>
                </a:lnTo>
                <a:lnTo>
                  <a:pt x="215646" y="1028166"/>
                </a:lnTo>
                <a:lnTo>
                  <a:pt x="188087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37858" y="910907"/>
                </a:lnTo>
                <a:lnTo>
                  <a:pt x="122085" y="877379"/>
                </a:lnTo>
                <a:lnTo>
                  <a:pt x="106146" y="835215"/>
                </a:lnTo>
                <a:lnTo>
                  <a:pt x="93484" y="791578"/>
                </a:lnTo>
                <a:lnTo>
                  <a:pt x="84264" y="746594"/>
                </a:lnTo>
                <a:lnTo>
                  <a:pt x="78625" y="700417"/>
                </a:lnTo>
                <a:lnTo>
                  <a:pt x="76708" y="653199"/>
                </a:lnTo>
                <a:lnTo>
                  <a:pt x="78625" y="605993"/>
                </a:lnTo>
                <a:lnTo>
                  <a:pt x="84264" y="559816"/>
                </a:lnTo>
                <a:lnTo>
                  <a:pt x="93484" y="514832"/>
                </a:lnTo>
                <a:lnTo>
                  <a:pt x="106146" y="471182"/>
                </a:lnTo>
                <a:lnTo>
                  <a:pt x="122085" y="429018"/>
                </a:lnTo>
                <a:lnTo>
                  <a:pt x="141147" y="388493"/>
                </a:lnTo>
                <a:lnTo>
                  <a:pt x="163195" y="349745"/>
                </a:lnTo>
                <a:lnTo>
                  <a:pt x="188087" y="312953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72"/>
                </a:lnTo>
                <a:lnTo>
                  <a:pt x="471182" y="106133"/>
                </a:lnTo>
                <a:lnTo>
                  <a:pt x="514832" y="93484"/>
                </a:lnTo>
                <a:lnTo>
                  <a:pt x="559816" y="84251"/>
                </a:lnTo>
                <a:lnTo>
                  <a:pt x="605993" y="78613"/>
                </a:lnTo>
                <a:lnTo>
                  <a:pt x="653199" y="76695"/>
                </a:lnTo>
                <a:lnTo>
                  <a:pt x="700417" y="78613"/>
                </a:lnTo>
                <a:lnTo>
                  <a:pt x="746594" y="84251"/>
                </a:lnTo>
                <a:lnTo>
                  <a:pt x="791578" y="93484"/>
                </a:lnTo>
                <a:lnTo>
                  <a:pt x="835228" y="106133"/>
                </a:lnTo>
                <a:lnTo>
                  <a:pt x="877379" y="122072"/>
                </a:lnTo>
                <a:lnTo>
                  <a:pt x="917905" y="141147"/>
                </a:lnTo>
                <a:lnTo>
                  <a:pt x="956652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11" y="312953"/>
                </a:lnTo>
                <a:lnTo>
                  <a:pt x="1143190" y="349745"/>
                </a:lnTo>
                <a:lnTo>
                  <a:pt x="1165250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00" y="514832"/>
                </a:lnTo>
                <a:lnTo>
                  <a:pt x="1222121" y="559816"/>
                </a:lnTo>
                <a:lnTo>
                  <a:pt x="1227772" y="605993"/>
                </a:lnTo>
                <a:lnTo>
                  <a:pt x="1229690" y="653199"/>
                </a:lnTo>
                <a:lnTo>
                  <a:pt x="1229690" y="351078"/>
                </a:lnTo>
                <a:lnTo>
                  <a:pt x="1205064" y="308267"/>
                </a:lnTo>
                <a:lnTo>
                  <a:pt x="1177467" y="267754"/>
                </a:lnTo>
                <a:lnTo>
                  <a:pt x="1147000" y="229489"/>
                </a:lnTo>
                <a:lnTo>
                  <a:pt x="1113790" y="193624"/>
                </a:lnTo>
                <a:lnTo>
                  <a:pt x="1078001" y="160350"/>
                </a:lnTo>
                <a:lnTo>
                  <a:pt x="1039812" y="129781"/>
                </a:lnTo>
                <a:lnTo>
                  <a:pt x="999350" y="102108"/>
                </a:lnTo>
                <a:lnTo>
                  <a:pt x="956792" y="77482"/>
                </a:lnTo>
                <a:lnTo>
                  <a:pt x="912279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19" y="0"/>
                </a:lnTo>
                <a:lnTo>
                  <a:pt x="394119" y="56045"/>
                </a:lnTo>
                <a:lnTo>
                  <a:pt x="349605" y="77482"/>
                </a:lnTo>
                <a:lnTo>
                  <a:pt x="307047" y="102108"/>
                </a:lnTo>
                <a:lnTo>
                  <a:pt x="266585" y="129794"/>
                </a:lnTo>
                <a:lnTo>
                  <a:pt x="228384" y="160350"/>
                </a:lnTo>
                <a:lnTo>
                  <a:pt x="192595" y="193636"/>
                </a:lnTo>
                <a:lnTo>
                  <a:pt x="159385" y="229489"/>
                </a:lnTo>
                <a:lnTo>
                  <a:pt x="128905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52"/>
                </a:lnTo>
                <a:lnTo>
                  <a:pt x="55435" y="56045"/>
                </a:lnTo>
                <a:lnTo>
                  <a:pt x="394119" y="56045"/>
                </a:lnTo>
                <a:lnTo>
                  <a:pt x="394119" y="0"/>
                </a:lnTo>
                <a:lnTo>
                  <a:pt x="0" y="0"/>
                </a:lnTo>
                <a:lnTo>
                  <a:pt x="0" y="1306385"/>
                </a:lnTo>
                <a:lnTo>
                  <a:pt x="1252423" y="1306385"/>
                </a:lnTo>
                <a:lnTo>
                  <a:pt x="1306385" y="1306385"/>
                </a:lnTo>
                <a:lnTo>
                  <a:pt x="2558796" y="1306385"/>
                </a:lnTo>
                <a:lnTo>
                  <a:pt x="2558796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9" name="object 9"/>
          <p:cNvSpPr/>
          <p:nvPr/>
        </p:nvSpPr>
        <p:spPr>
          <a:xfrm>
            <a:off x="5315620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0" name="object 10"/>
          <p:cNvSpPr/>
          <p:nvPr/>
        </p:nvSpPr>
        <p:spPr>
          <a:xfrm>
            <a:off x="1519050" y="3037335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600" y="1250862"/>
                </a:lnTo>
                <a:lnTo>
                  <a:pt x="55600" y="708711"/>
                </a:lnTo>
                <a:lnTo>
                  <a:pt x="939487" y="708711"/>
                </a:lnTo>
                <a:lnTo>
                  <a:pt x="957049" y="703015"/>
                </a:lnTo>
                <a:lnTo>
                  <a:pt x="1008845" y="681399"/>
                </a:lnTo>
                <a:lnTo>
                  <a:pt x="1015660" y="677790"/>
                </a:lnTo>
                <a:lnTo>
                  <a:pt x="550590" y="677790"/>
                </a:lnTo>
                <a:lnTo>
                  <a:pt x="485827" y="676142"/>
                </a:lnTo>
                <a:lnTo>
                  <a:pt x="422096" y="672974"/>
                </a:lnTo>
                <a:lnTo>
                  <a:pt x="360282" y="668605"/>
                </a:lnTo>
                <a:lnTo>
                  <a:pt x="301269" y="663352"/>
                </a:lnTo>
                <a:lnTo>
                  <a:pt x="245944" y="657536"/>
                </a:lnTo>
                <a:lnTo>
                  <a:pt x="195190" y="651473"/>
                </a:lnTo>
                <a:lnTo>
                  <a:pt x="149894" y="645483"/>
                </a:lnTo>
                <a:lnTo>
                  <a:pt x="110940" y="639884"/>
                </a:lnTo>
                <a:lnTo>
                  <a:pt x="55600" y="631132"/>
                </a:lnTo>
                <a:lnTo>
                  <a:pt x="55600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29" h="1306829">
                <a:moveTo>
                  <a:pt x="939487" y="708711"/>
                </a:moveTo>
                <a:lnTo>
                  <a:pt x="55600" y="708711"/>
                </a:lnTo>
                <a:lnTo>
                  <a:pt x="117106" y="718293"/>
                </a:lnTo>
                <a:lnTo>
                  <a:pt x="157386" y="723961"/>
                </a:lnTo>
                <a:lnTo>
                  <a:pt x="203057" y="729849"/>
                </a:lnTo>
                <a:lnTo>
                  <a:pt x="253400" y="735684"/>
                </a:lnTo>
                <a:lnTo>
                  <a:pt x="307695" y="741192"/>
                </a:lnTo>
                <a:lnTo>
                  <a:pt x="365221" y="746100"/>
                </a:lnTo>
                <a:lnTo>
                  <a:pt x="425260" y="750135"/>
                </a:lnTo>
                <a:lnTo>
                  <a:pt x="487090" y="753022"/>
                </a:lnTo>
                <a:lnTo>
                  <a:pt x="549993" y="754490"/>
                </a:lnTo>
                <a:lnTo>
                  <a:pt x="551518" y="817880"/>
                </a:lnTo>
                <a:lnTo>
                  <a:pt x="554573" y="880104"/>
                </a:lnTo>
                <a:lnTo>
                  <a:pt x="558863" y="940455"/>
                </a:lnTo>
                <a:lnTo>
                  <a:pt x="564096" y="998222"/>
                </a:lnTo>
                <a:lnTo>
                  <a:pt x="569978" y="1052697"/>
                </a:lnTo>
                <a:lnTo>
                  <a:pt x="576216" y="1103169"/>
                </a:lnTo>
                <a:lnTo>
                  <a:pt x="582517" y="1148931"/>
                </a:lnTo>
                <a:lnTo>
                  <a:pt x="588587" y="1189274"/>
                </a:lnTo>
                <a:lnTo>
                  <a:pt x="598861" y="1250862"/>
                </a:lnTo>
                <a:lnTo>
                  <a:pt x="676607" y="1250862"/>
                </a:lnTo>
                <a:lnTo>
                  <a:pt x="672511" y="1227529"/>
                </a:lnTo>
                <a:lnTo>
                  <a:pt x="667295" y="1195982"/>
                </a:lnTo>
                <a:lnTo>
                  <a:pt x="661305" y="1157106"/>
                </a:lnTo>
                <a:lnTo>
                  <a:pt x="654886" y="1111784"/>
                </a:lnTo>
                <a:lnTo>
                  <a:pt x="648384" y="1060899"/>
                </a:lnTo>
                <a:lnTo>
                  <a:pt x="642145" y="1005335"/>
                </a:lnTo>
                <a:lnTo>
                  <a:pt x="636515" y="945975"/>
                </a:lnTo>
                <a:lnTo>
                  <a:pt x="631840" y="883703"/>
                </a:lnTo>
                <a:lnTo>
                  <a:pt x="628464" y="819402"/>
                </a:lnTo>
                <a:lnTo>
                  <a:pt x="626734" y="753956"/>
                </a:lnTo>
                <a:lnTo>
                  <a:pt x="678132" y="751950"/>
                </a:lnTo>
                <a:lnTo>
                  <a:pt x="728785" y="748437"/>
                </a:lnTo>
                <a:lnTo>
                  <a:pt x="778299" y="743267"/>
                </a:lnTo>
                <a:lnTo>
                  <a:pt x="826278" y="736290"/>
                </a:lnTo>
                <a:lnTo>
                  <a:pt x="872326" y="727355"/>
                </a:lnTo>
                <a:lnTo>
                  <a:pt x="916048" y="716313"/>
                </a:lnTo>
                <a:lnTo>
                  <a:pt x="939487" y="708711"/>
                </a:lnTo>
                <a:close/>
              </a:path>
              <a:path w="1306829" h="1306829">
                <a:moveTo>
                  <a:pt x="1306462" y="437588"/>
                </a:moveTo>
                <a:lnTo>
                  <a:pt x="1250872" y="437588"/>
                </a:lnTo>
                <a:lnTo>
                  <a:pt x="125087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29" h="1306829">
                <a:moveTo>
                  <a:pt x="1133075" y="55589"/>
                </a:moveTo>
                <a:lnTo>
                  <a:pt x="860654" y="55589"/>
                </a:lnTo>
                <a:lnTo>
                  <a:pt x="819095" y="76012"/>
                </a:lnTo>
                <a:lnTo>
                  <a:pt x="779786" y="101432"/>
                </a:lnTo>
                <a:lnTo>
                  <a:pt x="742939" y="131642"/>
                </a:lnTo>
                <a:lnTo>
                  <a:pt x="708771" y="166434"/>
                </a:lnTo>
                <a:lnTo>
                  <a:pt x="677496" y="205601"/>
                </a:lnTo>
                <a:lnTo>
                  <a:pt x="649328" y="248933"/>
                </a:lnTo>
                <a:lnTo>
                  <a:pt x="624483" y="296225"/>
                </a:lnTo>
                <a:lnTo>
                  <a:pt x="603175" y="347266"/>
                </a:lnTo>
                <a:lnTo>
                  <a:pt x="589513" y="388962"/>
                </a:lnTo>
                <a:lnTo>
                  <a:pt x="578152" y="433111"/>
                </a:lnTo>
                <a:lnTo>
                  <a:pt x="568941" y="479344"/>
                </a:lnTo>
                <a:lnTo>
                  <a:pt x="561730" y="527296"/>
                </a:lnTo>
                <a:lnTo>
                  <a:pt x="556368" y="576599"/>
                </a:lnTo>
                <a:lnTo>
                  <a:pt x="552695" y="627131"/>
                </a:lnTo>
                <a:lnTo>
                  <a:pt x="550590" y="677790"/>
                </a:lnTo>
                <a:lnTo>
                  <a:pt x="1015660" y="677790"/>
                </a:lnTo>
                <a:lnTo>
                  <a:pt x="1016491" y="677351"/>
                </a:lnTo>
                <a:lnTo>
                  <a:pt x="627258" y="677351"/>
                </a:lnTo>
                <a:lnTo>
                  <a:pt x="629658" y="622210"/>
                </a:lnTo>
                <a:lnTo>
                  <a:pt x="633993" y="568162"/>
                </a:lnTo>
                <a:lnTo>
                  <a:pt x="640475" y="515747"/>
                </a:lnTo>
                <a:lnTo>
                  <a:pt x="649314" y="465505"/>
                </a:lnTo>
                <a:lnTo>
                  <a:pt x="660723" y="417978"/>
                </a:lnTo>
                <a:lnTo>
                  <a:pt x="674911" y="373705"/>
                </a:lnTo>
                <a:lnTo>
                  <a:pt x="696471" y="322894"/>
                </a:lnTo>
                <a:lnTo>
                  <a:pt x="721927" y="276607"/>
                </a:lnTo>
                <a:lnTo>
                  <a:pt x="750988" y="235133"/>
                </a:lnTo>
                <a:lnTo>
                  <a:pt x="783364" y="198760"/>
                </a:lnTo>
                <a:lnTo>
                  <a:pt x="818764" y="167778"/>
                </a:lnTo>
                <a:lnTo>
                  <a:pt x="856898" y="142475"/>
                </a:lnTo>
                <a:lnTo>
                  <a:pt x="897474" y="123139"/>
                </a:lnTo>
                <a:lnTo>
                  <a:pt x="940201" y="110059"/>
                </a:lnTo>
                <a:lnTo>
                  <a:pt x="987863" y="103509"/>
                </a:lnTo>
                <a:lnTo>
                  <a:pt x="1202161" y="103509"/>
                </a:lnTo>
                <a:lnTo>
                  <a:pt x="1201052" y="102311"/>
                </a:lnTo>
                <a:lnTo>
                  <a:pt x="1185769" y="88649"/>
                </a:lnTo>
                <a:lnTo>
                  <a:pt x="1169270" y="76303"/>
                </a:lnTo>
                <a:lnTo>
                  <a:pt x="1151668" y="65281"/>
                </a:lnTo>
                <a:lnTo>
                  <a:pt x="1133075" y="55589"/>
                </a:lnTo>
                <a:close/>
              </a:path>
              <a:path w="1306829" h="1306829">
                <a:moveTo>
                  <a:pt x="1202161" y="103509"/>
                </a:moveTo>
                <a:lnTo>
                  <a:pt x="987863" y="103509"/>
                </a:lnTo>
                <a:lnTo>
                  <a:pt x="1033921" y="105261"/>
                </a:lnTo>
                <a:lnTo>
                  <a:pt x="1076888" y="114977"/>
                </a:lnTo>
                <a:lnTo>
                  <a:pt x="1115276" y="132321"/>
                </a:lnTo>
                <a:lnTo>
                  <a:pt x="1147598" y="156958"/>
                </a:lnTo>
                <a:lnTo>
                  <a:pt x="1187408" y="220056"/>
                </a:lnTo>
                <a:lnTo>
                  <a:pt x="1197688" y="258909"/>
                </a:lnTo>
                <a:lnTo>
                  <a:pt x="1201178" y="301027"/>
                </a:lnTo>
                <a:lnTo>
                  <a:pt x="1200783" y="315597"/>
                </a:lnTo>
                <a:lnTo>
                  <a:pt x="1194780" y="360208"/>
                </a:lnTo>
                <a:lnTo>
                  <a:pt x="1181841" y="404236"/>
                </a:lnTo>
                <a:lnTo>
                  <a:pt x="1162592" y="445958"/>
                </a:lnTo>
                <a:lnTo>
                  <a:pt x="1137321" y="485077"/>
                </a:lnTo>
                <a:lnTo>
                  <a:pt x="1106317" y="521298"/>
                </a:lnTo>
                <a:lnTo>
                  <a:pt x="1069868" y="554322"/>
                </a:lnTo>
                <a:lnTo>
                  <a:pt x="1028264" y="583853"/>
                </a:lnTo>
                <a:lnTo>
                  <a:pt x="981794" y="609594"/>
                </a:lnTo>
                <a:lnTo>
                  <a:pt x="930746" y="631247"/>
                </a:lnTo>
                <a:lnTo>
                  <a:pt x="887207" y="645040"/>
                </a:lnTo>
                <a:lnTo>
                  <a:pt x="840076" y="656109"/>
                </a:lnTo>
                <a:lnTo>
                  <a:pt x="789934" y="664665"/>
                </a:lnTo>
                <a:lnTo>
                  <a:pt x="737362" y="670917"/>
                </a:lnTo>
                <a:lnTo>
                  <a:pt x="682943" y="675076"/>
                </a:lnTo>
                <a:lnTo>
                  <a:pt x="627258" y="677351"/>
                </a:lnTo>
                <a:lnTo>
                  <a:pt x="1016491" y="677351"/>
                </a:lnTo>
                <a:lnTo>
                  <a:pt x="1056763" y="656029"/>
                </a:lnTo>
                <a:lnTo>
                  <a:pt x="1100588" y="627131"/>
                </a:lnTo>
                <a:lnTo>
                  <a:pt x="1140109" y="594929"/>
                </a:lnTo>
                <a:lnTo>
                  <a:pt x="1175111" y="559649"/>
                </a:lnTo>
                <a:lnTo>
                  <a:pt x="1205381" y="521515"/>
                </a:lnTo>
                <a:lnTo>
                  <a:pt x="1230706" y="480753"/>
                </a:lnTo>
                <a:lnTo>
                  <a:pt x="1250872" y="437588"/>
                </a:lnTo>
                <a:lnTo>
                  <a:pt x="1306462" y="437588"/>
                </a:lnTo>
                <a:lnTo>
                  <a:pt x="1306462" y="174204"/>
                </a:lnTo>
                <a:lnTo>
                  <a:pt x="1250872" y="174204"/>
                </a:lnTo>
                <a:lnTo>
                  <a:pt x="1240720" y="154308"/>
                </a:lnTo>
                <a:lnTo>
                  <a:pt x="1229017" y="135607"/>
                </a:lnTo>
                <a:lnTo>
                  <a:pt x="1215786" y="118231"/>
                </a:lnTo>
                <a:lnTo>
                  <a:pt x="1202161" y="103509"/>
                </a:lnTo>
                <a:close/>
              </a:path>
              <a:path w="1306829" h="1306829">
                <a:moveTo>
                  <a:pt x="1306462" y="55589"/>
                </a:moveTo>
                <a:lnTo>
                  <a:pt x="1250872" y="55589"/>
                </a:lnTo>
                <a:lnTo>
                  <a:pt x="1250872" y="174204"/>
                </a:lnTo>
                <a:lnTo>
                  <a:pt x="1306462" y="17420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object 11"/>
          <p:cNvSpPr/>
          <p:nvPr/>
        </p:nvSpPr>
        <p:spPr>
          <a:xfrm>
            <a:off x="3795639" y="76063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79" y="0"/>
                </a:moveTo>
                <a:lnTo>
                  <a:pt x="0" y="0"/>
                </a:lnTo>
                <a:lnTo>
                  <a:pt x="0" y="1306400"/>
                </a:lnTo>
                <a:lnTo>
                  <a:pt x="1306379" y="1306400"/>
                </a:lnTo>
                <a:lnTo>
                  <a:pt x="1306379" y="1250349"/>
                </a:lnTo>
                <a:lnTo>
                  <a:pt x="55432" y="1250349"/>
                </a:lnTo>
                <a:lnTo>
                  <a:pt x="55432" y="910914"/>
                </a:lnTo>
                <a:lnTo>
                  <a:pt x="137854" y="910914"/>
                </a:lnTo>
                <a:lnTo>
                  <a:pt x="122072" y="877371"/>
                </a:lnTo>
                <a:lnTo>
                  <a:pt x="106136" y="835208"/>
                </a:lnTo>
                <a:lnTo>
                  <a:pt x="93482" y="791559"/>
                </a:lnTo>
                <a:lnTo>
                  <a:pt x="84257" y="746572"/>
                </a:lnTo>
                <a:lnTo>
                  <a:pt x="78613" y="700397"/>
                </a:lnTo>
                <a:lnTo>
                  <a:pt x="76699" y="653184"/>
                </a:lnTo>
                <a:lnTo>
                  <a:pt x="78613" y="605973"/>
                </a:lnTo>
                <a:lnTo>
                  <a:pt x="84257" y="559801"/>
                </a:lnTo>
                <a:lnTo>
                  <a:pt x="93482" y="514817"/>
                </a:lnTo>
                <a:lnTo>
                  <a:pt x="106136" y="471170"/>
                </a:lnTo>
                <a:lnTo>
                  <a:pt x="122072" y="429010"/>
                </a:lnTo>
                <a:lnTo>
                  <a:pt x="137846" y="395485"/>
                </a:lnTo>
                <a:lnTo>
                  <a:pt x="55432" y="395485"/>
                </a:lnTo>
                <a:lnTo>
                  <a:pt x="55432" y="56061"/>
                </a:lnTo>
                <a:lnTo>
                  <a:pt x="1306379" y="56061"/>
                </a:lnTo>
                <a:lnTo>
                  <a:pt x="1306379" y="0"/>
                </a:lnTo>
                <a:close/>
              </a:path>
              <a:path w="1306829" h="1306830">
                <a:moveTo>
                  <a:pt x="137854" y="910914"/>
                </a:moveTo>
                <a:lnTo>
                  <a:pt x="55432" y="910914"/>
                </a:lnTo>
                <a:lnTo>
                  <a:pt x="76780" y="955496"/>
                </a:lnTo>
                <a:lnTo>
                  <a:pt x="101322" y="998116"/>
                </a:lnTo>
                <a:lnTo>
                  <a:pt x="128911" y="1038637"/>
                </a:lnTo>
                <a:lnTo>
                  <a:pt x="159388" y="1076904"/>
                </a:lnTo>
                <a:lnTo>
                  <a:pt x="192596" y="1112758"/>
                </a:lnTo>
                <a:lnTo>
                  <a:pt x="228379" y="1146042"/>
                </a:lnTo>
                <a:lnTo>
                  <a:pt x="266578" y="1176601"/>
                </a:lnTo>
                <a:lnTo>
                  <a:pt x="307037" y="1204276"/>
                </a:lnTo>
                <a:lnTo>
                  <a:pt x="349597" y="1228911"/>
                </a:lnTo>
                <a:lnTo>
                  <a:pt x="394103" y="1250349"/>
                </a:lnTo>
                <a:lnTo>
                  <a:pt x="912265" y="1250349"/>
                </a:lnTo>
                <a:lnTo>
                  <a:pt x="955157" y="1229690"/>
                </a:lnTo>
                <a:lnTo>
                  <a:pt x="653184" y="1229690"/>
                </a:lnTo>
                <a:lnTo>
                  <a:pt x="605971" y="1227775"/>
                </a:lnTo>
                <a:lnTo>
                  <a:pt x="559796" y="1222131"/>
                </a:lnTo>
                <a:lnTo>
                  <a:pt x="514810" y="1212906"/>
                </a:lnTo>
                <a:lnTo>
                  <a:pt x="471161" y="1200250"/>
                </a:lnTo>
                <a:lnTo>
                  <a:pt x="429000" y="1184313"/>
                </a:lnTo>
                <a:lnTo>
                  <a:pt x="388475" y="1165245"/>
                </a:lnTo>
                <a:lnTo>
                  <a:pt x="349737" y="1143194"/>
                </a:lnTo>
                <a:lnTo>
                  <a:pt x="312934" y="1118311"/>
                </a:lnTo>
                <a:lnTo>
                  <a:pt x="278217" y="1090744"/>
                </a:lnTo>
                <a:lnTo>
                  <a:pt x="245734" y="1060644"/>
                </a:lnTo>
                <a:lnTo>
                  <a:pt x="215635" y="1028160"/>
                </a:lnTo>
                <a:lnTo>
                  <a:pt x="188070" y="993440"/>
                </a:lnTo>
                <a:lnTo>
                  <a:pt x="163188" y="956636"/>
                </a:lnTo>
                <a:lnTo>
                  <a:pt x="141139" y="917897"/>
                </a:lnTo>
                <a:lnTo>
                  <a:pt x="137854" y="910914"/>
                </a:lnTo>
                <a:close/>
              </a:path>
              <a:path w="1306829" h="1306830">
                <a:moveTo>
                  <a:pt x="1306379" y="910935"/>
                </a:moveTo>
                <a:lnTo>
                  <a:pt x="1250946" y="910935"/>
                </a:lnTo>
                <a:lnTo>
                  <a:pt x="1250946" y="1250349"/>
                </a:lnTo>
                <a:lnTo>
                  <a:pt x="1306379" y="1250349"/>
                </a:lnTo>
                <a:lnTo>
                  <a:pt x="1306379" y="910935"/>
                </a:lnTo>
                <a:close/>
              </a:path>
              <a:path w="1306829" h="1306830">
                <a:moveTo>
                  <a:pt x="955128" y="76709"/>
                </a:moveTo>
                <a:lnTo>
                  <a:pt x="653184" y="76709"/>
                </a:lnTo>
                <a:lnTo>
                  <a:pt x="700396" y="78624"/>
                </a:lnTo>
                <a:lnTo>
                  <a:pt x="746569" y="84268"/>
                </a:lnTo>
                <a:lnTo>
                  <a:pt x="791555" y="93493"/>
                </a:lnTo>
                <a:lnTo>
                  <a:pt x="835203" y="106148"/>
                </a:lnTo>
                <a:lnTo>
                  <a:pt x="877365" y="122084"/>
                </a:lnTo>
                <a:lnTo>
                  <a:pt x="917890" y="141151"/>
                </a:lnTo>
                <a:lnTo>
                  <a:pt x="956629" y="163201"/>
                </a:lnTo>
                <a:lnTo>
                  <a:pt x="993432" y="188083"/>
                </a:lnTo>
                <a:lnTo>
                  <a:pt x="1028151" y="215648"/>
                </a:lnTo>
                <a:lnTo>
                  <a:pt x="1060635" y="245747"/>
                </a:lnTo>
                <a:lnTo>
                  <a:pt x="1090735" y="278230"/>
                </a:lnTo>
                <a:lnTo>
                  <a:pt x="1118301" y="312947"/>
                </a:lnTo>
                <a:lnTo>
                  <a:pt x="1143184" y="349749"/>
                </a:lnTo>
                <a:lnTo>
                  <a:pt x="1165235" y="388487"/>
                </a:lnTo>
                <a:lnTo>
                  <a:pt x="1184303" y="429010"/>
                </a:lnTo>
                <a:lnTo>
                  <a:pt x="1200240" y="471170"/>
                </a:lnTo>
                <a:lnTo>
                  <a:pt x="1212895" y="514817"/>
                </a:lnTo>
                <a:lnTo>
                  <a:pt x="1222120" y="559801"/>
                </a:lnTo>
                <a:lnTo>
                  <a:pt x="1227765" y="605973"/>
                </a:lnTo>
                <a:lnTo>
                  <a:pt x="1229679" y="653184"/>
                </a:lnTo>
                <a:lnTo>
                  <a:pt x="1227765" y="700397"/>
                </a:lnTo>
                <a:lnTo>
                  <a:pt x="1222120" y="746572"/>
                </a:lnTo>
                <a:lnTo>
                  <a:pt x="1212895" y="791559"/>
                </a:lnTo>
                <a:lnTo>
                  <a:pt x="1200240" y="835208"/>
                </a:lnTo>
                <a:lnTo>
                  <a:pt x="1184303" y="877371"/>
                </a:lnTo>
                <a:lnTo>
                  <a:pt x="1165235" y="917897"/>
                </a:lnTo>
                <a:lnTo>
                  <a:pt x="1143184" y="956636"/>
                </a:lnTo>
                <a:lnTo>
                  <a:pt x="1118301" y="993440"/>
                </a:lnTo>
                <a:lnTo>
                  <a:pt x="1090735" y="1028160"/>
                </a:lnTo>
                <a:lnTo>
                  <a:pt x="1060635" y="1060644"/>
                </a:lnTo>
                <a:lnTo>
                  <a:pt x="1028151" y="1090744"/>
                </a:lnTo>
                <a:lnTo>
                  <a:pt x="993432" y="1118311"/>
                </a:lnTo>
                <a:lnTo>
                  <a:pt x="956629" y="1143194"/>
                </a:lnTo>
                <a:lnTo>
                  <a:pt x="917890" y="1165245"/>
                </a:lnTo>
                <a:lnTo>
                  <a:pt x="877365" y="1184313"/>
                </a:lnTo>
                <a:lnTo>
                  <a:pt x="835203" y="1200250"/>
                </a:lnTo>
                <a:lnTo>
                  <a:pt x="791555" y="1212906"/>
                </a:lnTo>
                <a:lnTo>
                  <a:pt x="746569" y="1222131"/>
                </a:lnTo>
                <a:lnTo>
                  <a:pt x="700396" y="1227775"/>
                </a:lnTo>
                <a:lnTo>
                  <a:pt x="653184" y="1229690"/>
                </a:lnTo>
                <a:lnTo>
                  <a:pt x="955157" y="1229690"/>
                </a:lnTo>
                <a:lnTo>
                  <a:pt x="999339" y="1204275"/>
                </a:lnTo>
                <a:lnTo>
                  <a:pt x="1039801" y="1176598"/>
                </a:lnTo>
                <a:lnTo>
                  <a:pt x="1078004" y="1146038"/>
                </a:lnTo>
                <a:lnTo>
                  <a:pt x="1113790" y="1112751"/>
                </a:lnTo>
                <a:lnTo>
                  <a:pt x="1147001" y="1076894"/>
                </a:lnTo>
                <a:lnTo>
                  <a:pt x="1177480" y="1038625"/>
                </a:lnTo>
                <a:lnTo>
                  <a:pt x="1205070" y="998101"/>
                </a:lnTo>
                <a:lnTo>
                  <a:pt x="1229614" y="955478"/>
                </a:lnTo>
                <a:lnTo>
                  <a:pt x="1250946" y="910935"/>
                </a:lnTo>
                <a:lnTo>
                  <a:pt x="1306379" y="910935"/>
                </a:lnTo>
                <a:lnTo>
                  <a:pt x="1306379" y="395474"/>
                </a:lnTo>
                <a:lnTo>
                  <a:pt x="1250946" y="395474"/>
                </a:lnTo>
                <a:lnTo>
                  <a:pt x="1229605" y="350911"/>
                </a:lnTo>
                <a:lnTo>
                  <a:pt x="1205062" y="308290"/>
                </a:lnTo>
                <a:lnTo>
                  <a:pt x="1177472" y="267768"/>
                </a:lnTo>
                <a:lnTo>
                  <a:pt x="1146993" y="229501"/>
                </a:lnTo>
                <a:lnTo>
                  <a:pt x="1113782" y="193648"/>
                </a:lnTo>
                <a:lnTo>
                  <a:pt x="1077997" y="160364"/>
                </a:lnTo>
                <a:lnTo>
                  <a:pt x="1039795" y="129807"/>
                </a:lnTo>
                <a:lnTo>
                  <a:pt x="999332" y="102132"/>
                </a:lnTo>
                <a:lnTo>
                  <a:pt x="956766" y="77498"/>
                </a:lnTo>
                <a:lnTo>
                  <a:pt x="955128" y="76709"/>
                </a:lnTo>
                <a:close/>
              </a:path>
              <a:path w="1306829" h="1306830">
                <a:moveTo>
                  <a:pt x="912254" y="56061"/>
                </a:moveTo>
                <a:lnTo>
                  <a:pt x="394113" y="56061"/>
                </a:lnTo>
                <a:lnTo>
                  <a:pt x="349604" y="77498"/>
                </a:lnTo>
                <a:lnTo>
                  <a:pt x="307040" y="102133"/>
                </a:lnTo>
                <a:lnTo>
                  <a:pt x="266578" y="129807"/>
                </a:lnTo>
                <a:lnTo>
                  <a:pt x="228376" y="160365"/>
                </a:lnTo>
                <a:lnTo>
                  <a:pt x="192590" y="193649"/>
                </a:lnTo>
                <a:lnTo>
                  <a:pt x="159380" y="229504"/>
                </a:lnTo>
                <a:lnTo>
                  <a:pt x="128901" y="267771"/>
                </a:lnTo>
                <a:lnTo>
                  <a:pt x="101312" y="308295"/>
                </a:lnTo>
                <a:lnTo>
                  <a:pt x="76770" y="350919"/>
                </a:lnTo>
                <a:lnTo>
                  <a:pt x="55432" y="395485"/>
                </a:lnTo>
                <a:lnTo>
                  <a:pt x="137851" y="395474"/>
                </a:lnTo>
                <a:lnTo>
                  <a:pt x="141139" y="388487"/>
                </a:lnTo>
                <a:lnTo>
                  <a:pt x="163188" y="349749"/>
                </a:lnTo>
                <a:lnTo>
                  <a:pt x="188070" y="312947"/>
                </a:lnTo>
                <a:lnTo>
                  <a:pt x="215635" y="278230"/>
                </a:lnTo>
                <a:lnTo>
                  <a:pt x="245734" y="245747"/>
                </a:lnTo>
                <a:lnTo>
                  <a:pt x="278217" y="215648"/>
                </a:lnTo>
                <a:lnTo>
                  <a:pt x="312934" y="188083"/>
                </a:lnTo>
                <a:lnTo>
                  <a:pt x="349737" y="163201"/>
                </a:lnTo>
                <a:lnTo>
                  <a:pt x="388475" y="141151"/>
                </a:lnTo>
                <a:lnTo>
                  <a:pt x="429000" y="122084"/>
                </a:lnTo>
                <a:lnTo>
                  <a:pt x="471161" y="106148"/>
                </a:lnTo>
                <a:lnTo>
                  <a:pt x="514810" y="93493"/>
                </a:lnTo>
                <a:lnTo>
                  <a:pt x="559796" y="84268"/>
                </a:lnTo>
                <a:lnTo>
                  <a:pt x="605971" y="78624"/>
                </a:lnTo>
                <a:lnTo>
                  <a:pt x="653184" y="76709"/>
                </a:lnTo>
                <a:lnTo>
                  <a:pt x="955128" y="76709"/>
                </a:lnTo>
                <a:lnTo>
                  <a:pt x="912254" y="56061"/>
                </a:lnTo>
                <a:close/>
              </a:path>
              <a:path w="1306829" h="1306830">
                <a:moveTo>
                  <a:pt x="1306379" y="56061"/>
                </a:moveTo>
                <a:lnTo>
                  <a:pt x="1250946" y="56061"/>
                </a:lnTo>
                <a:lnTo>
                  <a:pt x="1250946" y="395474"/>
                </a:lnTo>
                <a:lnTo>
                  <a:pt x="1306379" y="395474"/>
                </a:lnTo>
                <a:lnTo>
                  <a:pt x="1306379" y="5606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object 12"/>
          <p:cNvSpPr/>
          <p:nvPr/>
        </p:nvSpPr>
        <p:spPr>
          <a:xfrm>
            <a:off x="1036" y="227910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385" y="56159"/>
                </a:moveTo>
                <a:lnTo>
                  <a:pt x="1250950" y="56159"/>
                </a:lnTo>
                <a:lnTo>
                  <a:pt x="1250950" y="1250442"/>
                </a:lnTo>
                <a:lnTo>
                  <a:pt x="1306385" y="1250442"/>
                </a:lnTo>
                <a:lnTo>
                  <a:pt x="1306385" y="56159"/>
                </a:lnTo>
                <a:close/>
              </a:path>
              <a:path w="1306830" h="1306829">
                <a:moveTo>
                  <a:pt x="1306385" y="0"/>
                </a:moveTo>
                <a:lnTo>
                  <a:pt x="0" y="0"/>
                </a:lnTo>
                <a:lnTo>
                  <a:pt x="0" y="55880"/>
                </a:lnTo>
                <a:lnTo>
                  <a:pt x="0" y="1250950"/>
                </a:lnTo>
                <a:lnTo>
                  <a:pt x="0" y="1306830"/>
                </a:lnTo>
                <a:lnTo>
                  <a:pt x="1306385" y="1306830"/>
                </a:lnTo>
                <a:lnTo>
                  <a:pt x="1306385" y="1250950"/>
                </a:lnTo>
                <a:lnTo>
                  <a:pt x="55435" y="1250950"/>
                </a:lnTo>
                <a:lnTo>
                  <a:pt x="55435" y="558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object 13"/>
          <p:cNvSpPr/>
          <p:nvPr/>
        </p:nvSpPr>
        <p:spPr>
          <a:xfrm>
            <a:off x="3036269" y="2576"/>
            <a:ext cx="792463" cy="1552965"/>
          </a:xfrm>
          <a:custGeom>
            <a:avLst/>
            <a:gdLst/>
            <a:ahLst/>
            <a:cxnLst/>
            <a:rect l="l" t="t" r="r" b="b"/>
            <a:pathLst>
              <a:path w="1306829" h="2560955">
                <a:moveTo>
                  <a:pt x="938479" y="653224"/>
                </a:moveTo>
                <a:lnTo>
                  <a:pt x="934745" y="607009"/>
                </a:lnTo>
                <a:lnTo>
                  <a:pt x="923912" y="563156"/>
                </a:lnTo>
                <a:lnTo>
                  <a:pt x="906589" y="522236"/>
                </a:lnTo>
                <a:lnTo>
                  <a:pt x="883361" y="484847"/>
                </a:lnTo>
                <a:lnTo>
                  <a:pt x="863917" y="462203"/>
                </a:lnTo>
                <a:lnTo>
                  <a:pt x="863917" y="653224"/>
                </a:lnTo>
                <a:lnTo>
                  <a:pt x="858342" y="701484"/>
                </a:lnTo>
                <a:lnTo>
                  <a:pt x="842467" y="745820"/>
                </a:lnTo>
                <a:lnTo>
                  <a:pt x="817562" y="784948"/>
                </a:lnTo>
                <a:lnTo>
                  <a:pt x="784923" y="817600"/>
                </a:lnTo>
                <a:lnTo>
                  <a:pt x="745794" y="842492"/>
                </a:lnTo>
                <a:lnTo>
                  <a:pt x="701459" y="858367"/>
                </a:lnTo>
                <a:lnTo>
                  <a:pt x="653199" y="863942"/>
                </a:lnTo>
                <a:lnTo>
                  <a:pt x="604939" y="858367"/>
                </a:lnTo>
                <a:lnTo>
                  <a:pt x="560616" y="842492"/>
                </a:lnTo>
                <a:lnTo>
                  <a:pt x="521474" y="817600"/>
                </a:lnTo>
                <a:lnTo>
                  <a:pt x="488823" y="784948"/>
                </a:lnTo>
                <a:lnTo>
                  <a:pt x="463931" y="745820"/>
                </a:lnTo>
                <a:lnTo>
                  <a:pt x="448043" y="701484"/>
                </a:lnTo>
                <a:lnTo>
                  <a:pt x="442468" y="653224"/>
                </a:lnTo>
                <a:lnTo>
                  <a:pt x="448043" y="604964"/>
                </a:lnTo>
                <a:lnTo>
                  <a:pt x="463931" y="560628"/>
                </a:lnTo>
                <a:lnTo>
                  <a:pt x="488823" y="521500"/>
                </a:lnTo>
                <a:lnTo>
                  <a:pt x="521474" y="488848"/>
                </a:lnTo>
                <a:lnTo>
                  <a:pt x="560616" y="463943"/>
                </a:lnTo>
                <a:lnTo>
                  <a:pt x="604939" y="448068"/>
                </a:lnTo>
                <a:lnTo>
                  <a:pt x="653199" y="442493"/>
                </a:lnTo>
                <a:lnTo>
                  <a:pt x="701459" y="448068"/>
                </a:lnTo>
                <a:lnTo>
                  <a:pt x="745794" y="463943"/>
                </a:lnTo>
                <a:lnTo>
                  <a:pt x="784923" y="488848"/>
                </a:lnTo>
                <a:lnTo>
                  <a:pt x="817562" y="521500"/>
                </a:lnTo>
                <a:lnTo>
                  <a:pt x="842467" y="560628"/>
                </a:lnTo>
                <a:lnTo>
                  <a:pt x="858342" y="604964"/>
                </a:lnTo>
                <a:lnTo>
                  <a:pt x="863917" y="653224"/>
                </a:lnTo>
                <a:lnTo>
                  <a:pt x="863917" y="462203"/>
                </a:lnTo>
                <a:lnTo>
                  <a:pt x="821575" y="423062"/>
                </a:lnTo>
                <a:lnTo>
                  <a:pt x="784186" y="399834"/>
                </a:lnTo>
                <a:lnTo>
                  <a:pt x="743280" y="382511"/>
                </a:lnTo>
                <a:lnTo>
                  <a:pt x="699414" y="371678"/>
                </a:lnTo>
                <a:lnTo>
                  <a:pt x="653199" y="367931"/>
                </a:lnTo>
                <a:lnTo>
                  <a:pt x="606983" y="371678"/>
                </a:lnTo>
                <a:lnTo>
                  <a:pt x="563130" y="382511"/>
                </a:lnTo>
                <a:lnTo>
                  <a:pt x="522211" y="399834"/>
                </a:lnTo>
                <a:lnTo>
                  <a:pt x="484822" y="423062"/>
                </a:lnTo>
                <a:lnTo>
                  <a:pt x="451561" y="451599"/>
                </a:lnTo>
                <a:lnTo>
                  <a:pt x="423024" y="484847"/>
                </a:lnTo>
                <a:lnTo>
                  <a:pt x="399808" y="522236"/>
                </a:lnTo>
                <a:lnTo>
                  <a:pt x="382485" y="563156"/>
                </a:lnTo>
                <a:lnTo>
                  <a:pt x="371652" y="607009"/>
                </a:lnTo>
                <a:lnTo>
                  <a:pt x="367906" y="653224"/>
                </a:lnTo>
                <a:lnTo>
                  <a:pt x="371652" y="699439"/>
                </a:lnTo>
                <a:lnTo>
                  <a:pt x="382485" y="743292"/>
                </a:lnTo>
                <a:lnTo>
                  <a:pt x="399808" y="784212"/>
                </a:lnTo>
                <a:lnTo>
                  <a:pt x="423024" y="821601"/>
                </a:lnTo>
                <a:lnTo>
                  <a:pt x="451561" y="854849"/>
                </a:lnTo>
                <a:lnTo>
                  <a:pt x="484822" y="883386"/>
                </a:lnTo>
                <a:lnTo>
                  <a:pt x="522211" y="906614"/>
                </a:lnTo>
                <a:lnTo>
                  <a:pt x="563130" y="923937"/>
                </a:lnTo>
                <a:lnTo>
                  <a:pt x="606983" y="934758"/>
                </a:lnTo>
                <a:lnTo>
                  <a:pt x="653199" y="938504"/>
                </a:lnTo>
                <a:lnTo>
                  <a:pt x="699414" y="934758"/>
                </a:lnTo>
                <a:lnTo>
                  <a:pt x="743280" y="923937"/>
                </a:lnTo>
                <a:lnTo>
                  <a:pt x="784186" y="906614"/>
                </a:lnTo>
                <a:lnTo>
                  <a:pt x="821575" y="883386"/>
                </a:lnTo>
                <a:lnTo>
                  <a:pt x="854824" y="854849"/>
                </a:lnTo>
                <a:lnTo>
                  <a:pt x="883361" y="821601"/>
                </a:lnTo>
                <a:lnTo>
                  <a:pt x="906589" y="784212"/>
                </a:lnTo>
                <a:lnTo>
                  <a:pt x="923912" y="743292"/>
                </a:lnTo>
                <a:lnTo>
                  <a:pt x="934745" y="699439"/>
                </a:lnTo>
                <a:lnTo>
                  <a:pt x="938479" y="653224"/>
                </a:lnTo>
                <a:close/>
              </a:path>
              <a:path w="1306829" h="2560955">
                <a:moveTo>
                  <a:pt x="1306385" y="0"/>
                </a:move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894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67" y="1229664"/>
                </a:lnTo>
                <a:lnTo>
                  <a:pt x="956767" y="1228902"/>
                </a:lnTo>
                <a:lnTo>
                  <a:pt x="999337" y="1204264"/>
                </a:lnTo>
                <a:lnTo>
                  <a:pt x="1039799" y="1176578"/>
                </a:lnTo>
                <a:lnTo>
                  <a:pt x="1078001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64" y="998093"/>
                </a:lnTo>
                <a:lnTo>
                  <a:pt x="1229614" y="955459"/>
                </a:lnTo>
                <a:lnTo>
                  <a:pt x="1250950" y="910894"/>
                </a:lnTo>
                <a:lnTo>
                  <a:pt x="1250950" y="395478"/>
                </a:lnTo>
                <a:lnTo>
                  <a:pt x="1229690" y="351091"/>
                </a:lnTo>
                <a:lnTo>
                  <a:pt x="1229690" y="653199"/>
                </a:lnTo>
                <a:lnTo>
                  <a:pt x="1227772" y="700405"/>
                </a:lnTo>
                <a:lnTo>
                  <a:pt x="1222121" y="746582"/>
                </a:lnTo>
                <a:lnTo>
                  <a:pt x="1212900" y="791565"/>
                </a:lnTo>
                <a:lnTo>
                  <a:pt x="1200251" y="835215"/>
                </a:lnTo>
                <a:lnTo>
                  <a:pt x="1184313" y="877366"/>
                </a:lnTo>
                <a:lnTo>
                  <a:pt x="1165237" y="917892"/>
                </a:lnTo>
                <a:lnTo>
                  <a:pt x="1143190" y="956627"/>
                </a:lnTo>
                <a:lnTo>
                  <a:pt x="1118311" y="993432"/>
                </a:lnTo>
                <a:lnTo>
                  <a:pt x="1090739" y="1028153"/>
                </a:lnTo>
                <a:lnTo>
                  <a:pt x="1060640" y="1060640"/>
                </a:lnTo>
                <a:lnTo>
                  <a:pt x="1028166" y="1090726"/>
                </a:lnTo>
                <a:lnTo>
                  <a:pt x="993444" y="1118298"/>
                </a:lnTo>
                <a:lnTo>
                  <a:pt x="956640" y="1143177"/>
                </a:lnTo>
                <a:lnTo>
                  <a:pt x="917905" y="1165225"/>
                </a:lnTo>
                <a:lnTo>
                  <a:pt x="877379" y="1184300"/>
                </a:lnTo>
                <a:lnTo>
                  <a:pt x="835215" y="1200226"/>
                </a:lnTo>
                <a:lnTo>
                  <a:pt x="791565" y="1212888"/>
                </a:lnTo>
                <a:lnTo>
                  <a:pt x="746582" y="1222108"/>
                </a:lnTo>
                <a:lnTo>
                  <a:pt x="700417" y="1227759"/>
                </a:lnTo>
                <a:lnTo>
                  <a:pt x="653199" y="1229664"/>
                </a:lnTo>
                <a:lnTo>
                  <a:pt x="605993" y="1227759"/>
                </a:lnTo>
                <a:lnTo>
                  <a:pt x="559816" y="1222108"/>
                </a:lnTo>
                <a:lnTo>
                  <a:pt x="514832" y="1212888"/>
                </a:lnTo>
                <a:lnTo>
                  <a:pt x="471182" y="1200226"/>
                </a:lnTo>
                <a:lnTo>
                  <a:pt x="429018" y="1184300"/>
                </a:lnTo>
                <a:lnTo>
                  <a:pt x="394144" y="1167892"/>
                </a:lnTo>
                <a:lnTo>
                  <a:pt x="394144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105"/>
                </a:lnTo>
                <a:lnTo>
                  <a:pt x="128917" y="1038618"/>
                </a:lnTo>
                <a:lnTo>
                  <a:pt x="159397" y="1076896"/>
                </a:lnTo>
                <a:lnTo>
                  <a:pt x="192608" y="1112748"/>
                </a:lnTo>
                <a:lnTo>
                  <a:pt x="228396" y="1146035"/>
                </a:lnTo>
                <a:lnTo>
                  <a:pt x="266598" y="1176591"/>
                </a:lnTo>
                <a:lnTo>
                  <a:pt x="307060" y="1204264"/>
                </a:lnTo>
                <a:lnTo>
                  <a:pt x="349631" y="1228902"/>
                </a:lnTo>
                <a:lnTo>
                  <a:pt x="394144" y="1250340"/>
                </a:lnTo>
                <a:lnTo>
                  <a:pt x="394144" y="1167892"/>
                </a:lnTo>
                <a:lnTo>
                  <a:pt x="388493" y="1165225"/>
                </a:lnTo>
                <a:lnTo>
                  <a:pt x="349758" y="1143177"/>
                </a:lnTo>
                <a:lnTo>
                  <a:pt x="312953" y="1118298"/>
                </a:lnTo>
                <a:lnTo>
                  <a:pt x="278231" y="1090726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87" y="993432"/>
                </a:lnTo>
                <a:lnTo>
                  <a:pt x="163195" y="956627"/>
                </a:lnTo>
                <a:lnTo>
                  <a:pt x="141147" y="917892"/>
                </a:lnTo>
                <a:lnTo>
                  <a:pt x="122085" y="877366"/>
                </a:lnTo>
                <a:lnTo>
                  <a:pt x="106146" y="835215"/>
                </a:lnTo>
                <a:lnTo>
                  <a:pt x="93484" y="791565"/>
                </a:lnTo>
                <a:lnTo>
                  <a:pt x="84264" y="746582"/>
                </a:lnTo>
                <a:lnTo>
                  <a:pt x="78625" y="700405"/>
                </a:lnTo>
                <a:lnTo>
                  <a:pt x="76708" y="653199"/>
                </a:lnTo>
                <a:lnTo>
                  <a:pt x="78625" y="605980"/>
                </a:lnTo>
                <a:lnTo>
                  <a:pt x="84264" y="559803"/>
                </a:lnTo>
                <a:lnTo>
                  <a:pt x="93484" y="514819"/>
                </a:lnTo>
                <a:lnTo>
                  <a:pt x="106146" y="471170"/>
                </a:lnTo>
                <a:lnTo>
                  <a:pt x="122085" y="429006"/>
                </a:lnTo>
                <a:lnTo>
                  <a:pt x="137871" y="395465"/>
                </a:lnTo>
                <a:lnTo>
                  <a:pt x="141147" y="388480"/>
                </a:lnTo>
                <a:lnTo>
                  <a:pt x="163195" y="349745"/>
                </a:lnTo>
                <a:lnTo>
                  <a:pt x="188087" y="312940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16" y="84264"/>
                </a:lnTo>
                <a:lnTo>
                  <a:pt x="605993" y="78625"/>
                </a:lnTo>
                <a:lnTo>
                  <a:pt x="653199" y="76708"/>
                </a:lnTo>
                <a:lnTo>
                  <a:pt x="700417" y="78625"/>
                </a:lnTo>
                <a:lnTo>
                  <a:pt x="746582" y="84264"/>
                </a:lnTo>
                <a:lnTo>
                  <a:pt x="791565" y="93497"/>
                </a:lnTo>
                <a:lnTo>
                  <a:pt x="835215" y="106146"/>
                </a:lnTo>
                <a:lnTo>
                  <a:pt x="877379" y="122085"/>
                </a:lnTo>
                <a:lnTo>
                  <a:pt x="917905" y="141147"/>
                </a:lnTo>
                <a:lnTo>
                  <a:pt x="956640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40" y="245745"/>
                </a:lnTo>
                <a:lnTo>
                  <a:pt x="1090739" y="278231"/>
                </a:lnTo>
                <a:lnTo>
                  <a:pt x="1118311" y="312940"/>
                </a:lnTo>
                <a:lnTo>
                  <a:pt x="1143190" y="349745"/>
                </a:lnTo>
                <a:lnTo>
                  <a:pt x="1165237" y="388480"/>
                </a:lnTo>
                <a:lnTo>
                  <a:pt x="1184313" y="429006"/>
                </a:lnTo>
                <a:lnTo>
                  <a:pt x="1200251" y="471170"/>
                </a:lnTo>
                <a:lnTo>
                  <a:pt x="1212900" y="514819"/>
                </a:lnTo>
                <a:lnTo>
                  <a:pt x="1222121" y="559803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091"/>
                </a:lnTo>
                <a:lnTo>
                  <a:pt x="1205052" y="308279"/>
                </a:lnTo>
                <a:lnTo>
                  <a:pt x="1177467" y="267754"/>
                </a:lnTo>
                <a:lnTo>
                  <a:pt x="1146987" y="229489"/>
                </a:lnTo>
                <a:lnTo>
                  <a:pt x="1113777" y="193636"/>
                </a:lnTo>
                <a:lnTo>
                  <a:pt x="1077988" y="160350"/>
                </a:lnTo>
                <a:lnTo>
                  <a:pt x="1039787" y="129781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12241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57" y="0"/>
                </a:lnTo>
                <a:lnTo>
                  <a:pt x="394157" y="56045"/>
                </a:lnTo>
                <a:lnTo>
                  <a:pt x="349643" y="77482"/>
                </a:lnTo>
                <a:lnTo>
                  <a:pt x="307073" y="102108"/>
                </a:lnTo>
                <a:lnTo>
                  <a:pt x="266611" y="129794"/>
                </a:lnTo>
                <a:lnTo>
                  <a:pt x="228396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17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57" y="56045"/>
                </a:lnTo>
                <a:lnTo>
                  <a:pt x="394157" y="0"/>
                </a:lnTo>
                <a:lnTo>
                  <a:pt x="0" y="0"/>
                </a:lnTo>
                <a:lnTo>
                  <a:pt x="0" y="1253528"/>
                </a:lnTo>
                <a:lnTo>
                  <a:pt x="0" y="1306385"/>
                </a:lnTo>
                <a:lnTo>
                  <a:pt x="0" y="1310678"/>
                </a:lnTo>
                <a:lnTo>
                  <a:pt x="0" y="2504478"/>
                </a:lnTo>
                <a:lnTo>
                  <a:pt x="0" y="2560358"/>
                </a:lnTo>
                <a:lnTo>
                  <a:pt x="1306385" y="2560358"/>
                </a:lnTo>
                <a:lnTo>
                  <a:pt x="1306385" y="2504478"/>
                </a:lnTo>
                <a:lnTo>
                  <a:pt x="55435" y="2504478"/>
                </a:lnTo>
                <a:lnTo>
                  <a:pt x="55435" y="1310678"/>
                </a:lnTo>
                <a:lnTo>
                  <a:pt x="1250950" y="1310678"/>
                </a:lnTo>
                <a:lnTo>
                  <a:pt x="1250950" y="2504363"/>
                </a:lnTo>
                <a:lnTo>
                  <a:pt x="1306385" y="2504363"/>
                </a:lnTo>
                <a:lnTo>
                  <a:pt x="1306385" y="56045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4" name="object 14"/>
          <p:cNvSpPr/>
          <p:nvPr/>
        </p:nvSpPr>
        <p:spPr>
          <a:xfrm>
            <a:off x="2278416" y="227792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938466" y="653199"/>
                </a:moveTo>
                <a:lnTo>
                  <a:pt x="934720" y="606983"/>
                </a:lnTo>
                <a:lnTo>
                  <a:pt x="923899" y="563118"/>
                </a:lnTo>
                <a:lnTo>
                  <a:pt x="906576" y="522198"/>
                </a:lnTo>
                <a:lnTo>
                  <a:pt x="883348" y="484822"/>
                </a:lnTo>
                <a:lnTo>
                  <a:pt x="863904" y="462165"/>
                </a:lnTo>
                <a:lnTo>
                  <a:pt x="863904" y="653199"/>
                </a:lnTo>
                <a:lnTo>
                  <a:pt x="858329" y="701459"/>
                </a:lnTo>
                <a:lnTo>
                  <a:pt x="842454" y="745782"/>
                </a:lnTo>
                <a:lnTo>
                  <a:pt x="817549" y="784910"/>
                </a:lnTo>
                <a:lnTo>
                  <a:pt x="784898" y="817562"/>
                </a:lnTo>
                <a:lnTo>
                  <a:pt x="745769" y="842454"/>
                </a:lnTo>
                <a:lnTo>
                  <a:pt x="701446" y="858329"/>
                </a:lnTo>
                <a:lnTo>
                  <a:pt x="653186" y="863904"/>
                </a:lnTo>
                <a:lnTo>
                  <a:pt x="604926" y="858329"/>
                </a:lnTo>
                <a:lnTo>
                  <a:pt x="560590" y="842454"/>
                </a:lnTo>
                <a:lnTo>
                  <a:pt x="521462" y="817562"/>
                </a:lnTo>
                <a:lnTo>
                  <a:pt x="488810" y="784910"/>
                </a:lnTo>
                <a:lnTo>
                  <a:pt x="463905" y="745782"/>
                </a:lnTo>
                <a:lnTo>
                  <a:pt x="448030" y="701459"/>
                </a:lnTo>
                <a:lnTo>
                  <a:pt x="442455" y="653199"/>
                </a:lnTo>
                <a:lnTo>
                  <a:pt x="448030" y="604939"/>
                </a:lnTo>
                <a:lnTo>
                  <a:pt x="463905" y="560603"/>
                </a:lnTo>
                <a:lnTo>
                  <a:pt x="488810" y="521474"/>
                </a:lnTo>
                <a:lnTo>
                  <a:pt x="521462" y="488823"/>
                </a:lnTo>
                <a:lnTo>
                  <a:pt x="560590" y="463918"/>
                </a:lnTo>
                <a:lnTo>
                  <a:pt x="604926" y="448043"/>
                </a:lnTo>
                <a:lnTo>
                  <a:pt x="653186" y="442468"/>
                </a:lnTo>
                <a:lnTo>
                  <a:pt x="701446" y="448043"/>
                </a:lnTo>
                <a:lnTo>
                  <a:pt x="745769" y="463918"/>
                </a:lnTo>
                <a:lnTo>
                  <a:pt x="784898" y="488823"/>
                </a:lnTo>
                <a:lnTo>
                  <a:pt x="817549" y="521474"/>
                </a:lnTo>
                <a:lnTo>
                  <a:pt x="842454" y="560603"/>
                </a:lnTo>
                <a:lnTo>
                  <a:pt x="858329" y="604939"/>
                </a:lnTo>
                <a:lnTo>
                  <a:pt x="863904" y="653199"/>
                </a:lnTo>
                <a:lnTo>
                  <a:pt x="863904" y="462165"/>
                </a:lnTo>
                <a:lnTo>
                  <a:pt x="854811" y="451561"/>
                </a:lnTo>
                <a:lnTo>
                  <a:pt x="844207" y="442468"/>
                </a:lnTo>
                <a:lnTo>
                  <a:pt x="821563" y="423024"/>
                </a:lnTo>
                <a:lnTo>
                  <a:pt x="784174" y="399796"/>
                </a:lnTo>
                <a:lnTo>
                  <a:pt x="743254" y="382473"/>
                </a:lnTo>
                <a:lnTo>
                  <a:pt x="699401" y="371640"/>
                </a:lnTo>
                <a:lnTo>
                  <a:pt x="653186" y="367893"/>
                </a:lnTo>
                <a:lnTo>
                  <a:pt x="606971" y="371640"/>
                </a:lnTo>
                <a:lnTo>
                  <a:pt x="563105" y="382473"/>
                </a:lnTo>
                <a:lnTo>
                  <a:pt x="522185" y="399796"/>
                </a:lnTo>
                <a:lnTo>
                  <a:pt x="484809" y="423024"/>
                </a:lnTo>
                <a:lnTo>
                  <a:pt x="451548" y="451561"/>
                </a:lnTo>
                <a:lnTo>
                  <a:pt x="423011" y="484822"/>
                </a:lnTo>
                <a:lnTo>
                  <a:pt x="399783" y="522198"/>
                </a:lnTo>
                <a:lnTo>
                  <a:pt x="382460" y="563118"/>
                </a:lnTo>
                <a:lnTo>
                  <a:pt x="371640" y="606983"/>
                </a:lnTo>
                <a:lnTo>
                  <a:pt x="367893" y="653199"/>
                </a:lnTo>
                <a:lnTo>
                  <a:pt x="371640" y="699414"/>
                </a:lnTo>
                <a:lnTo>
                  <a:pt x="382460" y="743267"/>
                </a:lnTo>
                <a:lnTo>
                  <a:pt x="399783" y="784186"/>
                </a:lnTo>
                <a:lnTo>
                  <a:pt x="423011" y="821575"/>
                </a:lnTo>
                <a:lnTo>
                  <a:pt x="451548" y="854824"/>
                </a:lnTo>
                <a:lnTo>
                  <a:pt x="484809" y="883361"/>
                </a:lnTo>
                <a:lnTo>
                  <a:pt x="522185" y="906576"/>
                </a:lnTo>
                <a:lnTo>
                  <a:pt x="563105" y="923899"/>
                </a:lnTo>
                <a:lnTo>
                  <a:pt x="606971" y="934732"/>
                </a:lnTo>
                <a:lnTo>
                  <a:pt x="653186" y="938466"/>
                </a:lnTo>
                <a:lnTo>
                  <a:pt x="699401" y="934732"/>
                </a:lnTo>
                <a:lnTo>
                  <a:pt x="743254" y="923899"/>
                </a:lnTo>
                <a:lnTo>
                  <a:pt x="784174" y="906576"/>
                </a:lnTo>
                <a:lnTo>
                  <a:pt x="821563" y="883361"/>
                </a:lnTo>
                <a:lnTo>
                  <a:pt x="854811" y="854824"/>
                </a:lnTo>
                <a:lnTo>
                  <a:pt x="883348" y="821575"/>
                </a:lnTo>
                <a:lnTo>
                  <a:pt x="906576" y="784186"/>
                </a:lnTo>
                <a:lnTo>
                  <a:pt x="923899" y="743267"/>
                </a:lnTo>
                <a:lnTo>
                  <a:pt x="934720" y="699414"/>
                </a:lnTo>
                <a:lnTo>
                  <a:pt x="938466" y="653199"/>
                </a:lnTo>
                <a:close/>
              </a:path>
              <a:path w="1306829" h="1306829">
                <a:moveTo>
                  <a:pt x="1306372" y="0"/>
                </a:moveTo>
                <a:lnTo>
                  <a:pt x="1250950" y="0"/>
                </a:lnTo>
                <a:lnTo>
                  <a:pt x="1250950" y="56045"/>
                </a:lnTo>
                <a:lnTo>
                  <a:pt x="1250950" y="395490"/>
                </a:lnTo>
                <a:lnTo>
                  <a:pt x="1250950" y="910894"/>
                </a:lnTo>
                <a:lnTo>
                  <a:pt x="1250950" y="1250327"/>
                </a:lnTo>
                <a:lnTo>
                  <a:pt x="912253" y="1250327"/>
                </a:lnTo>
                <a:lnTo>
                  <a:pt x="955154" y="1229677"/>
                </a:lnTo>
                <a:lnTo>
                  <a:pt x="999337" y="1204264"/>
                </a:lnTo>
                <a:lnTo>
                  <a:pt x="1039799" y="1176591"/>
                </a:lnTo>
                <a:lnTo>
                  <a:pt x="1078001" y="1146022"/>
                </a:lnTo>
                <a:lnTo>
                  <a:pt x="1113777" y="1112748"/>
                </a:lnTo>
                <a:lnTo>
                  <a:pt x="1146987" y="1076883"/>
                </a:lnTo>
                <a:lnTo>
                  <a:pt x="1177467" y="1038618"/>
                </a:lnTo>
                <a:lnTo>
                  <a:pt x="1205064" y="998093"/>
                </a:lnTo>
                <a:lnTo>
                  <a:pt x="1229601" y="955471"/>
                </a:lnTo>
                <a:lnTo>
                  <a:pt x="1250950" y="910894"/>
                </a:lnTo>
                <a:lnTo>
                  <a:pt x="1250950" y="395490"/>
                </a:lnTo>
                <a:lnTo>
                  <a:pt x="1229677" y="351066"/>
                </a:lnTo>
                <a:lnTo>
                  <a:pt x="1229677" y="653199"/>
                </a:lnTo>
                <a:lnTo>
                  <a:pt x="1227759" y="700405"/>
                </a:lnTo>
                <a:lnTo>
                  <a:pt x="1222121" y="746582"/>
                </a:lnTo>
                <a:lnTo>
                  <a:pt x="1212900" y="791565"/>
                </a:lnTo>
                <a:lnTo>
                  <a:pt x="1200238" y="835215"/>
                </a:lnTo>
                <a:lnTo>
                  <a:pt x="1184300" y="877379"/>
                </a:lnTo>
                <a:lnTo>
                  <a:pt x="1165237" y="917905"/>
                </a:lnTo>
                <a:lnTo>
                  <a:pt x="1143190" y="956640"/>
                </a:lnTo>
                <a:lnTo>
                  <a:pt x="1118298" y="993444"/>
                </a:lnTo>
                <a:lnTo>
                  <a:pt x="1090739" y="1028153"/>
                </a:lnTo>
                <a:lnTo>
                  <a:pt x="1060640" y="1060640"/>
                </a:lnTo>
                <a:lnTo>
                  <a:pt x="1028153" y="1090739"/>
                </a:lnTo>
                <a:lnTo>
                  <a:pt x="993444" y="1118298"/>
                </a:lnTo>
                <a:lnTo>
                  <a:pt x="956640" y="1143190"/>
                </a:lnTo>
                <a:lnTo>
                  <a:pt x="917892" y="1165237"/>
                </a:lnTo>
                <a:lnTo>
                  <a:pt x="877379" y="1184300"/>
                </a:lnTo>
                <a:lnTo>
                  <a:pt x="835215" y="1200238"/>
                </a:lnTo>
                <a:lnTo>
                  <a:pt x="791565" y="1212888"/>
                </a:lnTo>
                <a:lnTo>
                  <a:pt x="746582" y="1222121"/>
                </a:lnTo>
                <a:lnTo>
                  <a:pt x="700405" y="1227759"/>
                </a:lnTo>
                <a:lnTo>
                  <a:pt x="653199" y="1229677"/>
                </a:lnTo>
                <a:lnTo>
                  <a:pt x="605980" y="1227759"/>
                </a:lnTo>
                <a:lnTo>
                  <a:pt x="559803" y="1222121"/>
                </a:lnTo>
                <a:lnTo>
                  <a:pt x="514819" y="1212888"/>
                </a:lnTo>
                <a:lnTo>
                  <a:pt x="471170" y="1200238"/>
                </a:lnTo>
                <a:lnTo>
                  <a:pt x="429018" y="1184300"/>
                </a:lnTo>
                <a:lnTo>
                  <a:pt x="394131" y="1167892"/>
                </a:lnTo>
                <a:lnTo>
                  <a:pt x="394131" y="1250327"/>
                </a:lnTo>
                <a:lnTo>
                  <a:pt x="55435" y="1250327"/>
                </a:lnTo>
                <a:lnTo>
                  <a:pt x="55435" y="910920"/>
                </a:lnTo>
                <a:lnTo>
                  <a:pt x="76771" y="955484"/>
                </a:lnTo>
                <a:lnTo>
                  <a:pt x="101320" y="998105"/>
                </a:lnTo>
                <a:lnTo>
                  <a:pt x="128905" y="1038631"/>
                </a:lnTo>
                <a:lnTo>
                  <a:pt x="159385" y="1076896"/>
                </a:lnTo>
                <a:lnTo>
                  <a:pt x="192595" y="1112748"/>
                </a:lnTo>
                <a:lnTo>
                  <a:pt x="228384" y="1146035"/>
                </a:lnTo>
                <a:lnTo>
                  <a:pt x="266585" y="1176591"/>
                </a:lnTo>
                <a:lnTo>
                  <a:pt x="307060" y="1204264"/>
                </a:lnTo>
                <a:lnTo>
                  <a:pt x="349618" y="1228902"/>
                </a:lnTo>
                <a:lnTo>
                  <a:pt x="394131" y="1250327"/>
                </a:lnTo>
                <a:lnTo>
                  <a:pt x="394131" y="1167892"/>
                </a:lnTo>
                <a:lnTo>
                  <a:pt x="388493" y="1165237"/>
                </a:lnTo>
                <a:lnTo>
                  <a:pt x="349745" y="1143190"/>
                </a:lnTo>
                <a:lnTo>
                  <a:pt x="312940" y="1118298"/>
                </a:lnTo>
                <a:lnTo>
                  <a:pt x="278231" y="1090739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74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72" y="877379"/>
                </a:lnTo>
                <a:lnTo>
                  <a:pt x="106133" y="835215"/>
                </a:lnTo>
                <a:lnTo>
                  <a:pt x="93484" y="791565"/>
                </a:lnTo>
                <a:lnTo>
                  <a:pt x="84251" y="746582"/>
                </a:lnTo>
                <a:lnTo>
                  <a:pt x="78613" y="700405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51" y="559816"/>
                </a:lnTo>
                <a:lnTo>
                  <a:pt x="93484" y="514819"/>
                </a:lnTo>
                <a:lnTo>
                  <a:pt x="106133" y="471182"/>
                </a:lnTo>
                <a:lnTo>
                  <a:pt x="122072" y="429018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74" y="312953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40" y="188087"/>
                </a:lnTo>
                <a:lnTo>
                  <a:pt x="349745" y="163207"/>
                </a:lnTo>
                <a:lnTo>
                  <a:pt x="388493" y="141160"/>
                </a:lnTo>
                <a:lnTo>
                  <a:pt x="429018" y="122085"/>
                </a:lnTo>
                <a:lnTo>
                  <a:pt x="471170" y="106146"/>
                </a:lnTo>
                <a:lnTo>
                  <a:pt x="514819" y="93497"/>
                </a:lnTo>
                <a:lnTo>
                  <a:pt x="559803" y="84277"/>
                </a:lnTo>
                <a:lnTo>
                  <a:pt x="605980" y="78625"/>
                </a:lnTo>
                <a:lnTo>
                  <a:pt x="653199" y="76720"/>
                </a:lnTo>
                <a:lnTo>
                  <a:pt x="700405" y="78625"/>
                </a:lnTo>
                <a:lnTo>
                  <a:pt x="746582" y="84277"/>
                </a:lnTo>
                <a:lnTo>
                  <a:pt x="791565" y="93497"/>
                </a:lnTo>
                <a:lnTo>
                  <a:pt x="835215" y="106146"/>
                </a:lnTo>
                <a:lnTo>
                  <a:pt x="877379" y="122085"/>
                </a:lnTo>
                <a:lnTo>
                  <a:pt x="917892" y="141160"/>
                </a:lnTo>
                <a:lnTo>
                  <a:pt x="956640" y="163207"/>
                </a:lnTo>
                <a:lnTo>
                  <a:pt x="993444" y="188087"/>
                </a:lnTo>
                <a:lnTo>
                  <a:pt x="1028153" y="215646"/>
                </a:lnTo>
                <a:lnTo>
                  <a:pt x="1060640" y="245745"/>
                </a:lnTo>
                <a:lnTo>
                  <a:pt x="1090739" y="278231"/>
                </a:lnTo>
                <a:lnTo>
                  <a:pt x="1118298" y="312953"/>
                </a:lnTo>
                <a:lnTo>
                  <a:pt x="1143190" y="349758"/>
                </a:lnTo>
                <a:lnTo>
                  <a:pt x="1165237" y="388493"/>
                </a:lnTo>
                <a:lnTo>
                  <a:pt x="1184300" y="429018"/>
                </a:lnTo>
                <a:lnTo>
                  <a:pt x="1200238" y="471182"/>
                </a:lnTo>
                <a:lnTo>
                  <a:pt x="1212900" y="514819"/>
                </a:lnTo>
                <a:lnTo>
                  <a:pt x="1222121" y="559816"/>
                </a:lnTo>
                <a:lnTo>
                  <a:pt x="1227759" y="605980"/>
                </a:lnTo>
                <a:lnTo>
                  <a:pt x="1229677" y="653199"/>
                </a:lnTo>
                <a:lnTo>
                  <a:pt x="1229677" y="351066"/>
                </a:lnTo>
                <a:lnTo>
                  <a:pt x="1205052" y="308279"/>
                </a:lnTo>
                <a:lnTo>
                  <a:pt x="1177467" y="267754"/>
                </a:lnTo>
                <a:lnTo>
                  <a:pt x="1146975" y="229489"/>
                </a:lnTo>
                <a:lnTo>
                  <a:pt x="1113764" y="193636"/>
                </a:lnTo>
                <a:lnTo>
                  <a:pt x="1077976" y="160350"/>
                </a:lnTo>
                <a:lnTo>
                  <a:pt x="1039774" y="129794"/>
                </a:lnTo>
                <a:lnTo>
                  <a:pt x="999312" y="102108"/>
                </a:lnTo>
                <a:lnTo>
                  <a:pt x="956741" y="77482"/>
                </a:lnTo>
                <a:lnTo>
                  <a:pt x="955154" y="76720"/>
                </a:lnTo>
                <a:lnTo>
                  <a:pt x="912228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57" y="0"/>
                </a:lnTo>
                <a:lnTo>
                  <a:pt x="394157" y="56045"/>
                </a:lnTo>
                <a:lnTo>
                  <a:pt x="349631" y="77482"/>
                </a:lnTo>
                <a:lnTo>
                  <a:pt x="307060" y="102120"/>
                </a:lnTo>
                <a:lnTo>
                  <a:pt x="266598" y="129794"/>
                </a:lnTo>
                <a:lnTo>
                  <a:pt x="228396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05" y="267766"/>
                </a:lnTo>
                <a:lnTo>
                  <a:pt x="101320" y="308292"/>
                </a:lnTo>
                <a:lnTo>
                  <a:pt x="76771" y="350926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57" y="56045"/>
                </a:lnTo>
                <a:lnTo>
                  <a:pt x="394157" y="0"/>
                </a:lnTo>
                <a:lnTo>
                  <a:pt x="0" y="0"/>
                </a:lnTo>
                <a:lnTo>
                  <a:pt x="0" y="1306398"/>
                </a:lnTo>
                <a:lnTo>
                  <a:pt x="1306372" y="1306398"/>
                </a:lnTo>
                <a:lnTo>
                  <a:pt x="1306372" y="1250327"/>
                </a:lnTo>
                <a:lnTo>
                  <a:pt x="1306372" y="910894"/>
                </a:lnTo>
                <a:lnTo>
                  <a:pt x="1306372" y="395490"/>
                </a:lnTo>
                <a:lnTo>
                  <a:pt x="1306372" y="56045"/>
                </a:lnTo>
                <a:lnTo>
                  <a:pt x="1306372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5" name="object 15"/>
          <p:cNvSpPr/>
          <p:nvPr/>
        </p:nvSpPr>
        <p:spPr>
          <a:xfrm>
            <a:off x="2277574" y="259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1"/>
                </a:lnTo>
                <a:lnTo>
                  <a:pt x="85312" y="1154544"/>
                </a:lnTo>
                <a:lnTo>
                  <a:pt x="96634" y="1108582"/>
                </a:lnTo>
                <a:lnTo>
                  <a:pt x="111538" y="1064129"/>
                </a:lnTo>
                <a:lnTo>
                  <a:pt x="129860" y="1021350"/>
                </a:lnTo>
                <a:lnTo>
                  <a:pt x="138579" y="1004807"/>
                </a:lnTo>
                <a:lnTo>
                  <a:pt x="55432" y="1004807"/>
                </a:lnTo>
                <a:lnTo>
                  <a:pt x="55432" y="301582"/>
                </a:lnTo>
                <a:lnTo>
                  <a:pt x="138575" y="301582"/>
                </a:lnTo>
                <a:lnTo>
                  <a:pt x="129856" y="285037"/>
                </a:lnTo>
                <a:lnTo>
                  <a:pt x="111534" y="242259"/>
                </a:lnTo>
                <a:lnTo>
                  <a:pt x="96630" y="197806"/>
                </a:lnTo>
                <a:lnTo>
                  <a:pt x="85309" y="151844"/>
                </a:lnTo>
                <a:lnTo>
                  <a:pt x="77734" y="104537"/>
                </a:lnTo>
                <a:lnTo>
                  <a:pt x="74071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29" h="1306830">
                <a:moveTo>
                  <a:pt x="955675" y="690471"/>
                </a:moveTo>
                <a:lnTo>
                  <a:pt x="653194" y="690471"/>
                </a:lnTo>
                <a:lnTo>
                  <a:pt x="702109" y="692516"/>
                </a:lnTo>
                <a:lnTo>
                  <a:pt x="749907" y="698541"/>
                </a:lnTo>
                <a:lnTo>
                  <a:pt x="796423" y="708382"/>
                </a:lnTo>
                <a:lnTo>
                  <a:pt x="841493" y="721874"/>
                </a:lnTo>
                <a:lnTo>
                  <a:pt x="884952" y="738852"/>
                </a:lnTo>
                <a:lnTo>
                  <a:pt x="926638" y="759152"/>
                </a:lnTo>
                <a:lnTo>
                  <a:pt x="966384" y="782608"/>
                </a:lnTo>
                <a:lnTo>
                  <a:pt x="1004028" y="809056"/>
                </a:lnTo>
                <a:lnTo>
                  <a:pt x="1039404" y="838331"/>
                </a:lnTo>
                <a:lnTo>
                  <a:pt x="1072348" y="870269"/>
                </a:lnTo>
                <a:lnTo>
                  <a:pt x="1102696" y="904704"/>
                </a:lnTo>
                <a:lnTo>
                  <a:pt x="1130284" y="941473"/>
                </a:lnTo>
                <a:lnTo>
                  <a:pt x="1154947" y="980409"/>
                </a:lnTo>
                <a:lnTo>
                  <a:pt x="1176521" y="1021350"/>
                </a:lnTo>
                <a:lnTo>
                  <a:pt x="1194842" y="1064129"/>
                </a:lnTo>
                <a:lnTo>
                  <a:pt x="1209746" y="1108582"/>
                </a:lnTo>
                <a:lnTo>
                  <a:pt x="1221067" y="1154544"/>
                </a:lnTo>
                <a:lnTo>
                  <a:pt x="1228643" y="1201851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07"/>
                </a:lnTo>
                <a:lnTo>
                  <a:pt x="1250946" y="1004807"/>
                </a:lnTo>
                <a:lnTo>
                  <a:pt x="1229509" y="961146"/>
                </a:lnTo>
                <a:lnTo>
                  <a:pt x="1204999" y="919377"/>
                </a:lnTo>
                <a:lnTo>
                  <a:pt x="1177564" y="879650"/>
                </a:lnTo>
                <a:lnTo>
                  <a:pt x="1147351" y="842113"/>
                </a:lnTo>
                <a:lnTo>
                  <a:pt x="1114510" y="806915"/>
                </a:lnTo>
                <a:lnTo>
                  <a:pt x="1079189" y="774205"/>
                </a:lnTo>
                <a:lnTo>
                  <a:pt x="1041537" y="744132"/>
                </a:lnTo>
                <a:lnTo>
                  <a:pt x="1001701" y="716844"/>
                </a:lnTo>
                <a:lnTo>
                  <a:pt x="959831" y="692491"/>
                </a:lnTo>
                <a:lnTo>
                  <a:pt x="955675" y="690471"/>
                </a:lnTo>
                <a:close/>
              </a:path>
              <a:path w="1306829" h="1306830">
                <a:moveTo>
                  <a:pt x="138575" y="301582"/>
                </a:moveTo>
                <a:lnTo>
                  <a:pt x="55432" y="301582"/>
                </a:lnTo>
                <a:lnTo>
                  <a:pt x="76872" y="345245"/>
                </a:lnTo>
                <a:lnTo>
                  <a:pt x="101384" y="387015"/>
                </a:lnTo>
                <a:lnTo>
                  <a:pt x="128823" y="426742"/>
                </a:lnTo>
                <a:lnTo>
                  <a:pt x="159037" y="464279"/>
                </a:lnTo>
                <a:lnTo>
                  <a:pt x="191880" y="499476"/>
                </a:lnTo>
                <a:lnTo>
                  <a:pt x="227202" y="532184"/>
                </a:lnTo>
                <a:lnTo>
                  <a:pt x="264856" y="562254"/>
                </a:lnTo>
                <a:lnTo>
                  <a:pt x="304691" y="589538"/>
                </a:lnTo>
                <a:lnTo>
                  <a:pt x="346561" y="613887"/>
                </a:lnTo>
                <a:lnTo>
                  <a:pt x="390316" y="635152"/>
                </a:lnTo>
                <a:lnTo>
                  <a:pt x="435808" y="653184"/>
                </a:lnTo>
                <a:lnTo>
                  <a:pt x="390316" y="671221"/>
                </a:lnTo>
                <a:lnTo>
                  <a:pt x="346519" y="692516"/>
                </a:lnTo>
                <a:lnTo>
                  <a:pt x="304691" y="716844"/>
                </a:lnTo>
                <a:lnTo>
                  <a:pt x="264856" y="744132"/>
                </a:lnTo>
                <a:lnTo>
                  <a:pt x="227202" y="774205"/>
                </a:lnTo>
                <a:lnTo>
                  <a:pt x="191880" y="806915"/>
                </a:lnTo>
                <a:lnTo>
                  <a:pt x="159037" y="842113"/>
                </a:lnTo>
                <a:lnTo>
                  <a:pt x="128823" y="879650"/>
                </a:lnTo>
                <a:lnTo>
                  <a:pt x="101384" y="919377"/>
                </a:lnTo>
                <a:lnTo>
                  <a:pt x="76872" y="961146"/>
                </a:lnTo>
                <a:lnTo>
                  <a:pt x="55432" y="1004807"/>
                </a:lnTo>
                <a:lnTo>
                  <a:pt x="138579" y="1004807"/>
                </a:lnTo>
                <a:lnTo>
                  <a:pt x="151436" y="980409"/>
                </a:lnTo>
                <a:lnTo>
                  <a:pt x="176100" y="941473"/>
                </a:lnTo>
                <a:lnTo>
                  <a:pt x="203689" y="904704"/>
                </a:lnTo>
                <a:lnTo>
                  <a:pt x="234039" y="870269"/>
                </a:lnTo>
                <a:lnTo>
                  <a:pt x="266984" y="838331"/>
                </a:lnTo>
                <a:lnTo>
                  <a:pt x="302361" y="809056"/>
                </a:lnTo>
                <a:lnTo>
                  <a:pt x="340006" y="782608"/>
                </a:lnTo>
                <a:lnTo>
                  <a:pt x="379753" y="759152"/>
                </a:lnTo>
                <a:lnTo>
                  <a:pt x="421439" y="738852"/>
                </a:lnTo>
                <a:lnTo>
                  <a:pt x="464899" y="721874"/>
                </a:lnTo>
                <a:lnTo>
                  <a:pt x="509969" y="708382"/>
                </a:lnTo>
                <a:lnTo>
                  <a:pt x="556484" y="698541"/>
                </a:lnTo>
                <a:lnTo>
                  <a:pt x="604281" y="692516"/>
                </a:lnTo>
                <a:lnTo>
                  <a:pt x="653194" y="690471"/>
                </a:lnTo>
                <a:lnTo>
                  <a:pt x="955675" y="690471"/>
                </a:lnTo>
                <a:lnTo>
                  <a:pt x="916075" y="671221"/>
                </a:lnTo>
                <a:lnTo>
                  <a:pt x="870580" y="653184"/>
                </a:lnTo>
                <a:lnTo>
                  <a:pt x="916075" y="635152"/>
                </a:lnTo>
                <a:lnTo>
                  <a:pt x="955673" y="615907"/>
                </a:lnTo>
                <a:lnTo>
                  <a:pt x="653194" y="615907"/>
                </a:lnTo>
                <a:lnTo>
                  <a:pt x="604281" y="613862"/>
                </a:lnTo>
                <a:lnTo>
                  <a:pt x="556484" y="607837"/>
                </a:lnTo>
                <a:lnTo>
                  <a:pt x="509968" y="597997"/>
                </a:lnTo>
                <a:lnTo>
                  <a:pt x="464898" y="584505"/>
                </a:lnTo>
                <a:lnTo>
                  <a:pt x="421437" y="567528"/>
                </a:lnTo>
                <a:lnTo>
                  <a:pt x="379751" y="547229"/>
                </a:lnTo>
                <a:lnTo>
                  <a:pt x="340003" y="523774"/>
                </a:lnTo>
                <a:lnTo>
                  <a:pt x="302358" y="497326"/>
                </a:lnTo>
                <a:lnTo>
                  <a:pt x="266981" y="468052"/>
                </a:lnTo>
                <a:lnTo>
                  <a:pt x="234035" y="436115"/>
                </a:lnTo>
                <a:lnTo>
                  <a:pt x="203685" y="401680"/>
                </a:lnTo>
                <a:lnTo>
                  <a:pt x="176096" y="364913"/>
                </a:lnTo>
                <a:lnTo>
                  <a:pt x="151431" y="325977"/>
                </a:lnTo>
                <a:lnTo>
                  <a:pt x="138575" y="301582"/>
                </a:lnTo>
                <a:close/>
              </a:path>
              <a:path w="1306829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07"/>
                </a:lnTo>
                <a:lnTo>
                  <a:pt x="1306379" y="1004807"/>
                </a:lnTo>
                <a:lnTo>
                  <a:pt x="1306379" y="301582"/>
                </a:lnTo>
                <a:close/>
              </a:path>
              <a:path w="1306829" h="1306830">
                <a:moveTo>
                  <a:pt x="1306379" y="56050"/>
                </a:moveTo>
                <a:lnTo>
                  <a:pt x="1232308" y="56050"/>
                </a:lnTo>
                <a:lnTo>
                  <a:pt x="1228644" y="104537"/>
                </a:lnTo>
                <a:lnTo>
                  <a:pt x="1221070" y="151844"/>
                </a:lnTo>
                <a:lnTo>
                  <a:pt x="1209749" y="197806"/>
                </a:lnTo>
                <a:lnTo>
                  <a:pt x="1194846" y="242259"/>
                </a:lnTo>
                <a:lnTo>
                  <a:pt x="1176526" y="285037"/>
                </a:lnTo>
                <a:lnTo>
                  <a:pt x="1154952" y="325977"/>
                </a:lnTo>
                <a:lnTo>
                  <a:pt x="1130288" y="364913"/>
                </a:lnTo>
                <a:lnTo>
                  <a:pt x="1102700" y="401680"/>
                </a:lnTo>
                <a:lnTo>
                  <a:pt x="1072352" y="436115"/>
                </a:lnTo>
                <a:lnTo>
                  <a:pt x="1039407" y="468052"/>
                </a:lnTo>
                <a:lnTo>
                  <a:pt x="1004031" y="497326"/>
                </a:lnTo>
                <a:lnTo>
                  <a:pt x="966387" y="523774"/>
                </a:lnTo>
                <a:lnTo>
                  <a:pt x="926640" y="547229"/>
                </a:lnTo>
                <a:lnTo>
                  <a:pt x="884954" y="567528"/>
                </a:lnTo>
                <a:lnTo>
                  <a:pt x="841494" y="584505"/>
                </a:lnTo>
                <a:lnTo>
                  <a:pt x="796423" y="597997"/>
                </a:lnTo>
                <a:lnTo>
                  <a:pt x="749907" y="607837"/>
                </a:lnTo>
                <a:lnTo>
                  <a:pt x="702109" y="613862"/>
                </a:lnTo>
                <a:lnTo>
                  <a:pt x="653194" y="615907"/>
                </a:lnTo>
                <a:lnTo>
                  <a:pt x="955673" y="615907"/>
                </a:lnTo>
                <a:lnTo>
                  <a:pt x="1001701" y="589538"/>
                </a:lnTo>
                <a:lnTo>
                  <a:pt x="1041537" y="562254"/>
                </a:lnTo>
                <a:lnTo>
                  <a:pt x="1079189" y="532184"/>
                </a:lnTo>
                <a:lnTo>
                  <a:pt x="1114510" y="499476"/>
                </a:lnTo>
                <a:lnTo>
                  <a:pt x="1147351" y="464279"/>
                </a:lnTo>
                <a:lnTo>
                  <a:pt x="1177564" y="426742"/>
                </a:lnTo>
                <a:lnTo>
                  <a:pt x="1204999" y="387015"/>
                </a:lnTo>
                <a:lnTo>
                  <a:pt x="1229509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6" name="object 16"/>
          <p:cNvSpPr/>
          <p:nvPr/>
        </p:nvSpPr>
        <p:spPr>
          <a:xfrm>
            <a:off x="6078316" y="254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589" y="1250862"/>
                </a:lnTo>
                <a:lnTo>
                  <a:pt x="55589" y="708711"/>
                </a:lnTo>
                <a:lnTo>
                  <a:pt x="939485" y="70871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7" y="676150"/>
                </a:lnTo>
                <a:lnTo>
                  <a:pt x="422086" y="672979"/>
                </a:lnTo>
                <a:lnTo>
                  <a:pt x="360271" y="668608"/>
                </a:lnTo>
                <a:lnTo>
                  <a:pt x="301259" y="663355"/>
                </a:lnTo>
                <a:lnTo>
                  <a:pt x="245933" y="657537"/>
                </a:lnTo>
                <a:lnTo>
                  <a:pt x="195180" y="651474"/>
                </a:lnTo>
                <a:lnTo>
                  <a:pt x="149883" y="645483"/>
                </a:lnTo>
                <a:lnTo>
                  <a:pt x="110929" y="639884"/>
                </a:lnTo>
                <a:lnTo>
                  <a:pt x="55589" y="631132"/>
                </a:lnTo>
                <a:lnTo>
                  <a:pt x="55589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29" h="1306830">
                <a:moveTo>
                  <a:pt x="939485" y="708711"/>
                </a:moveTo>
                <a:lnTo>
                  <a:pt x="55589" y="708711"/>
                </a:lnTo>
                <a:lnTo>
                  <a:pt x="117097" y="718293"/>
                </a:lnTo>
                <a:lnTo>
                  <a:pt x="157377" y="723961"/>
                </a:lnTo>
                <a:lnTo>
                  <a:pt x="203050" y="729849"/>
                </a:lnTo>
                <a:lnTo>
                  <a:pt x="253394" y="735684"/>
                </a:lnTo>
                <a:lnTo>
                  <a:pt x="307689" y="741192"/>
                </a:lnTo>
                <a:lnTo>
                  <a:pt x="365215" y="746100"/>
                </a:lnTo>
                <a:lnTo>
                  <a:pt x="425253" y="750135"/>
                </a:lnTo>
                <a:lnTo>
                  <a:pt x="487082" y="753022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4"/>
                </a:lnTo>
                <a:lnTo>
                  <a:pt x="558853" y="940455"/>
                </a:lnTo>
                <a:lnTo>
                  <a:pt x="564086" y="998222"/>
                </a:lnTo>
                <a:lnTo>
                  <a:pt x="569968" y="1052697"/>
                </a:lnTo>
                <a:lnTo>
                  <a:pt x="576206" y="1103169"/>
                </a:lnTo>
                <a:lnTo>
                  <a:pt x="582506" y="1148931"/>
                </a:lnTo>
                <a:lnTo>
                  <a:pt x="588576" y="1189274"/>
                </a:lnTo>
                <a:lnTo>
                  <a:pt x="598850" y="1250862"/>
                </a:lnTo>
                <a:lnTo>
                  <a:pt x="676607" y="1250862"/>
                </a:lnTo>
                <a:lnTo>
                  <a:pt x="672508" y="1227529"/>
                </a:lnTo>
                <a:lnTo>
                  <a:pt x="667290" y="1195982"/>
                </a:lnTo>
                <a:lnTo>
                  <a:pt x="661298" y="1157106"/>
                </a:lnTo>
                <a:lnTo>
                  <a:pt x="654878" y="1111785"/>
                </a:lnTo>
                <a:lnTo>
                  <a:pt x="648375" y="1060900"/>
                </a:lnTo>
                <a:lnTo>
                  <a:pt x="642136" y="1005337"/>
                </a:lnTo>
                <a:lnTo>
                  <a:pt x="636505" y="945979"/>
                </a:lnTo>
                <a:lnTo>
                  <a:pt x="631829" y="883708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57"/>
                </a:lnTo>
                <a:lnTo>
                  <a:pt x="728775" y="748441"/>
                </a:lnTo>
                <a:lnTo>
                  <a:pt x="778290" y="743269"/>
                </a:lnTo>
                <a:lnTo>
                  <a:pt x="826269" y="736290"/>
                </a:lnTo>
                <a:lnTo>
                  <a:pt x="872319" y="727355"/>
                </a:lnTo>
                <a:lnTo>
                  <a:pt x="916044" y="716313"/>
                </a:lnTo>
                <a:lnTo>
                  <a:pt x="939485" y="708711"/>
                </a:lnTo>
                <a:close/>
              </a:path>
              <a:path w="1306829" h="1306830">
                <a:moveTo>
                  <a:pt x="1306462" y="437588"/>
                </a:moveTo>
                <a:lnTo>
                  <a:pt x="1250862" y="437588"/>
                </a:lnTo>
                <a:lnTo>
                  <a:pt x="125086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29" h="1306830">
                <a:moveTo>
                  <a:pt x="1133064" y="55589"/>
                </a:moveTo>
                <a:lnTo>
                  <a:pt x="860643" y="55589"/>
                </a:lnTo>
                <a:lnTo>
                  <a:pt x="819085" y="76012"/>
                </a:lnTo>
                <a:lnTo>
                  <a:pt x="779777" y="101432"/>
                </a:lnTo>
                <a:lnTo>
                  <a:pt x="742932" y="131643"/>
                </a:lnTo>
                <a:lnTo>
                  <a:pt x="708765" y="166436"/>
                </a:lnTo>
                <a:lnTo>
                  <a:pt x="677490" y="205603"/>
                </a:lnTo>
                <a:lnTo>
                  <a:pt x="649322" y="248938"/>
                </a:lnTo>
                <a:lnTo>
                  <a:pt x="624476" y="296232"/>
                </a:lnTo>
                <a:lnTo>
                  <a:pt x="603164" y="347277"/>
                </a:lnTo>
                <a:lnTo>
                  <a:pt x="589503" y="388969"/>
                </a:lnTo>
                <a:lnTo>
                  <a:pt x="578143" y="433115"/>
                </a:lnTo>
                <a:lnTo>
                  <a:pt x="568934" y="479347"/>
                </a:lnTo>
                <a:lnTo>
                  <a:pt x="561724" y="527299"/>
                </a:lnTo>
                <a:lnTo>
                  <a:pt x="556362" y="576603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0"/>
                </a:lnTo>
                <a:lnTo>
                  <a:pt x="633986" y="568162"/>
                </a:lnTo>
                <a:lnTo>
                  <a:pt x="640466" y="515747"/>
                </a:lnTo>
                <a:lnTo>
                  <a:pt x="649304" y="465505"/>
                </a:lnTo>
                <a:lnTo>
                  <a:pt x="660712" y="417978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0"/>
                </a:lnTo>
                <a:lnTo>
                  <a:pt x="818754" y="167778"/>
                </a:lnTo>
                <a:lnTo>
                  <a:pt x="856887" y="142475"/>
                </a:lnTo>
                <a:lnTo>
                  <a:pt x="897463" y="123139"/>
                </a:lnTo>
                <a:lnTo>
                  <a:pt x="940191" y="110059"/>
                </a:lnTo>
                <a:lnTo>
                  <a:pt x="987853" y="103509"/>
                </a:lnTo>
                <a:lnTo>
                  <a:pt x="1202151" y="103509"/>
                </a:lnTo>
                <a:lnTo>
                  <a:pt x="1201041" y="102311"/>
                </a:lnTo>
                <a:lnTo>
                  <a:pt x="1185758" y="88649"/>
                </a:lnTo>
                <a:lnTo>
                  <a:pt x="1169260" y="76303"/>
                </a:lnTo>
                <a:lnTo>
                  <a:pt x="1151658" y="65281"/>
                </a:lnTo>
                <a:lnTo>
                  <a:pt x="1133064" y="55589"/>
                </a:lnTo>
                <a:close/>
              </a:path>
              <a:path w="1306829" h="1306830">
                <a:moveTo>
                  <a:pt x="1202151" y="103509"/>
                </a:moveTo>
                <a:lnTo>
                  <a:pt x="987853" y="103509"/>
                </a:lnTo>
                <a:lnTo>
                  <a:pt x="1033913" y="105261"/>
                </a:lnTo>
                <a:lnTo>
                  <a:pt x="1076882" y="114977"/>
                </a:lnTo>
                <a:lnTo>
                  <a:pt x="1115270" y="132321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29"/>
                </a:lnTo>
                <a:lnTo>
                  <a:pt x="1175105" y="559649"/>
                </a:lnTo>
                <a:lnTo>
                  <a:pt x="1205375" y="521515"/>
                </a:lnTo>
                <a:lnTo>
                  <a:pt x="1230698" y="480753"/>
                </a:lnTo>
                <a:lnTo>
                  <a:pt x="1250862" y="437588"/>
                </a:lnTo>
                <a:lnTo>
                  <a:pt x="1306462" y="437588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2"/>
                </a:lnTo>
                <a:lnTo>
                  <a:pt x="1229011" y="135608"/>
                </a:lnTo>
                <a:lnTo>
                  <a:pt x="1215780" y="118231"/>
                </a:lnTo>
                <a:lnTo>
                  <a:pt x="1202151" y="103509"/>
                </a:lnTo>
                <a:close/>
              </a:path>
              <a:path w="1306829" h="1306830">
                <a:moveTo>
                  <a:pt x="1306462" y="55589"/>
                </a:moveTo>
                <a:lnTo>
                  <a:pt x="1250862" y="55589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7" name="object 17"/>
          <p:cNvSpPr/>
          <p:nvPr/>
        </p:nvSpPr>
        <p:spPr>
          <a:xfrm>
            <a:off x="9872848" y="1519403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60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9" y="677801"/>
                </a:lnTo>
                <a:lnTo>
                  <a:pt x="550580" y="677801"/>
                </a:lnTo>
                <a:lnTo>
                  <a:pt x="485819" y="676152"/>
                </a:lnTo>
                <a:lnTo>
                  <a:pt x="422090" y="672983"/>
                </a:lnTo>
                <a:lnTo>
                  <a:pt x="360276" y="668613"/>
                </a:lnTo>
                <a:lnTo>
                  <a:pt x="301263" y="663359"/>
                </a:lnTo>
                <a:lnTo>
                  <a:pt x="245937" y="657541"/>
                </a:lnTo>
                <a:lnTo>
                  <a:pt x="195183" y="651477"/>
                </a:lnTo>
                <a:lnTo>
                  <a:pt x="149885" y="645485"/>
                </a:lnTo>
                <a:lnTo>
                  <a:pt x="110930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30" h="1306829">
                <a:moveTo>
                  <a:pt x="939460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9"/>
                </a:lnTo>
                <a:lnTo>
                  <a:pt x="661298" y="1157112"/>
                </a:lnTo>
                <a:lnTo>
                  <a:pt x="654878" y="1111790"/>
                </a:lnTo>
                <a:lnTo>
                  <a:pt x="648375" y="1060906"/>
                </a:lnTo>
                <a:lnTo>
                  <a:pt x="642136" y="1005343"/>
                </a:lnTo>
                <a:lnTo>
                  <a:pt x="636505" y="945984"/>
                </a:lnTo>
                <a:lnTo>
                  <a:pt x="631829" y="883713"/>
                </a:lnTo>
                <a:lnTo>
                  <a:pt x="628454" y="819412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7" y="748448"/>
                </a:lnTo>
                <a:lnTo>
                  <a:pt x="778293" y="743277"/>
                </a:lnTo>
                <a:lnTo>
                  <a:pt x="826274" y="736298"/>
                </a:lnTo>
                <a:lnTo>
                  <a:pt x="872324" y="727361"/>
                </a:lnTo>
                <a:lnTo>
                  <a:pt x="916048" y="716317"/>
                </a:lnTo>
                <a:lnTo>
                  <a:pt x="939460" y="708721"/>
                </a:lnTo>
                <a:close/>
              </a:path>
              <a:path w="1306830" h="1306829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30" h="1306829">
                <a:moveTo>
                  <a:pt x="1133064" y="55600"/>
                </a:moveTo>
                <a:lnTo>
                  <a:pt x="860643" y="55600"/>
                </a:lnTo>
                <a:lnTo>
                  <a:pt x="819088" y="76022"/>
                </a:lnTo>
                <a:lnTo>
                  <a:pt x="779781" y="101442"/>
                </a:lnTo>
                <a:lnTo>
                  <a:pt x="742936" y="131653"/>
                </a:lnTo>
                <a:lnTo>
                  <a:pt x="708768" y="166445"/>
                </a:lnTo>
                <a:lnTo>
                  <a:pt x="677493" y="205611"/>
                </a:lnTo>
                <a:lnTo>
                  <a:pt x="649324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4"/>
                </a:lnTo>
                <a:lnTo>
                  <a:pt x="550580" y="677801"/>
                </a:lnTo>
                <a:lnTo>
                  <a:pt x="1015639" y="677801"/>
                </a:lnTo>
                <a:lnTo>
                  <a:pt x="1016489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1" y="322897"/>
                </a:lnTo>
                <a:lnTo>
                  <a:pt x="721918" y="276613"/>
                </a:lnTo>
                <a:lnTo>
                  <a:pt x="750981" y="235141"/>
                </a:lnTo>
                <a:lnTo>
                  <a:pt x="783358" y="198770"/>
                </a:lnTo>
                <a:lnTo>
                  <a:pt x="818759" y="167788"/>
                </a:lnTo>
                <a:lnTo>
                  <a:pt x="856892" y="142485"/>
                </a:lnTo>
                <a:lnTo>
                  <a:pt x="897466" y="123149"/>
                </a:lnTo>
                <a:lnTo>
                  <a:pt x="940191" y="110069"/>
                </a:lnTo>
                <a:lnTo>
                  <a:pt x="987853" y="103520"/>
                </a:lnTo>
                <a:lnTo>
                  <a:pt x="1202161" y="103520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30" h="1306829">
                <a:moveTo>
                  <a:pt x="1202161" y="103520"/>
                </a:moveTo>
                <a:lnTo>
                  <a:pt x="987853" y="103520"/>
                </a:lnTo>
                <a:lnTo>
                  <a:pt x="1033913" y="105270"/>
                </a:lnTo>
                <a:lnTo>
                  <a:pt x="1076882" y="114985"/>
                </a:lnTo>
                <a:lnTo>
                  <a:pt x="1115270" y="132326"/>
                </a:lnTo>
                <a:lnTo>
                  <a:pt x="1147588" y="156958"/>
                </a:lnTo>
                <a:lnTo>
                  <a:pt x="1187398" y="220065"/>
                </a:lnTo>
                <a:lnTo>
                  <a:pt x="1197678" y="258919"/>
                </a:lnTo>
                <a:lnTo>
                  <a:pt x="1201167" y="301037"/>
                </a:lnTo>
                <a:lnTo>
                  <a:pt x="1200773" y="315602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9" y="677351"/>
                </a:lnTo>
                <a:lnTo>
                  <a:pt x="1056758" y="656031"/>
                </a:lnTo>
                <a:lnTo>
                  <a:pt x="1100583" y="627134"/>
                </a:lnTo>
                <a:lnTo>
                  <a:pt x="1140104" y="594934"/>
                </a:lnTo>
                <a:lnTo>
                  <a:pt x="1175105" y="559656"/>
                </a:lnTo>
                <a:lnTo>
                  <a:pt x="1205375" y="521524"/>
                </a:lnTo>
                <a:lnTo>
                  <a:pt x="1230698" y="480763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6" y="154314"/>
                </a:lnTo>
                <a:lnTo>
                  <a:pt x="1229014" y="135612"/>
                </a:lnTo>
                <a:lnTo>
                  <a:pt x="1215782" y="118235"/>
                </a:lnTo>
                <a:lnTo>
                  <a:pt x="1202161" y="103520"/>
                </a:lnTo>
                <a:close/>
              </a:path>
              <a:path w="1306830" h="1306829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8" name="object 18"/>
          <p:cNvSpPr/>
          <p:nvPr/>
        </p:nvSpPr>
        <p:spPr>
          <a:xfrm>
            <a:off x="8354860" y="762594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58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7" y="676152"/>
                </a:lnTo>
                <a:lnTo>
                  <a:pt x="422086" y="672983"/>
                </a:lnTo>
                <a:lnTo>
                  <a:pt x="360271" y="668613"/>
                </a:lnTo>
                <a:lnTo>
                  <a:pt x="301259" y="663359"/>
                </a:lnTo>
                <a:lnTo>
                  <a:pt x="245933" y="657541"/>
                </a:lnTo>
                <a:lnTo>
                  <a:pt x="195180" y="651477"/>
                </a:lnTo>
                <a:lnTo>
                  <a:pt x="149883" y="645485"/>
                </a:lnTo>
                <a:lnTo>
                  <a:pt x="110929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30" h="1306830">
                <a:moveTo>
                  <a:pt x="939458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8"/>
                </a:lnTo>
                <a:lnTo>
                  <a:pt x="661298" y="1157110"/>
                </a:lnTo>
                <a:lnTo>
                  <a:pt x="654878" y="1111787"/>
                </a:lnTo>
                <a:lnTo>
                  <a:pt x="648375" y="1060902"/>
                </a:lnTo>
                <a:lnTo>
                  <a:pt x="642136" y="1005338"/>
                </a:lnTo>
                <a:lnTo>
                  <a:pt x="636505" y="945979"/>
                </a:lnTo>
                <a:lnTo>
                  <a:pt x="631829" y="883709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5" y="748448"/>
                </a:lnTo>
                <a:lnTo>
                  <a:pt x="778290" y="743277"/>
                </a:lnTo>
                <a:lnTo>
                  <a:pt x="826269" y="736298"/>
                </a:lnTo>
                <a:lnTo>
                  <a:pt x="872319" y="727361"/>
                </a:lnTo>
                <a:lnTo>
                  <a:pt x="916044" y="716317"/>
                </a:lnTo>
                <a:lnTo>
                  <a:pt x="939458" y="708721"/>
                </a:lnTo>
                <a:close/>
              </a:path>
              <a:path w="1306830" h="1306830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30" h="1306830">
                <a:moveTo>
                  <a:pt x="1133064" y="55600"/>
                </a:moveTo>
                <a:lnTo>
                  <a:pt x="860643" y="55600"/>
                </a:lnTo>
                <a:lnTo>
                  <a:pt x="819085" y="76022"/>
                </a:lnTo>
                <a:lnTo>
                  <a:pt x="779777" y="101442"/>
                </a:lnTo>
                <a:lnTo>
                  <a:pt x="742932" y="131653"/>
                </a:lnTo>
                <a:lnTo>
                  <a:pt x="708765" y="166445"/>
                </a:lnTo>
                <a:lnTo>
                  <a:pt x="677490" y="205611"/>
                </a:lnTo>
                <a:lnTo>
                  <a:pt x="649322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2"/>
                </a:lnTo>
                <a:lnTo>
                  <a:pt x="818754" y="167781"/>
                </a:lnTo>
                <a:lnTo>
                  <a:pt x="856887" y="142479"/>
                </a:lnTo>
                <a:lnTo>
                  <a:pt x="897463" y="123146"/>
                </a:lnTo>
                <a:lnTo>
                  <a:pt x="940191" y="110069"/>
                </a:lnTo>
                <a:lnTo>
                  <a:pt x="987853" y="103519"/>
                </a:lnTo>
                <a:lnTo>
                  <a:pt x="1202160" y="103519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30" h="1306830">
                <a:moveTo>
                  <a:pt x="1202160" y="103519"/>
                </a:moveTo>
                <a:lnTo>
                  <a:pt x="987853" y="103519"/>
                </a:lnTo>
                <a:lnTo>
                  <a:pt x="1033913" y="105267"/>
                </a:lnTo>
                <a:lnTo>
                  <a:pt x="1076882" y="114980"/>
                </a:lnTo>
                <a:lnTo>
                  <a:pt x="1115270" y="132322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30"/>
                </a:lnTo>
                <a:lnTo>
                  <a:pt x="1175105" y="559651"/>
                </a:lnTo>
                <a:lnTo>
                  <a:pt x="1205375" y="521520"/>
                </a:lnTo>
                <a:lnTo>
                  <a:pt x="1230698" y="480760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4"/>
                </a:lnTo>
                <a:lnTo>
                  <a:pt x="1229011" y="135612"/>
                </a:lnTo>
                <a:lnTo>
                  <a:pt x="1215780" y="118235"/>
                </a:lnTo>
                <a:lnTo>
                  <a:pt x="1202160" y="103519"/>
                </a:lnTo>
                <a:close/>
              </a:path>
              <a:path w="1306830" h="1306830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9" name="object 19"/>
          <p:cNvSpPr/>
          <p:nvPr/>
        </p:nvSpPr>
        <p:spPr>
          <a:xfrm>
            <a:off x="6078310" y="762539"/>
            <a:ext cx="1551810" cy="792463"/>
          </a:xfrm>
          <a:custGeom>
            <a:avLst/>
            <a:gdLst/>
            <a:ahLst/>
            <a:cxnLst/>
            <a:rect l="l" t="t" r="r" b="b"/>
            <a:pathLst>
              <a:path w="2559050" h="1306830">
                <a:moveTo>
                  <a:pt x="2558516" y="292"/>
                </a:moveTo>
                <a:lnTo>
                  <a:pt x="2312441" y="292"/>
                </a:lnTo>
                <a:lnTo>
                  <a:pt x="2312441" y="56172"/>
                </a:lnTo>
                <a:lnTo>
                  <a:pt x="2312441" y="1249972"/>
                </a:lnTo>
                <a:lnTo>
                  <a:pt x="2207945" y="1249972"/>
                </a:lnTo>
                <a:lnTo>
                  <a:pt x="2207945" y="56172"/>
                </a:lnTo>
                <a:lnTo>
                  <a:pt x="2312441" y="56172"/>
                </a:lnTo>
                <a:lnTo>
                  <a:pt x="2312441" y="292"/>
                </a:lnTo>
                <a:lnTo>
                  <a:pt x="2133358" y="292"/>
                </a:lnTo>
                <a:lnTo>
                  <a:pt x="2133358" y="56172"/>
                </a:lnTo>
                <a:lnTo>
                  <a:pt x="2133358" y="1249972"/>
                </a:lnTo>
                <a:lnTo>
                  <a:pt x="2028901" y="1249972"/>
                </a:lnTo>
                <a:lnTo>
                  <a:pt x="2028901" y="56172"/>
                </a:lnTo>
                <a:lnTo>
                  <a:pt x="2133358" y="56172"/>
                </a:lnTo>
                <a:lnTo>
                  <a:pt x="2133358" y="292"/>
                </a:lnTo>
                <a:lnTo>
                  <a:pt x="1954326" y="292"/>
                </a:lnTo>
                <a:lnTo>
                  <a:pt x="1954326" y="56172"/>
                </a:lnTo>
                <a:lnTo>
                  <a:pt x="1954326" y="1249972"/>
                </a:lnTo>
                <a:lnTo>
                  <a:pt x="1849843" y="1249972"/>
                </a:lnTo>
                <a:lnTo>
                  <a:pt x="1849843" y="56172"/>
                </a:lnTo>
                <a:lnTo>
                  <a:pt x="1954326" y="56172"/>
                </a:lnTo>
                <a:lnTo>
                  <a:pt x="1954326" y="292"/>
                </a:lnTo>
                <a:lnTo>
                  <a:pt x="1775256" y="292"/>
                </a:lnTo>
                <a:lnTo>
                  <a:pt x="1775256" y="56172"/>
                </a:lnTo>
                <a:lnTo>
                  <a:pt x="1775256" y="1249972"/>
                </a:lnTo>
                <a:lnTo>
                  <a:pt x="1670786" y="1249972"/>
                </a:lnTo>
                <a:lnTo>
                  <a:pt x="1670786" y="56172"/>
                </a:lnTo>
                <a:lnTo>
                  <a:pt x="1775256" y="56172"/>
                </a:lnTo>
                <a:lnTo>
                  <a:pt x="1775256" y="292"/>
                </a:lnTo>
                <a:lnTo>
                  <a:pt x="1596237" y="292"/>
                </a:lnTo>
                <a:lnTo>
                  <a:pt x="1596237" y="56172"/>
                </a:lnTo>
                <a:lnTo>
                  <a:pt x="1596237" y="1249972"/>
                </a:lnTo>
                <a:lnTo>
                  <a:pt x="1491780" y="1249972"/>
                </a:lnTo>
                <a:lnTo>
                  <a:pt x="1491780" y="56172"/>
                </a:lnTo>
                <a:lnTo>
                  <a:pt x="1596237" y="56172"/>
                </a:lnTo>
                <a:lnTo>
                  <a:pt x="1596237" y="292"/>
                </a:lnTo>
                <a:lnTo>
                  <a:pt x="1417180" y="292"/>
                </a:lnTo>
                <a:lnTo>
                  <a:pt x="1417180" y="56172"/>
                </a:lnTo>
                <a:lnTo>
                  <a:pt x="1417180" y="1249972"/>
                </a:lnTo>
                <a:lnTo>
                  <a:pt x="1307553" y="1249972"/>
                </a:lnTo>
                <a:lnTo>
                  <a:pt x="1307553" y="56172"/>
                </a:lnTo>
                <a:lnTo>
                  <a:pt x="1417180" y="56172"/>
                </a:lnTo>
                <a:lnTo>
                  <a:pt x="1417180" y="292"/>
                </a:lnTo>
                <a:lnTo>
                  <a:pt x="1306385" y="292"/>
                </a:lnTo>
                <a:lnTo>
                  <a:pt x="1306385" y="0"/>
                </a:lnTo>
                <a:lnTo>
                  <a:pt x="1250950" y="0"/>
                </a:lnTo>
                <a:lnTo>
                  <a:pt x="1250950" y="301586"/>
                </a:lnTo>
                <a:lnTo>
                  <a:pt x="1250950" y="1004824"/>
                </a:lnTo>
                <a:lnTo>
                  <a:pt x="1232306" y="966863"/>
                </a:lnTo>
                <a:lnTo>
                  <a:pt x="1232306" y="1250340"/>
                </a:lnTo>
                <a:lnTo>
                  <a:pt x="74079" y="1250340"/>
                </a:lnTo>
                <a:lnTo>
                  <a:pt x="77736" y="1201851"/>
                </a:lnTo>
                <a:lnTo>
                  <a:pt x="85318" y="1154544"/>
                </a:lnTo>
                <a:lnTo>
                  <a:pt x="96634" y="1108583"/>
                </a:lnTo>
                <a:lnTo>
                  <a:pt x="111544" y="1064133"/>
                </a:lnTo>
                <a:lnTo>
                  <a:pt x="129870" y="1021359"/>
                </a:lnTo>
                <a:lnTo>
                  <a:pt x="138582" y="1004824"/>
                </a:lnTo>
                <a:lnTo>
                  <a:pt x="151434" y="980414"/>
                </a:lnTo>
                <a:lnTo>
                  <a:pt x="176110" y="941476"/>
                </a:lnTo>
                <a:lnTo>
                  <a:pt x="203695" y="904709"/>
                </a:lnTo>
                <a:lnTo>
                  <a:pt x="234048" y="870280"/>
                </a:lnTo>
                <a:lnTo>
                  <a:pt x="266992" y="838339"/>
                </a:lnTo>
                <a:lnTo>
                  <a:pt x="302361" y="809066"/>
                </a:lnTo>
                <a:lnTo>
                  <a:pt x="340004" y="782612"/>
                </a:lnTo>
                <a:lnTo>
                  <a:pt x="379755" y="759167"/>
                </a:lnTo>
                <a:lnTo>
                  <a:pt x="421449" y="738860"/>
                </a:lnTo>
                <a:lnTo>
                  <a:pt x="464908" y="721880"/>
                </a:lnTo>
                <a:lnTo>
                  <a:pt x="509968" y="708393"/>
                </a:lnTo>
                <a:lnTo>
                  <a:pt x="556488" y="698550"/>
                </a:lnTo>
                <a:lnTo>
                  <a:pt x="604291" y="692531"/>
                </a:lnTo>
                <a:lnTo>
                  <a:pt x="653199" y="690486"/>
                </a:lnTo>
                <a:lnTo>
                  <a:pt x="702119" y="692531"/>
                </a:lnTo>
                <a:lnTo>
                  <a:pt x="749909" y="698550"/>
                </a:lnTo>
                <a:lnTo>
                  <a:pt x="796429" y="708393"/>
                </a:lnTo>
                <a:lnTo>
                  <a:pt x="841502" y="721880"/>
                </a:lnTo>
                <a:lnTo>
                  <a:pt x="884961" y="738860"/>
                </a:lnTo>
                <a:lnTo>
                  <a:pt x="926642" y="759167"/>
                </a:lnTo>
                <a:lnTo>
                  <a:pt x="966393" y="782612"/>
                </a:lnTo>
                <a:lnTo>
                  <a:pt x="1004036" y="809066"/>
                </a:lnTo>
                <a:lnTo>
                  <a:pt x="1039406" y="838339"/>
                </a:lnTo>
                <a:lnTo>
                  <a:pt x="1072349" y="870280"/>
                </a:lnTo>
                <a:lnTo>
                  <a:pt x="1102702" y="904709"/>
                </a:lnTo>
                <a:lnTo>
                  <a:pt x="1130287" y="941476"/>
                </a:lnTo>
                <a:lnTo>
                  <a:pt x="1154950" y="980414"/>
                </a:lnTo>
                <a:lnTo>
                  <a:pt x="1176528" y="1021359"/>
                </a:lnTo>
                <a:lnTo>
                  <a:pt x="1194841" y="1064133"/>
                </a:lnTo>
                <a:lnTo>
                  <a:pt x="1209751" y="1108583"/>
                </a:lnTo>
                <a:lnTo>
                  <a:pt x="1221066" y="1154544"/>
                </a:lnTo>
                <a:lnTo>
                  <a:pt x="1228648" y="1201851"/>
                </a:lnTo>
                <a:lnTo>
                  <a:pt x="1232306" y="1250340"/>
                </a:lnTo>
                <a:lnTo>
                  <a:pt x="1232306" y="966863"/>
                </a:lnTo>
                <a:lnTo>
                  <a:pt x="1205001" y="919391"/>
                </a:lnTo>
                <a:lnTo>
                  <a:pt x="1177569" y="879665"/>
                </a:lnTo>
                <a:lnTo>
                  <a:pt x="1147356" y="842124"/>
                </a:lnTo>
                <a:lnTo>
                  <a:pt x="1114513" y="806919"/>
                </a:lnTo>
                <a:lnTo>
                  <a:pt x="1079195" y="774217"/>
                </a:lnTo>
                <a:lnTo>
                  <a:pt x="1041539" y="744143"/>
                </a:lnTo>
                <a:lnTo>
                  <a:pt x="1001699" y="716851"/>
                </a:lnTo>
                <a:lnTo>
                  <a:pt x="959840" y="692505"/>
                </a:lnTo>
                <a:lnTo>
                  <a:pt x="916076" y="671233"/>
                </a:lnTo>
                <a:lnTo>
                  <a:pt x="870585" y="653199"/>
                </a:lnTo>
                <a:lnTo>
                  <a:pt x="916076" y="635165"/>
                </a:lnTo>
                <a:lnTo>
                  <a:pt x="955662" y="615924"/>
                </a:lnTo>
                <a:lnTo>
                  <a:pt x="1001699" y="589546"/>
                </a:lnTo>
                <a:lnTo>
                  <a:pt x="1041539" y="562254"/>
                </a:lnTo>
                <a:lnTo>
                  <a:pt x="1079195" y="532193"/>
                </a:lnTo>
                <a:lnTo>
                  <a:pt x="1114513" y="499478"/>
                </a:lnTo>
                <a:lnTo>
                  <a:pt x="1147356" y="464286"/>
                </a:lnTo>
                <a:lnTo>
                  <a:pt x="1177569" y="426745"/>
                </a:lnTo>
                <a:lnTo>
                  <a:pt x="1205001" y="387019"/>
                </a:lnTo>
                <a:lnTo>
                  <a:pt x="1229512" y="345249"/>
                </a:lnTo>
                <a:lnTo>
                  <a:pt x="1250950" y="301586"/>
                </a:lnTo>
                <a:lnTo>
                  <a:pt x="1250950" y="0"/>
                </a:lnTo>
                <a:lnTo>
                  <a:pt x="1232306" y="0"/>
                </a:lnTo>
                <a:lnTo>
                  <a:pt x="1232306" y="56057"/>
                </a:lnTo>
                <a:lnTo>
                  <a:pt x="1228648" y="104546"/>
                </a:lnTo>
                <a:lnTo>
                  <a:pt x="1221079" y="151853"/>
                </a:lnTo>
                <a:lnTo>
                  <a:pt x="1209751" y="197815"/>
                </a:lnTo>
                <a:lnTo>
                  <a:pt x="1194854" y="242277"/>
                </a:lnTo>
                <a:lnTo>
                  <a:pt x="1176528" y="285051"/>
                </a:lnTo>
                <a:lnTo>
                  <a:pt x="1154950" y="325983"/>
                </a:lnTo>
                <a:lnTo>
                  <a:pt x="1130287" y="364921"/>
                </a:lnTo>
                <a:lnTo>
                  <a:pt x="1102702" y="401688"/>
                </a:lnTo>
                <a:lnTo>
                  <a:pt x="1072362" y="436130"/>
                </a:lnTo>
                <a:lnTo>
                  <a:pt x="1039406" y="468071"/>
                </a:lnTo>
                <a:lnTo>
                  <a:pt x="1004036" y="497344"/>
                </a:lnTo>
                <a:lnTo>
                  <a:pt x="966393" y="523786"/>
                </a:lnTo>
                <a:lnTo>
                  <a:pt x="926642" y="547243"/>
                </a:lnTo>
                <a:lnTo>
                  <a:pt x="884961" y="567537"/>
                </a:lnTo>
                <a:lnTo>
                  <a:pt x="841502" y="584517"/>
                </a:lnTo>
                <a:lnTo>
                  <a:pt x="796429" y="598004"/>
                </a:lnTo>
                <a:lnTo>
                  <a:pt x="749909" y="607847"/>
                </a:lnTo>
                <a:lnTo>
                  <a:pt x="702119" y="613879"/>
                </a:lnTo>
                <a:lnTo>
                  <a:pt x="653199" y="615924"/>
                </a:lnTo>
                <a:lnTo>
                  <a:pt x="604278" y="613879"/>
                </a:lnTo>
                <a:lnTo>
                  <a:pt x="556488" y="607847"/>
                </a:lnTo>
                <a:lnTo>
                  <a:pt x="509968" y="598004"/>
                </a:lnTo>
                <a:lnTo>
                  <a:pt x="464896" y="584517"/>
                </a:lnTo>
                <a:lnTo>
                  <a:pt x="435813" y="573163"/>
                </a:lnTo>
                <a:lnTo>
                  <a:pt x="435813" y="653199"/>
                </a:lnTo>
                <a:lnTo>
                  <a:pt x="390321" y="671233"/>
                </a:lnTo>
                <a:lnTo>
                  <a:pt x="346519" y="692531"/>
                </a:lnTo>
                <a:lnTo>
                  <a:pt x="304698" y="716851"/>
                </a:lnTo>
                <a:lnTo>
                  <a:pt x="264858" y="744143"/>
                </a:lnTo>
                <a:lnTo>
                  <a:pt x="227203" y="774217"/>
                </a:lnTo>
                <a:lnTo>
                  <a:pt x="191884" y="806919"/>
                </a:lnTo>
                <a:lnTo>
                  <a:pt x="159042" y="842124"/>
                </a:lnTo>
                <a:lnTo>
                  <a:pt x="128828" y="879665"/>
                </a:lnTo>
                <a:lnTo>
                  <a:pt x="101384" y="919391"/>
                </a:lnTo>
                <a:lnTo>
                  <a:pt x="76873" y="961161"/>
                </a:lnTo>
                <a:lnTo>
                  <a:pt x="55435" y="1004824"/>
                </a:lnTo>
                <a:lnTo>
                  <a:pt x="55435" y="301599"/>
                </a:lnTo>
                <a:lnTo>
                  <a:pt x="76873" y="345249"/>
                </a:lnTo>
                <a:lnTo>
                  <a:pt x="101384" y="387019"/>
                </a:lnTo>
                <a:lnTo>
                  <a:pt x="128828" y="426745"/>
                </a:lnTo>
                <a:lnTo>
                  <a:pt x="159042" y="464286"/>
                </a:lnTo>
                <a:lnTo>
                  <a:pt x="191884" y="499478"/>
                </a:lnTo>
                <a:lnTo>
                  <a:pt x="227203" y="532193"/>
                </a:lnTo>
                <a:lnTo>
                  <a:pt x="264858" y="562254"/>
                </a:lnTo>
                <a:lnTo>
                  <a:pt x="304698" y="589546"/>
                </a:lnTo>
                <a:lnTo>
                  <a:pt x="346570" y="613892"/>
                </a:lnTo>
                <a:lnTo>
                  <a:pt x="390321" y="635165"/>
                </a:lnTo>
                <a:lnTo>
                  <a:pt x="435813" y="653199"/>
                </a:lnTo>
                <a:lnTo>
                  <a:pt x="435813" y="573163"/>
                </a:lnTo>
                <a:lnTo>
                  <a:pt x="421436" y="567537"/>
                </a:lnTo>
                <a:lnTo>
                  <a:pt x="379755" y="547243"/>
                </a:lnTo>
                <a:lnTo>
                  <a:pt x="340004" y="523786"/>
                </a:lnTo>
                <a:lnTo>
                  <a:pt x="302361" y="497344"/>
                </a:lnTo>
                <a:lnTo>
                  <a:pt x="266979" y="468071"/>
                </a:lnTo>
                <a:lnTo>
                  <a:pt x="234035" y="436130"/>
                </a:lnTo>
                <a:lnTo>
                  <a:pt x="203682" y="401688"/>
                </a:lnTo>
                <a:lnTo>
                  <a:pt x="176098" y="364921"/>
                </a:lnTo>
                <a:lnTo>
                  <a:pt x="151434" y="325983"/>
                </a:lnTo>
                <a:lnTo>
                  <a:pt x="138582" y="301599"/>
                </a:lnTo>
                <a:lnTo>
                  <a:pt x="129857" y="285051"/>
                </a:lnTo>
                <a:lnTo>
                  <a:pt x="111531" y="242277"/>
                </a:lnTo>
                <a:lnTo>
                  <a:pt x="96634" y="197815"/>
                </a:lnTo>
                <a:lnTo>
                  <a:pt x="85318" y="151853"/>
                </a:lnTo>
                <a:lnTo>
                  <a:pt x="77736" y="104546"/>
                </a:lnTo>
                <a:lnTo>
                  <a:pt x="74079" y="56057"/>
                </a:lnTo>
                <a:lnTo>
                  <a:pt x="1232306" y="56057"/>
                </a:lnTo>
                <a:lnTo>
                  <a:pt x="1232306" y="0"/>
                </a:lnTo>
                <a:lnTo>
                  <a:pt x="0" y="0"/>
                </a:lnTo>
                <a:lnTo>
                  <a:pt x="0" y="1306385"/>
                </a:lnTo>
                <a:lnTo>
                  <a:pt x="1306385" y="1306385"/>
                </a:lnTo>
                <a:lnTo>
                  <a:pt x="1306385" y="1305852"/>
                </a:lnTo>
                <a:lnTo>
                  <a:pt x="2558516" y="1305852"/>
                </a:lnTo>
                <a:lnTo>
                  <a:pt x="2558516" y="1249972"/>
                </a:lnTo>
                <a:lnTo>
                  <a:pt x="2386952" y="1249972"/>
                </a:lnTo>
                <a:lnTo>
                  <a:pt x="2386952" y="56172"/>
                </a:lnTo>
                <a:lnTo>
                  <a:pt x="2558516" y="56172"/>
                </a:lnTo>
                <a:lnTo>
                  <a:pt x="2558516" y="292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0" name="object 20"/>
          <p:cNvSpPr/>
          <p:nvPr/>
        </p:nvSpPr>
        <p:spPr>
          <a:xfrm>
            <a:off x="10634949" y="259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85" y="0"/>
                </a:moveTo>
                <a:lnTo>
                  <a:pt x="0" y="0"/>
                </a:lnTo>
                <a:lnTo>
                  <a:pt x="0" y="55880"/>
                </a:lnTo>
                <a:lnTo>
                  <a:pt x="0" y="165100"/>
                </a:lnTo>
                <a:lnTo>
                  <a:pt x="0" y="1306830"/>
                </a:lnTo>
                <a:lnTo>
                  <a:pt x="1306385" y="1306830"/>
                </a:lnTo>
                <a:lnTo>
                  <a:pt x="1306385" y="1250950"/>
                </a:lnTo>
                <a:lnTo>
                  <a:pt x="56057" y="1250950"/>
                </a:lnTo>
                <a:lnTo>
                  <a:pt x="56057" y="1134110"/>
                </a:lnTo>
                <a:lnTo>
                  <a:pt x="1306385" y="1134110"/>
                </a:lnTo>
                <a:lnTo>
                  <a:pt x="1306385" y="1060450"/>
                </a:lnTo>
                <a:lnTo>
                  <a:pt x="56083" y="1060450"/>
                </a:lnTo>
                <a:lnTo>
                  <a:pt x="56083" y="956310"/>
                </a:lnTo>
                <a:lnTo>
                  <a:pt x="1306385" y="956310"/>
                </a:lnTo>
                <a:lnTo>
                  <a:pt x="1306385" y="881380"/>
                </a:lnTo>
                <a:lnTo>
                  <a:pt x="56083" y="881380"/>
                </a:lnTo>
                <a:lnTo>
                  <a:pt x="56083" y="777240"/>
                </a:lnTo>
                <a:lnTo>
                  <a:pt x="1306385" y="777240"/>
                </a:lnTo>
                <a:lnTo>
                  <a:pt x="1306385" y="702310"/>
                </a:lnTo>
                <a:lnTo>
                  <a:pt x="56083" y="702310"/>
                </a:lnTo>
                <a:lnTo>
                  <a:pt x="56083" y="598170"/>
                </a:lnTo>
                <a:lnTo>
                  <a:pt x="1306385" y="598170"/>
                </a:lnTo>
                <a:lnTo>
                  <a:pt x="1306385" y="523240"/>
                </a:lnTo>
                <a:lnTo>
                  <a:pt x="56083" y="523240"/>
                </a:lnTo>
                <a:lnTo>
                  <a:pt x="56083" y="419100"/>
                </a:lnTo>
                <a:lnTo>
                  <a:pt x="1306385" y="419100"/>
                </a:lnTo>
                <a:lnTo>
                  <a:pt x="1306385" y="344170"/>
                </a:lnTo>
                <a:lnTo>
                  <a:pt x="56057" y="344170"/>
                </a:lnTo>
                <a:lnTo>
                  <a:pt x="56057" y="240030"/>
                </a:lnTo>
                <a:lnTo>
                  <a:pt x="1306385" y="240030"/>
                </a:lnTo>
                <a:lnTo>
                  <a:pt x="1306385" y="165100"/>
                </a:lnTo>
                <a:lnTo>
                  <a:pt x="56083" y="165100"/>
                </a:lnTo>
                <a:lnTo>
                  <a:pt x="56083" y="558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1" name="object 21"/>
          <p:cNvSpPr/>
          <p:nvPr/>
        </p:nvSpPr>
        <p:spPr>
          <a:xfrm>
            <a:off x="6836898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1250338"/>
                </a:lnTo>
                <a:lnTo>
                  <a:pt x="55443" y="1250338"/>
                </a:lnTo>
                <a:lnTo>
                  <a:pt x="55443" y="910914"/>
                </a:lnTo>
                <a:lnTo>
                  <a:pt x="137864" y="910914"/>
                </a:lnTo>
                <a:lnTo>
                  <a:pt x="122085" y="877382"/>
                </a:lnTo>
                <a:lnTo>
                  <a:pt x="106149" y="835222"/>
                </a:lnTo>
                <a:lnTo>
                  <a:pt x="93493" y="791575"/>
                </a:lnTo>
                <a:lnTo>
                  <a:pt x="84268" y="746590"/>
                </a:lnTo>
                <a:lnTo>
                  <a:pt x="78624" y="700417"/>
                </a:lnTo>
                <a:lnTo>
                  <a:pt x="76709" y="653205"/>
                </a:lnTo>
                <a:lnTo>
                  <a:pt x="78624" y="605991"/>
                </a:lnTo>
                <a:lnTo>
                  <a:pt x="84268" y="559816"/>
                </a:lnTo>
                <a:lnTo>
                  <a:pt x="93493" y="514829"/>
                </a:lnTo>
                <a:lnTo>
                  <a:pt x="106149" y="471180"/>
                </a:lnTo>
                <a:lnTo>
                  <a:pt x="122085" y="429018"/>
                </a:lnTo>
                <a:lnTo>
                  <a:pt x="137878" y="395453"/>
                </a:lnTo>
                <a:lnTo>
                  <a:pt x="55443" y="395453"/>
                </a:lnTo>
                <a:lnTo>
                  <a:pt x="55443" y="56040"/>
                </a:lnTo>
                <a:lnTo>
                  <a:pt x="1306389" y="56040"/>
                </a:lnTo>
                <a:lnTo>
                  <a:pt x="1306389" y="0"/>
                </a:lnTo>
                <a:close/>
              </a:path>
              <a:path w="1306829" h="1306830">
                <a:moveTo>
                  <a:pt x="137864" y="910914"/>
                </a:moveTo>
                <a:lnTo>
                  <a:pt x="55443" y="910914"/>
                </a:lnTo>
                <a:lnTo>
                  <a:pt x="76783" y="955478"/>
                </a:lnTo>
                <a:lnTo>
                  <a:pt x="101327" y="998099"/>
                </a:lnTo>
                <a:lnTo>
                  <a:pt x="128917" y="1038621"/>
                </a:lnTo>
                <a:lnTo>
                  <a:pt x="159396" y="1076888"/>
                </a:lnTo>
                <a:lnTo>
                  <a:pt x="192606" y="1112742"/>
                </a:lnTo>
                <a:lnTo>
                  <a:pt x="228391" y="1146027"/>
                </a:lnTo>
                <a:lnTo>
                  <a:pt x="266594" y="1176585"/>
                </a:lnTo>
                <a:lnTo>
                  <a:pt x="307057" y="1204261"/>
                </a:lnTo>
                <a:lnTo>
                  <a:pt x="349622" y="1228898"/>
                </a:lnTo>
                <a:lnTo>
                  <a:pt x="394134" y="1250338"/>
                </a:lnTo>
                <a:lnTo>
                  <a:pt x="912275" y="1250338"/>
                </a:lnTo>
                <a:lnTo>
                  <a:pt x="955163" y="1229679"/>
                </a:lnTo>
                <a:lnTo>
                  <a:pt x="653205" y="1229679"/>
                </a:lnTo>
                <a:lnTo>
                  <a:pt x="605993" y="1227765"/>
                </a:lnTo>
                <a:lnTo>
                  <a:pt x="559819" y="1222121"/>
                </a:lnTo>
                <a:lnTo>
                  <a:pt x="514833" y="1212897"/>
                </a:lnTo>
                <a:lnTo>
                  <a:pt x="471185" y="1200242"/>
                </a:lnTo>
                <a:lnTo>
                  <a:pt x="429024" y="1184306"/>
                </a:lnTo>
                <a:lnTo>
                  <a:pt x="388499" y="1165239"/>
                </a:lnTo>
                <a:lnTo>
                  <a:pt x="349760" y="1143190"/>
                </a:lnTo>
                <a:lnTo>
                  <a:pt x="312956" y="1118308"/>
                </a:lnTo>
                <a:lnTo>
                  <a:pt x="278238" y="1090744"/>
                </a:lnTo>
                <a:lnTo>
                  <a:pt x="245754" y="1060645"/>
                </a:lnTo>
                <a:lnTo>
                  <a:pt x="215654" y="1028163"/>
                </a:lnTo>
                <a:lnTo>
                  <a:pt x="188088" y="993446"/>
                </a:lnTo>
                <a:lnTo>
                  <a:pt x="163204" y="956644"/>
                </a:lnTo>
                <a:lnTo>
                  <a:pt x="141154" y="917906"/>
                </a:lnTo>
                <a:lnTo>
                  <a:pt x="137864" y="910914"/>
                </a:lnTo>
                <a:close/>
              </a:path>
              <a:path w="1306829" h="1306830">
                <a:moveTo>
                  <a:pt x="1306389" y="910904"/>
                </a:moveTo>
                <a:lnTo>
                  <a:pt x="1250956" y="910904"/>
                </a:lnTo>
                <a:lnTo>
                  <a:pt x="1250956" y="1250338"/>
                </a:lnTo>
                <a:lnTo>
                  <a:pt x="1306389" y="1250338"/>
                </a:lnTo>
                <a:lnTo>
                  <a:pt x="1306389" y="910904"/>
                </a:lnTo>
                <a:close/>
              </a:path>
              <a:path w="1306829" h="1306830">
                <a:moveTo>
                  <a:pt x="955175" y="76699"/>
                </a:moveTo>
                <a:lnTo>
                  <a:pt x="653205" y="76699"/>
                </a:lnTo>
                <a:lnTo>
                  <a:pt x="700417" y="78613"/>
                </a:lnTo>
                <a:lnTo>
                  <a:pt x="746590" y="84258"/>
                </a:lnTo>
                <a:lnTo>
                  <a:pt x="791575" y="93483"/>
                </a:lnTo>
                <a:lnTo>
                  <a:pt x="835223" y="106138"/>
                </a:lnTo>
                <a:lnTo>
                  <a:pt x="877384" y="122075"/>
                </a:lnTo>
                <a:lnTo>
                  <a:pt x="917908" y="141144"/>
                </a:lnTo>
                <a:lnTo>
                  <a:pt x="956647" y="163194"/>
                </a:lnTo>
                <a:lnTo>
                  <a:pt x="993450" y="188078"/>
                </a:lnTo>
                <a:lnTo>
                  <a:pt x="1028167" y="215644"/>
                </a:lnTo>
                <a:lnTo>
                  <a:pt x="1060650" y="245745"/>
                </a:lnTo>
                <a:lnTo>
                  <a:pt x="1090750" y="278229"/>
                </a:lnTo>
                <a:lnTo>
                  <a:pt x="1118315" y="312948"/>
                </a:lnTo>
                <a:lnTo>
                  <a:pt x="1143198" y="349752"/>
                </a:lnTo>
                <a:lnTo>
                  <a:pt x="1165247" y="388492"/>
                </a:lnTo>
                <a:lnTo>
                  <a:pt x="1184315" y="429018"/>
                </a:lnTo>
                <a:lnTo>
                  <a:pt x="1200251" y="471180"/>
                </a:lnTo>
                <a:lnTo>
                  <a:pt x="1212906" y="514829"/>
                </a:lnTo>
                <a:lnTo>
                  <a:pt x="1222131" y="559816"/>
                </a:lnTo>
                <a:lnTo>
                  <a:pt x="1227775" y="605991"/>
                </a:lnTo>
                <a:lnTo>
                  <a:pt x="1229690" y="653205"/>
                </a:lnTo>
                <a:lnTo>
                  <a:pt x="1227775" y="700417"/>
                </a:lnTo>
                <a:lnTo>
                  <a:pt x="1222131" y="746590"/>
                </a:lnTo>
                <a:lnTo>
                  <a:pt x="1212906" y="791575"/>
                </a:lnTo>
                <a:lnTo>
                  <a:pt x="1200251" y="835222"/>
                </a:lnTo>
                <a:lnTo>
                  <a:pt x="1184315" y="877382"/>
                </a:lnTo>
                <a:lnTo>
                  <a:pt x="1165247" y="917906"/>
                </a:lnTo>
                <a:lnTo>
                  <a:pt x="1143198" y="956644"/>
                </a:lnTo>
                <a:lnTo>
                  <a:pt x="1118315" y="993446"/>
                </a:lnTo>
                <a:lnTo>
                  <a:pt x="1090750" y="1028163"/>
                </a:lnTo>
                <a:lnTo>
                  <a:pt x="1060650" y="1060645"/>
                </a:lnTo>
                <a:lnTo>
                  <a:pt x="1028167" y="1090744"/>
                </a:lnTo>
                <a:lnTo>
                  <a:pt x="993450" y="1118308"/>
                </a:lnTo>
                <a:lnTo>
                  <a:pt x="956647" y="1143190"/>
                </a:lnTo>
                <a:lnTo>
                  <a:pt x="917908" y="1165239"/>
                </a:lnTo>
                <a:lnTo>
                  <a:pt x="877384" y="1184306"/>
                </a:lnTo>
                <a:lnTo>
                  <a:pt x="835223" y="1200242"/>
                </a:lnTo>
                <a:lnTo>
                  <a:pt x="791575" y="1212897"/>
                </a:lnTo>
                <a:lnTo>
                  <a:pt x="746590" y="1222121"/>
                </a:lnTo>
                <a:lnTo>
                  <a:pt x="700417" y="1227765"/>
                </a:lnTo>
                <a:lnTo>
                  <a:pt x="653205" y="1229679"/>
                </a:lnTo>
                <a:lnTo>
                  <a:pt x="955163" y="1229679"/>
                </a:lnTo>
                <a:lnTo>
                  <a:pt x="999349" y="1204261"/>
                </a:lnTo>
                <a:lnTo>
                  <a:pt x="1039811" y="1176585"/>
                </a:lnTo>
                <a:lnTo>
                  <a:pt x="1078013" y="1146026"/>
                </a:lnTo>
                <a:lnTo>
                  <a:pt x="1113798" y="1112740"/>
                </a:lnTo>
                <a:lnTo>
                  <a:pt x="1147009" y="1076885"/>
                </a:lnTo>
                <a:lnTo>
                  <a:pt x="1177487" y="1038618"/>
                </a:lnTo>
                <a:lnTo>
                  <a:pt x="1205076" y="998094"/>
                </a:lnTo>
                <a:lnTo>
                  <a:pt x="1229618" y="955470"/>
                </a:lnTo>
                <a:lnTo>
                  <a:pt x="1250956" y="910904"/>
                </a:lnTo>
                <a:lnTo>
                  <a:pt x="1306389" y="910904"/>
                </a:lnTo>
                <a:lnTo>
                  <a:pt x="1306389" y="395474"/>
                </a:lnTo>
                <a:lnTo>
                  <a:pt x="1250956" y="395474"/>
                </a:lnTo>
                <a:lnTo>
                  <a:pt x="1229608" y="350892"/>
                </a:lnTo>
                <a:lnTo>
                  <a:pt x="1205066" y="308273"/>
                </a:lnTo>
                <a:lnTo>
                  <a:pt x="1177478" y="267751"/>
                </a:lnTo>
                <a:lnTo>
                  <a:pt x="1147001" y="229485"/>
                </a:lnTo>
                <a:lnTo>
                  <a:pt x="1113792" y="193631"/>
                </a:lnTo>
                <a:lnTo>
                  <a:pt x="1078010" y="160346"/>
                </a:lnTo>
                <a:lnTo>
                  <a:pt x="1039811" y="129788"/>
                </a:lnTo>
                <a:lnTo>
                  <a:pt x="999352" y="102112"/>
                </a:lnTo>
                <a:lnTo>
                  <a:pt x="956791" y="77477"/>
                </a:lnTo>
                <a:lnTo>
                  <a:pt x="955175" y="76699"/>
                </a:lnTo>
                <a:close/>
              </a:path>
              <a:path w="1306829" h="1306830">
                <a:moveTo>
                  <a:pt x="1306389" y="56040"/>
                </a:moveTo>
                <a:lnTo>
                  <a:pt x="1250956" y="56040"/>
                </a:lnTo>
                <a:lnTo>
                  <a:pt x="1250956" y="395474"/>
                </a:lnTo>
                <a:lnTo>
                  <a:pt x="1306389" y="395474"/>
                </a:lnTo>
                <a:lnTo>
                  <a:pt x="1306389" y="56040"/>
                </a:lnTo>
                <a:close/>
              </a:path>
              <a:path w="1306829" h="1306830">
                <a:moveTo>
                  <a:pt x="912286" y="56040"/>
                </a:moveTo>
                <a:lnTo>
                  <a:pt x="394124" y="56040"/>
                </a:lnTo>
                <a:lnTo>
                  <a:pt x="349614" y="77478"/>
                </a:lnTo>
                <a:lnTo>
                  <a:pt x="307050" y="102114"/>
                </a:lnTo>
                <a:lnTo>
                  <a:pt x="266587" y="129790"/>
                </a:lnTo>
                <a:lnTo>
                  <a:pt x="228384" y="160351"/>
                </a:lnTo>
                <a:lnTo>
                  <a:pt x="192599" y="193638"/>
                </a:lnTo>
                <a:lnTo>
                  <a:pt x="159388" y="229494"/>
                </a:lnTo>
                <a:lnTo>
                  <a:pt x="128908" y="267763"/>
                </a:lnTo>
                <a:lnTo>
                  <a:pt x="101318" y="308287"/>
                </a:lnTo>
                <a:lnTo>
                  <a:pt x="76775" y="350910"/>
                </a:lnTo>
                <a:lnTo>
                  <a:pt x="55443" y="395453"/>
                </a:lnTo>
                <a:lnTo>
                  <a:pt x="137878" y="395453"/>
                </a:lnTo>
                <a:lnTo>
                  <a:pt x="141154" y="388492"/>
                </a:lnTo>
                <a:lnTo>
                  <a:pt x="163204" y="349752"/>
                </a:lnTo>
                <a:lnTo>
                  <a:pt x="188088" y="312948"/>
                </a:lnTo>
                <a:lnTo>
                  <a:pt x="215654" y="278229"/>
                </a:lnTo>
                <a:lnTo>
                  <a:pt x="245754" y="245745"/>
                </a:lnTo>
                <a:lnTo>
                  <a:pt x="278238" y="215644"/>
                </a:lnTo>
                <a:lnTo>
                  <a:pt x="312956" y="188078"/>
                </a:lnTo>
                <a:lnTo>
                  <a:pt x="349760" y="163194"/>
                </a:lnTo>
                <a:lnTo>
                  <a:pt x="388499" y="141144"/>
                </a:lnTo>
                <a:lnTo>
                  <a:pt x="429024" y="122075"/>
                </a:lnTo>
                <a:lnTo>
                  <a:pt x="471185" y="106138"/>
                </a:lnTo>
                <a:lnTo>
                  <a:pt x="514833" y="93483"/>
                </a:lnTo>
                <a:lnTo>
                  <a:pt x="559819" y="84258"/>
                </a:lnTo>
                <a:lnTo>
                  <a:pt x="605993" y="78613"/>
                </a:lnTo>
                <a:lnTo>
                  <a:pt x="653205" y="76699"/>
                </a:lnTo>
                <a:lnTo>
                  <a:pt x="955175" y="76699"/>
                </a:lnTo>
                <a:lnTo>
                  <a:pt x="912286" y="5604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2" name="object 22"/>
          <p:cNvSpPr/>
          <p:nvPr/>
        </p:nvSpPr>
        <p:spPr>
          <a:xfrm>
            <a:off x="7596396" y="762716"/>
            <a:ext cx="792463" cy="791693"/>
          </a:xfrm>
          <a:custGeom>
            <a:avLst/>
            <a:gdLst/>
            <a:ahLst/>
            <a:cxnLst/>
            <a:rect l="l" t="t" r="r" b="b"/>
            <a:pathLst>
              <a:path w="1306830" h="1305560">
                <a:moveTo>
                  <a:pt x="1306385" y="0"/>
                </a:moveTo>
                <a:lnTo>
                  <a:pt x="1250950" y="0"/>
                </a:lnTo>
                <a:lnTo>
                  <a:pt x="1250950" y="55880"/>
                </a:lnTo>
                <a:lnTo>
                  <a:pt x="1250950" y="1249680"/>
                </a:lnTo>
                <a:lnTo>
                  <a:pt x="55448" y="1249680"/>
                </a:lnTo>
                <a:lnTo>
                  <a:pt x="55448" y="55880"/>
                </a:lnTo>
                <a:lnTo>
                  <a:pt x="1250950" y="55880"/>
                </a:lnTo>
                <a:lnTo>
                  <a:pt x="1250950" y="0"/>
                </a:lnTo>
                <a:lnTo>
                  <a:pt x="0" y="0"/>
                </a:lnTo>
                <a:lnTo>
                  <a:pt x="0" y="55880"/>
                </a:lnTo>
                <a:lnTo>
                  <a:pt x="0" y="1249680"/>
                </a:lnTo>
                <a:lnTo>
                  <a:pt x="0" y="1305560"/>
                </a:lnTo>
                <a:lnTo>
                  <a:pt x="1306385" y="1305560"/>
                </a:lnTo>
                <a:lnTo>
                  <a:pt x="1306385" y="1250048"/>
                </a:lnTo>
                <a:lnTo>
                  <a:pt x="1306385" y="12496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3" name="object 23"/>
          <p:cNvSpPr/>
          <p:nvPr/>
        </p:nvSpPr>
        <p:spPr>
          <a:xfrm>
            <a:off x="11387904" y="1520523"/>
            <a:ext cx="792463" cy="791693"/>
          </a:xfrm>
          <a:custGeom>
            <a:avLst/>
            <a:gdLst/>
            <a:ahLst/>
            <a:cxnLst/>
            <a:rect l="l" t="t" r="r" b="b"/>
            <a:pathLst>
              <a:path w="1306830" h="1305560">
                <a:moveTo>
                  <a:pt x="1306398" y="0"/>
                </a:moveTo>
                <a:lnTo>
                  <a:pt x="1250962" y="0"/>
                </a:lnTo>
                <a:lnTo>
                  <a:pt x="1250962" y="55880"/>
                </a:lnTo>
                <a:lnTo>
                  <a:pt x="1250962" y="1249680"/>
                </a:lnTo>
                <a:lnTo>
                  <a:pt x="55448" y="1249680"/>
                </a:lnTo>
                <a:lnTo>
                  <a:pt x="55448" y="55880"/>
                </a:lnTo>
                <a:lnTo>
                  <a:pt x="1250962" y="55880"/>
                </a:lnTo>
                <a:lnTo>
                  <a:pt x="1250962" y="0"/>
                </a:lnTo>
                <a:lnTo>
                  <a:pt x="0" y="0"/>
                </a:lnTo>
                <a:lnTo>
                  <a:pt x="0" y="55880"/>
                </a:lnTo>
                <a:lnTo>
                  <a:pt x="0" y="1249680"/>
                </a:lnTo>
                <a:lnTo>
                  <a:pt x="0" y="1305560"/>
                </a:lnTo>
                <a:lnTo>
                  <a:pt x="1306398" y="1305560"/>
                </a:lnTo>
                <a:lnTo>
                  <a:pt x="1306398" y="1250048"/>
                </a:lnTo>
                <a:lnTo>
                  <a:pt x="1306398" y="1249680"/>
                </a:lnTo>
                <a:lnTo>
                  <a:pt x="1306398" y="55880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4" name="object 24"/>
          <p:cNvSpPr/>
          <p:nvPr/>
        </p:nvSpPr>
        <p:spPr>
          <a:xfrm>
            <a:off x="7596399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5" name="object 25"/>
          <p:cNvSpPr/>
          <p:nvPr/>
        </p:nvSpPr>
        <p:spPr>
          <a:xfrm>
            <a:off x="11392925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9114641" y="3036908"/>
          <a:ext cx="758576" cy="757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58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57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9113528" y="2576"/>
            <a:ext cx="1551810" cy="1552965"/>
          </a:xfrm>
          <a:custGeom>
            <a:avLst/>
            <a:gdLst/>
            <a:ahLst/>
            <a:cxnLst/>
            <a:rect l="l" t="t" r="r" b="b"/>
            <a:pathLst>
              <a:path w="2559050" h="2560955">
                <a:moveTo>
                  <a:pt x="938466" y="653224"/>
                </a:moveTo>
                <a:lnTo>
                  <a:pt x="934720" y="607009"/>
                </a:lnTo>
                <a:lnTo>
                  <a:pt x="923899" y="563156"/>
                </a:lnTo>
                <a:lnTo>
                  <a:pt x="906576" y="522236"/>
                </a:lnTo>
                <a:lnTo>
                  <a:pt x="883348" y="484847"/>
                </a:lnTo>
                <a:lnTo>
                  <a:pt x="863904" y="462203"/>
                </a:lnTo>
                <a:lnTo>
                  <a:pt x="863904" y="653224"/>
                </a:lnTo>
                <a:lnTo>
                  <a:pt x="858329" y="701484"/>
                </a:lnTo>
                <a:lnTo>
                  <a:pt x="842454" y="745820"/>
                </a:lnTo>
                <a:lnTo>
                  <a:pt x="817549" y="784948"/>
                </a:lnTo>
                <a:lnTo>
                  <a:pt x="784898" y="817600"/>
                </a:lnTo>
                <a:lnTo>
                  <a:pt x="745769" y="842492"/>
                </a:lnTo>
                <a:lnTo>
                  <a:pt x="701433" y="858367"/>
                </a:lnTo>
                <a:lnTo>
                  <a:pt x="653173" y="863942"/>
                </a:lnTo>
                <a:lnTo>
                  <a:pt x="604913" y="858367"/>
                </a:lnTo>
                <a:lnTo>
                  <a:pt x="560590" y="842492"/>
                </a:lnTo>
                <a:lnTo>
                  <a:pt x="521449" y="817600"/>
                </a:lnTo>
                <a:lnTo>
                  <a:pt x="488797" y="784948"/>
                </a:lnTo>
                <a:lnTo>
                  <a:pt x="463892" y="745820"/>
                </a:lnTo>
                <a:lnTo>
                  <a:pt x="448017" y="701484"/>
                </a:lnTo>
                <a:lnTo>
                  <a:pt x="442442" y="653224"/>
                </a:lnTo>
                <a:lnTo>
                  <a:pt x="448017" y="604964"/>
                </a:lnTo>
                <a:lnTo>
                  <a:pt x="463892" y="560628"/>
                </a:lnTo>
                <a:lnTo>
                  <a:pt x="488797" y="521500"/>
                </a:lnTo>
                <a:lnTo>
                  <a:pt x="521449" y="488848"/>
                </a:lnTo>
                <a:lnTo>
                  <a:pt x="560590" y="463943"/>
                </a:lnTo>
                <a:lnTo>
                  <a:pt x="604913" y="448068"/>
                </a:lnTo>
                <a:lnTo>
                  <a:pt x="653173" y="442493"/>
                </a:lnTo>
                <a:lnTo>
                  <a:pt x="701433" y="448068"/>
                </a:lnTo>
                <a:lnTo>
                  <a:pt x="745769" y="463943"/>
                </a:lnTo>
                <a:lnTo>
                  <a:pt x="784898" y="488848"/>
                </a:lnTo>
                <a:lnTo>
                  <a:pt x="817549" y="521500"/>
                </a:lnTo>
                <a:lnTo>
                  <a:pt x="842454" y="560628"/>
                </a:lnTo>
                <a:lnTo>
                  <a:pt x="858329" y="604964"/>
                </a:lnTo>
                <a:lnTo>
                  <a:pt x="863904" y="653224"/>
                </a:lnTo>
                <a:lnTo>
                  <a:pt x="863904" y="462203"/>
                </a:lnTo>
                <a:lnTo>
                  <a:pt x="821550" y="423062"/>
                </a:lnTo>
                <a:lnTo>
                  <a:pt x="784174" y="399834"/>
                </a:lnTo>
                <a:lnTo>
                  <a:pt x="743254" y="382511"/>
                </a:lnTo>
                <a:lnTo>
                  <a:pt x="699389" y="371678"/>
                </a:lnTo>
                <a:lnTo>
                  <a:pt x="653173" y="367931"/>
                </a:lnTo>
                <a:lnTo>
                  <a:pt x="606958" y="371678"/>
                </a:lnTo>
                <a:lnTo>
                  <a:pt x="563105" y="382511"/>
                </a:lnTo>
                <a:lnTo>
                  <a:pt x="522185" y="399834"/>
                </a:lnTo>
                <a:lnTo>
                  <a:pt x="484797" y="423062"/>
                </a:lnTo>
                <a:lnTo>
                  <a:pt x="451535" y="451599"/>
                </a:lnTo>
                <a:lnTo>
                  <a:pt x="422998" y="484847"/>
                </a:lnTo>
                <a:lnTo>
                  <a:pt x="399770" y="522236"/>
                </a:lnTo>
                <a:lnTo>
                  <a:pt x="382447" y="563156"/>
                </a:lnTo>
                <a:lnTo>
                  <a:pt x="371627" y="607009"/>
                </a:lnTo>
                <a:lnTo>
                  <a:pt x="367880" y="653224"/>
                </a:lnTo>
                <a:lnTo>
                  <a:pt x="371627" y="699439"/>
                </a:lnTo>
                <a:lnTo>
                  <a:pt x="382447" y="743292"/>
                </a:lnTo>
                <a:lnTo>
                  <a:pt x="399770" y="784212"/>
                </a:lnTo>
                <a:lnTo>
                  <a:pt x="422998" y="821601"/>
                </a:lnTo>
                <a:lnTo>
                  <a:pt x="451535" y="854849"/>
                </a:lnTo>
                <a:lnTo>
                  <a:pt x="484797" y="883386"/>
                </a:lnTo>
                <a:lnTo>
                  <a:pt x="522185" y="906614"/>
                </a:lnTo>
                <a:lnTo>
                  <a:pt x="563105" y="923937"/>
                </a:lnTo>
                <a:lnTo>
                  <a:pt x="606958" y="934758"/>
                </a:lnTo>
                <a:lnTo>
                  <a:pt x="653173" y="938504"/>
                </a:lnTo>
                <a:lnTo>
                  <a:pt x="699389" y="934758"/>
                </a:lnTo>
                <a:lnTo>
                  <a:pt x="743254" y="923937"/>
                </a:lnTo>
                <a:lnTo>
                  <a:pt x="784174" y="906614"/>
                </a:lnTo>
                <a:lnTo>
                  <a:pt x="821550" y="883386"/>
                </a:lnTo>
                <a:lnTo>
                  <a:pt x="854811" y="854849"/>
                </a:lnTo>
                <a:lnTo>
                  <a:pt x="883348" y="821601"/>
                </a:lnTo>
                <a:lnTo>
                  <a:pt x="906576" y="784212"/>
                </a:lnTo>
                <a:lnTo>
                  <a:pt x="923899" y="743292"/>
                </a:lnTo>
                <a:lnTo>
                  <a:pt x="934720" y="699439"/>
                </a:lnTo>
                <a:lnTo>
                  <a:pt x="938466" y="653224"/>
                </a:lnTo>
                <a:close/>
              </a:path>
              <a:path w="2559050" h="2560955">
                <a:moveTo>
                  <a:pt x="2558669" y="1250111"/>
                </a:moveTo>
                <a:lnTo>
                  <a:pt x="2503220" y="1250111"/>
                </a:lnTo>
                <a:lnTo>
                  <a:pt x="2503220" y="1306169"/>
                </a:lnTo>
                <a:lnTo>
                  <a:pt x="2503220" y="1645577"/>
                </a:lnTo>
                <a:lnTo>
                  <a:pt x="2503220" y="2161044"/>
                </a:lnTo>
                <a:lnTo>
                  <a:pt x="2503220" y="2500452"/>
                </a:lnTo>
                <a:lnTo>
                  <a:pt x="2164537" y="2500452"/>
                </a:lnTo>
                <a:lnTo>
                  <a:pt x="2207437" y="2479802"/>
                </a:lnTo>
                <a:lnTo>
                  <a:pt x="2251608" y="2454376"/>
                </a:lnTo>
                <a:lnTo>
                  <a:pt x="2292070" y="2426703"/>
                </a:lnTo>
                <a:lnTo>
                  <a:pt x="2330285" y="2396147"/>
                </a:lnTo>
                <a:lnTo>
                  <a:pt x="2366060" y="2362860"/>
                </a:lnTo>
                <a:lnTo>
                  <a:pt x="2399271" y="2327008"/>
                </a:lnTo>
                <a:lnTo>
                  <a:pt x="2429751" y="2288730"/>
                </a:lnTo>
                <a:lnTo>
                  <a:pt x="2457348" y="2248204"/>
                </a:lnTo>
                <a:lnTo>
                  <a:pt x="2481884" y="2205583"/>
                </a:lnTo>
                <a:lnTo>
                  <a:pt x="2503220" y="2161044"/>
                </a:lnTo>
                <a:lnTo>
                  <a:pt x="2503220" y="1645577"/>
                </a:lnTo>
                <a:lnTo>
                  <a:pt x="2481961" y="1601177"/>
                </a:lnTo>
                <a:lnTo>
                  <a:pt x="2481961" y="1903285"/>
                </a:lnTo>
                <a:lnTo>
                  <a:pt x="2480056" y="1950504"/>
                </a:lnTo>
                <a:lnTo>
                  <a:pt x="2474404" y="1996681"/>
                </a:lnTo>
                <a:lnTo>
                  <a:pt x="2465184" y="2041664"/>
                </a:lnTo>
                <a:lnTo>
                  <a:pt x="2452522" y="2085314"/>
                </a:lnTo>
                <a:lnTo>
                  <a:pt x="2436584" y="2127478"/>
                </a:lnTo>
                <a:lnTo>
                  <a:pt x="2417521" y="2168004"/>
                </a:lnTo>
                <a:lnTo>
                  <a:pt x="2395461" y="2206739"/>
                </a:lnTo>
                <a:lnTo>
                  <a:pt x="2370582" y="2243544"/>
                </a:lnTo>
                <a:lnTo>
                  <a:pt x="2343010" y="2278265"/>
                </a:lnTo>
                <a:lnTo>
                  <a:pt x="2312911" y="2310752"/>
                </a:lnTo>
                <a:lnTo>
                  <a:pt x="2280424" y="2340851"/>
                </a:lnTo>
                <a:lnTo>
                  <a:pt x="2245715" y="2368423"/>
                </a:lnTo>
                <a:lnTo>
                  <a:pt x="2208911" y="2393302"/>
                </a:lnTo>
                <a:lnTo>
                  <a:pt x="2170163" y="2415349"/>
                </a:lnTo>
                <a:lnTo>
                  <a:pt x="2129637" y="2434425"/>
                </a:lnTo>
                <a:lnTo>
                  <a:pt x="2087473" y="2450363"/>
                </a:lnTo>
                <a:lnTo>
                  <a:pt x="2043836" y="2463012"/>
                </a:lnTo>
                <a:lnTo>
                  <a:pt x="1998840" y="2472232"/>
                </a:lnTo>
                <a:lnTo>
                  <a:pt x="1952675" y="2477884"/>
                </a:lnTo>
                <a:lnTo>
                  <a:pt x="1905457" y="2479802"/>
                </a:lnTo>
                <a:lnTo>
                  <a:pt x="1858251" y="2477884"/>
                </a:lnTo>
                <a:lnTo>
                  <a:pt x="1812074" y="2472232"/>
                </a:lnTo>
                <a:lnTo>
                  <a:pt x="1767090" y="2463012"/>
                </a:lnTo>
                <a:lnTo>
                  <a:pt x="1723440" y="2450363"/>
                </a:lnTo>
                <a:lnTo>
                  <a:pt x="1681276" y="2434425"/>
                </a:lnTo>
                <a:lnTo>
                  <a:pt x="1646389" y="2418003"/>
                </a:lnTo>
                <a:lnTo>
                  <a:pt x="1646389" y="2500452"/>
                </a:lnTo>
                <a:lnTo>
                  <a:pt x="1307706" y="2500452"/>
                </a:lnTo>
                <a:lnTo>
                  <a:pt x="1307706" y="2161019"/>
                </a:lnTo>
                <a:lnTo>
                  <a:pt x="1329055" y="2205609"/>
                </a:lnTo>
                <a:lnTo>
                  <a:pt x="1353591" y="2248217"/>
                </a:lnTo>
                <a:lnTo>
                  <a:pt x="1381188" y="2288743"/>
                </a:lnTo>
                <a:lnTo>
                  <a:pt x="1411668" y="2327008"/>
                </a:lnTo>
                <a:lnTo>
                  <a:pt x="1444866" y="2362860"/>
                </a:lnTo>
                <a:lnTo>
                  <a:pt x="1480654" y="2396147"/>
                </a:lnTo>
                <a:lnTo>
                  <a:pt x="1518856" y="2426703"/>
                </a:lnTo>
                <a:lnTo>
                  <a:pt x="1559318" y="2454389"/>
                </a:lnTo>
                <a:lnTo>
                  <a:pt x="1601876" y="2479014"/>
                </a:lnTo>
                <a:lnTo>
                  <a:pt x="1646389" y="2500452"/>
                </a:lnTo>
                <a:lnTo>
                  <a:pt x="1646389" y="2418003"/>
                </a:lnTo>
                <a:lnTo>
                  <a:pt x="1640751" y="2415349"/>
                </a:lnTo>
                <a:lnTo>
                  <a:pt x="1602016" y="2393302"/>
                </a:lnTo>
                <a:lnTo>
                  <a:pt x="1565211" y="2368423"/>
                </a:lnTo>
                <a:lnTo>
                  <a:pt x="1530489" y="2340851"/>
                </a:lnTo>
                <a:lnTo>
                  <a:pt x="1498015" y="2310752"/>
                </a:lnTo>
                <a:lnTo>
                  <a:pt x="1467916" y="2278265"/>
                </a:lnTo>
                <a:lnTo>
                  <a:pt x="1440345" y="2243544"/>
                </a:lnTo>
                <a:lnTo>
                  <a:pt x="1415465" y="2206739"/>
                </a:lnTo>
                <a:lnTo>
                  <a:pt x="1393418" y="2168004"/>
                </a:lnTo>
                <a:lnTo>
                  <a:pt x="1374343" y="2127478"/>
                </a:lnTo>
                <a:lnTo>
                  <a:pt x="1358417" y="2085314"/>
                </a:lnTo>
                <a:lnTo>
                  <a:pt x="1345755" y="2041664"/>
                </a:lnTo>
                <a:lnTo>
                  <a:pt x="1336535" y="1996681"/>
                </a:lnTo>
                <a:lnTo>
                  <a:pt x="1330883" y="1950504"/>
                </a:lnTo>
                <a:lnTo>
                  <a:pt x="1328978" y="1903285"/>
                </a:lnTo>
                <a:lnTo>
                  <a:pt x="1330883" y="1856079"/>
                </a:lnTo>
                <a:lnTo>
                  <a:pt x="1336535" y="1809915"/>
                </a:lnTo>
                <a:lnTo>
                  <a:pt x="1345755" y="1764919"/>
                </a:lnTo>
                <a:lnTo>
                  <a:pt x="1358417" y="1721281"/>
                </a:lnTo>
                <a:lnTo>
                  <a:pt x="1374343" y="1679117"/>
                </a:lnTo>
                <a:lnTo>
                  <a:pt x="1390129" y="1645589"/>
                </a:lnTo>
                <a:lnTo>
                  <a:pt x="1307706" y="1645589"/>
                </a:lnTo>
                <a:lnTo>
                  <a:pt x="1307706" y="1306169"/>
                </a:lnTo>
                <a:lnTo>
                  <a:pt x="1646389" y="1306169"/>
                </a:lnTo>
                <a:lnTo>
                  <a:pt x="1601876" y="1327607"/>
                </a:lnTo>
                <a:lnTo>
                  <a:pt x="1559318" y="1352245"/>
                </a:lnTo>
                <a:lnTo>
                  <a:pt x="1518856" y="1379918"/>
                </a:lnTo>
                <a:lnTo>
                  <a:pt x="1480654" y="1410474"/>
                </a:lnTo>
                <a:lnTo>
                  <a:pt x="1444866" y="1443761"/>
                </a:lnTo>
                <a:lnTo>
                  <a:pt x="1411655" y="1479613"/>
                </a:lnTo>
                <a:lnTo>
                  <a:pt x="1381175" y="1517878"/>
                </a:lnTo>
                <a:lnTo>
                  <a:pt x="1353591" y="1558404"/>
                </a:lnTo>
                <a:lnTo>
                  <a:pt x="1329042" y="1601025"/>
                </a:lnTo>
                <a:lnTo>
                  <a:pt x="1307706" y="1645589"/>
                </a:lnTo>
                <a:lnTo>
                  <a:pt x="1390129" y="1645577"/>
                </a:lnTo>
                <a:lnTo>
                  <a:pt x="1393418" y="1638592"/>
                </a:lnTo>
                <a:lnTo>
                  <a:pt x="1415465" y="1599857"/>
                </a:lnTo>
                <a:lnTo>
                  <a:pt x="1440345" y="1563052"/>
                </a:lnTo>
                <a:lnTo>
                  <a:pt x="1467916" y="1528343"/>
                </a:lnTo>
                <a:lnTo>
                  <a:pt x="1498015" y="1495856"/>
                </a:lnTo>
                <a:lnTo>
                  <a:pt x="1530489" y="1465757"/>
                </a:lnTo>
                <a:lnTo>
                  <a:pt x="1565211" y="1438186"/>
                </a:lnTo>
                <a:lnTo>
                  <a:pt x="1602016" y="1413306"/>
                </a:lnTo>
                <a:lnTo>
                  <a:pt x="1640751" y="1391259"/>
                </a:lnTo>
                <a:lnTo>
                  <a:pt x="1681276" y="1372196"/>
                </a:lnTo>
                <a:lnTo>
                  <a:pt x="1723440" y="1356258"/>
                </a:lnTo>
                <a:lnTo>
                  <a:pt x="1767090" y="1343596"/>
                </a:lnTo>
                <a:lnTo>
                  <a:pt x="1812074" y="1334376"/>
                </a:lnTo>
                <a:lnTo>
                  <a:pt x="1858251" y="1328737"/>
                </a:lnTo>
                <a:lnTo>
                  <a:pt x="1905457" y="1326819"/>
                </a:lnTo>
                <a:lnTo>
                  <a:pt x="1952675" y="1328737"/>
                </a:lnTo>
                <a:lnTo>
                  <a:pt x="1998840" y="1334376"/>
                </a:lnTo>
                <a:lnTo>
                  <a:pt x="2043836" y="1343596"/>
                </a:lnTo>
                <a:lnTo>
                  <a:pt x="2087473" y="1356258"/>
                </a:lnTo>
                <a:lnTo>
                  <a:pt x="2129637" y="1372196"/>
                </a:lnTo>
                <a:lnTo>
                  <a:pt x="2170163" y="1391259"/>
                </a:lnTo>
                <a:lnTo>
                  <a:pt x="2208911" y="1413306"/>
                </a:lnTo>
                <a:lnTo>
                  <a:pt x="2245715" y="1438186"/>
                </a:lnTo>
                <a:lnTo>
                  <a:pt x="2280424" y="1465757"/>
                </a:lnTo>
                <a:lnTo>
                  <a:pt x="2312911" y="1495856"/>
                </a:lnTo>
                <a:lnTo>
                  <a:pt x="2343010" y="1528343"/>
                </a:lnTo>
                <a:lnTo>
                  <a:pt x="2370582" y="1563052"/>
                </a:lnTo>
                <a:lnTo>
                  <a:pt x="2395461" y="1599857"/>
                </a:lnTo>
                <a:lnTo>
                  <a:pt x="2417521" y="1638592"/>
                </a:lnTo>
                <a:lnTo>
                  <a:pt x="2436584" y="1679117"/>
                </a:lnTo>
                <a:lnTo>
                  <a:pt x="2452522" y="1721281"/>
                </a:lnTo>
                <a:lnTo>
                  <a:pt x="2465184" y="1764919"/>
                </a:lnTo>
                <a:lnTo>
                  <a:pt x="2474404" y="1809915"/>
                </a:lnTo>
                <a:lnTo>
                  <a:pt x="2480056" y="1856079"/>
                </a:lnTo>
                <a:lnTo>
                  <a:pt x="2481961" y="1903285"/>
                </a:lnTo>
                <a:lnTo>
                  <a:pt x="2481961" y="1601177"/>
                </a:lnTo>
                <a:lnTo>
                  <a:pt x="2457335" y="1558391"/>
                </a:lnTo>
                <a:lnTo>
                  <a:pt x="2429751" y="1517878"/>
                </a:lnTo>
                <a:lnTo>
                  <a:pt x="2399271" y="1479613"/>
                </a:lnTo>
                <a:lnTo>
                  <a:pt x="2366060" y="1443761"/>
                </a:lnTo>
                <a:lnTo>
                  <a:pt x="2330272" y="1410474"/>
                </a:lnTo>
                <a:lnTo>
                  <a:pt x="2292070" y="1379918"/>
                </a:lnTo>
                <a:lnTo>
                  <a:pt x="2251608" y="1352245"/>
                </a:lnTo>
                <a:lnTo>
                  <a:pt x="2209050" y="1327607"/>
                </a:lnTo>
                <a:lnTo>
                  <a:pt x="2207412" y="1326819"/>
                </a:lnTo>
                <a:lnTo>
                  <a:pt x="2164537" y="1306169"/>
                </a:lnTo>
                <a:lnTo>
                  <a:pt x="2503220" y="1306169"/>
                </a:lnTo>
                <a:lnTo>
                  <a:pt x="2503220" y="1250111"/>
                </a:lnTo>
                <a:lnTo>
                  <a:pt x="1306385" y="1250111"/>
                </a:lnTo>
                <a:lnTo>
                  <a:pt x="1306385" y="910894"/>
                </a:lnTo>
                <a:lnTo>
                  <a:pt x="1306385" y="395478"/>
                </a:lnTo>
                <a:lnTo>
                  <a:pt x="1306385" y="56045"/>
                </a:lnTo>
                <a:lnTo>
                  <a:pt x="1306385" y="0"/>
                </a:lnTo>
                <a:lnTo>
                  <a:pt x="1252270" y="0"/>
                </a:lnTo>
                <a:lnTo>
                  <a:pt x="1252270" y="2504363"/>
                </a:lnTo>
                <a:lnTo>
                  <a:pt x="55448" y="2504478"/>
                </a:lnTo>
                <a:lnTo>
                  <a:pt x="55448" y="1310678"/>
                </a:lnTo>
                <a:lnTo>
                  <a:pt x="1250950" y="1310678"/>
                </a:lnTo>
                <a:lnTo>
                  <a:pt x="1250950" y="2504363"/>
                </a:lnTo>
                <a:lnTo>
                  <a:pt x="1252270" y="2504363"/>
                </a:lnTo>
                <a:lnTo>
                  <a:pt x="1252270" y="0"/>
                </a:ln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894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79" y="1229664"/>
                </a:lnTo>
                <a:lnTo>
                  <a:pt x="956779" y="1228902"/>
                </a:lnTo>
                <a:lnTo>
                  <a:pt x="999337" y="1204264"/>
                </a:lnTo>
                <a:lnTo>
                  <a:pt x="1039799" y="1176578"/>
                </a:lnTo>
                <a:lnTo>
                  <a:pt x="1078001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64" y="998093"/>
                </a:lnTo>
                <a:lnTo>
                  <a:pt x="1229614" y="955459"/>
                </a:lnTo>
                <a:lnTo>
                  <a:pt x="1250950" y="910894"/>
                </a:lnTo>
                <a:lnTo>
                  <a:pt x="1250950" y="395478"/>
                </a:lnTo>
                <a:lnTo>
                  <a:pt x="1229690" y="351091"/>
                </a:lnTo>
                <a:lnTo>
                  <a:pt x="1229690" y="653199"/>
                </a:lnTo>
                <a:lnTo>
                  <a:pt x="1227772" y="700405"/>
                </a:lnTo>
                <a:lnTo>
                  <a:pt x="1222133" y="746582"/>
                </a:lnTo>
                <a:lnTo>
                  <a:pt x="1212900" y="791565"/>
                </a:lnTo>
                <a:lnTo>
                  <a:pt x="1200251" y="835215"/>
                </a:lnTo>
                <a:lnTo>
                  <a:pt x="1184313" y="877366"/>
                </a:lnTo>
                <a:lnTo>
                  <a:pt x="1165250" y="917892"/>
                </a:lnTo>
                <a:lnTo>
                  <a:pt x="1143190" y="956627"/>
                </a:lnTo>
                <a:lnTo>
                  <a:pt x="1118311" y="993432"/>
                </a:lnTo>
                <a:lnTo>
                  <a:pt x="1090752" y="1028153"/>
                </a:lnTo>
                <a:lnTo>
                  <a:pt x="1060653" y="1060640"/>
                </a:lnTo>
                <a:lnTo>
                  <a:pt x="1028166" y="1090726"/>
                </a:lnTo>
                <a:lnTo>
                  <a:pt x="993444" y="1118298"/>
                </a:lnTo>
                <a:lnTo>
                  <a:pt x="956640" y="1143177"/>
                </a:lnTo>
                <a:lnTo>
                  <a:pt x="917905" y="1165225"/>
                </a:lnTo>
                <a:lnTo>
                  <a:pt x="877379" y="1184300"/>
                </a:lnTo>
                <a:lnTo>
                  <a:pt x="835228" y="1200226"/>
                </a:lnTo>
                <a:lnTo>
                  <a:pt x="791578" y="1212888"/>
                </a:lnTo>
                <a:lnTo>
                  <a:pt x="746594" y="1222108"/>
                </a:lnTo>
                <a:lnTo>
                  <a:pt x="700417" y="1227759"/>
                </a:lnTo>
                <a:lnTo>
                  <a:pt x="653199" y="1229664"/>
                </a:lnTo>
                <a:lnTo>
                  <a:pt x="605993" y="1227759"/>
                </a:lnTo>
                <a:lnTo>
                  <a:pt x="559816" y="1222108"/>
                </a:lnTo>
                <a:lnTo>
                  <a:pt x="514832" y="1212888"/>
                </a:lnTo>
                <a:lnTo>
                  <a:pt x="471182" y="1200226"/>
                </a:lnTo>
                <a:lnTo>
                  <a:pt x="429018" y="1184300"/>
                </a:lnTo>
                <a:lnTo>
                  <a:pt x="394144" y="1167892"/>
                </a:lnTo>
                <a:lnTo>
                  <a:pt x="394144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105"/>
                </a:lnTo>
                <a:lnTo>
                  <a:pt x="128917" y="1038618"/>
                </a:lnTo>
                <a:lnTo>
                  <a:pt x="159397" y="1076896"/>
                </a:lnTo>
                <a:lnTo>
                  <a:pt x="192608" y="1112748"/>
                </a:lnTo>
                <a:lnTo>
                  <a:pt x="228396" y="1146035"/>
                </a:lnTo>
                <a:lnTo>
                  <a:pt x="266598" y="1176591"/>
                </a:lnTo>
                <a:lnTo>
                  <a:pt x="307060" y="1204264"/>
                </a:lnTo>
                <a:lnTo>
                  <a:pt x="349631" y="1228902"/>
                </a:lnTo>
                <a:lnTo>
                  <a:pt x="394144" y="1250340"/>
                </a:lnTo>
                <a:lnTo>
                  <a:pt x="394144" y="1167892"/>
                </a:lnTo>
                <a:lnTo>
                  <a:pt x="388493" y="1165225"/>
                </a:lnTo>
                <a:lnTo>
                  <a:pt x="349758" y="1143177"/>
                </a:lnTo>
                <a:lnTo>
                  <a:pt x="312953" y="1118298"/>
                </a:lnTo>
                <a:lnTo>
                  <a:pt x="278231" y="1090726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74" y="993432"/>
                </a:lnTo>
                <a:lnTo>
                  <a:pt x="163195" y="956627"/>
                </a:lnTo>
                <a:lnTo>
                  <a:pt x="141147" y="917892"/>
                </a:lnTo>
                <a:lnTo>
                  <a:pt x="122072" y="877366"/>
                </a:lnTo>
                <a:lnTo>
                  <a:pt x="106133" y="835215"/>
                </a:lnTo>
                <a:lnTo>
                  <a:pt x="93484" y="791565"/>
                </a:lnTo>
                <a:lnTo>
                  <a:pt x="84251" y="746582"/>
                </a:lnTo>
                <a:lnTo>
                  <a:pt x="78613" y="700405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51" y="559803"/>
                </a:lnTo>
                <a:lnTo>
                  <a:pt x="93484" y="514819"/>
                </a:lnTo>
                <a:lnTo>
                  <a:pt x="106133" y="471170"/>
                </a:lnTo>
                <a:lnTo>
                  <a:pt x="122072" y="429006"/>
                </a:lnTo>
                <a:lnTo>
                  <a:pt x="141147" y="388480"/>
                </a:lnTo>
                <a:lnTo>
                  <a:pt x="163195" y="349745"/>
                </a:lnTo>
                <a:lnTo>
                  <a:pt x="188074" y="312940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16" y="84264"/>
                </a:lnTo>
                <a:lnTo>
                  <a:pt x="605993" y="78625"/>
                </a:lnTo>
                <a:lnTo>
                  <a:pt x="653199" y="76708"/>
                </a:lnTo>
                <a:lnTo>
                  <a:pt x="700417" y="78625"/>
                </a:lnTo>
                <a:lnTo>
                  <a:pt x="746594" y="84264"/>
                </a:lnTo>
                <a:lnTo>
                  <a:pt x="791578" y="93497"/>
                </a:lnTo>
                <a:lnTo>
                  <a:pt x="835228" y="106146"/>
                </a:lnTo>
                <a:lnTo>
                  <a:pt x="877379" y="122085"/>
                </a:lnTo>
                <a:lnTo>
                  <a:pt x="917905" y="141147"/>
                </a:lnTo>
                <a:lnTo>
                  <a:pt x="956640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11" y="312940"/>
                </a:lnTo>
                <a:lnTo>
                  <a:pt x="1143190" y="349745"/>
                </a:lnTo>
                <a:lnTo>
                  <a:pt x="1165250" y="388480"/>
                </a:lnTo>
                <a:lnTo>
                  <a:pt x="1184313" y="429006"/>
                </a:lnTo>
                <a:lnTo>
                  <a:pt x="1200251" y="471170"/>
                </a:lnTo>
                <a:lnTo>
                  <a:pt x="1212900" y="514819"/>
                </a:lnTo>
                <a:lnTo>
                  <a:pt x="1222133" y="559803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091"/>
                </a:lnTo>
                <a:lnTo>
                  <a:pt x="1205064" y="308279"/>
                </a:lnTo>
                <a:lnTo>
                  <a:pt x="1177467" y="267754"/>
                </a:lnTo>
                <a:lnTo>
                  <a:pt x="1146987" y="229489"/>
                </a:lnTo>
                <a:lnTo>
                  <a:pt x="1113777" y="193636"/>
                </a:lnTo>
                <a:lnTo>
                  <a:pt x="1077988" y="160350"/>
                </a:lnTo>
                <a:lnTo>
                  <a:pt x="1039787" y="129781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12241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69" y="0"/>
                </a:lnTo>
                <a:lnTo>
                  <a:pt x="394169" y="56045"/>
                </a:lnTo>
                <a:lnTo>
                  <a:pt x="349643" y="77482"/>
                </a:lnTo>
                <a:lnTo>
                  <a:pt x="307073" y="102108"/>
                </a:lnTo>
                <a:lnTo>
                  <a:pt x="266611" y="129794"/>
                </a:lnTo>
                <a:lnTo>
                  <a:pt x="228409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17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69" y="56045"/>
                </a:lnTo>
                <a:lnTo>
                  <a:pt x="394169" y="0"/>
                </a:lnTo>
                <a:lnTo>
                  <a:pt x="0" y="0"/>
                </a:lnTo>
                <a:lnTo>
                  <a:pt x="0" y="1306385"/>
                </a:lnTo>
                <a:lnTo>
                  <a:pt x="12" y="1310678"/>
                </a:lnTo>
                <a:lnTo>
                  <a:pt x="12" y="2504478"/>
                </a:lnTo>
                <a:lnTo>
                  <a:pt x="12" y="2560358"/>
                </a:lnTo>
                <a:lnTo>
                  <a:pt x="1306398" y="2560358"/>
                </a:lnTo>
                <a:lnTo>
                  <a:pt x="1306398" y="2556510"/>
                </a:lnTo>
                <a:lnTo>
                  <a:pt x="2558669" y="2556510"/>
                </a:lnTo>
                <a:lnTo>
                  <a:pt x="2558669" y="2500452"/>
                </a:lnTo>
                <a:lnTo>
                  <a:pt x="2558669" y="2161044"/>
                </a:lnTo>
                <a:lnTo>
                  <a:pt x="2558669" y="1645577"/>
                </a:lnTo>
                <a:lnTo>
                  <a:pt x="2558669" y="1306169"/>
                </a:lnTo>
                <a:lnTo>
                  <a:pt x="2558669" y="125011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8" name="object 28"/>
          <p:cNvSpPr/>
          <p:nvPr/>
        </p:nvSpPr>
        <p:spPr>
          <a:xfrm>
            <a:off x="10631582" y="227797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1250338"/>
                </a:lnTo>
                <a:lnTo>
                  <a:pt x="55443" y="1250338"/>
                </a:lnTo>
                <a:lnTo>
                  <a:pt x="55443" y="910925"/>
                </a:lnTo>
                <a:lnTo>
                  <a:pt x="137869" y="910925"/>
                </a:lnTo>
                <a:lnTo>
                  <a:pt x="122085" y="877382"/>
                </a:lnTo>
                <a:lnTo>
                  <a:pt x="106149" y="835222"/>
                </a:lnTo>
                <a:lnTo>
                  <a:pt x="93493" y="791575"/>
                </a:lnTo>
                <a:lnTo>
                  <a:pt x="84268" y="746590"/>
                </a:lnTo>
                <a:lnTo>
                  <a:pt x="78624" y="700417"/>
                </a:lnTo>
                <a:lnTo>
                  <a:pt x="76709" y="653205"/>
                </a:lnTo>
                <a:lnTo>
                  <a:pt x="78624" y="605991"/>
                </a:lnTo>
                <a:lnTo>
                  <a:pt x="84268" y="559816"/>
                </a:lnTo>
                <a:lnTo>
                  <a:pt x="93493" y="514829"/>
                </a:lnTo>
                <a:lnTo>
                  <a:pt x="106149" y="471180"/>
                </a:lnTo>
                <a:lnTo>
                  <a:pt x="122085" y="429018"/>
                </a:lnTo>
                <a:lnTo>
                  <a:pt x="137873" y="395464"/>
                </a:lnTo>
                <a:lnTo>
                  <a:pt x="55443" y="395464"/>
                </a:lnTo>
                <a:lnTo>
                  <a:pt x="55443" y="56050"/>
                </a:lnTo>
                <a:lnTo>
                  <a:pt x="1306389" y="56050"/>
                </a:lnTo>
                <a:lnTo>
                  <a:pt x="1306389" y="0"/>
                </a:lnTo>
                <a:close/>
              </a:path>
              <a:path w="1306830" h="1306829">
                <a:moveTo>
                  <a:pt x="137869" y="910925"/>
                </a:moveTo>
                <a:lnTo>
                  <a:pt x="55443" y="910925"/>
                </a:lnTo>
                <a:lnTo>
                  <a:pt x="76783" y="955488"/>
                </a:lnTo>
                <a:lnTo>
                  <a:pt x="101327" y="998109"/>
                </a:lnTo>
                <a:lnTo>
                  <a:pt x="128917" y="1038631"/>
                </a:lnTo>
                <a:lnTo>
                  <a:pt x="159396" y="1076898"/>
                </a:lnTo>
                <a:lnTo>
                  <a:pt x="192606" y="1112751"/>
                </a:lnTo>
                <a:lnTo>
                  <a:pt x="228391" y="1146035"/>
                </a:lnTo>
                <a:lnTo>
                  <a:pt x="266594" y="1176592"/>
                </a:lnTo>
                <a:lnTo>
                  <a:pt x="307057" y="1204267"/>
                </a:lnTo>
                <a:lnTo>
                  <a:pt x="349622" y="1228901"/>
                </a:lnTo>
                <a:lnTo>
                  <a:pt x="394134" y="1250338"/>
                </a:lnTo>
                <a:lnTo>
                  <a:pt x="912275" y="1250338"/>
                </a:lnTo>
                <a:lnTo>
                  <a:pt x="955168" y="1229679"/>
                </a:lnTo>
                <a:lnTo>
                  <a:pt x="653205" y="1229679"/>
                </a:lnTo>
                <a:lnTo>
                  <a:pt x="605993" y="1227765"/>
                </a:lnTo>
                <a:lnTo>
                  <a:pt x="559819" y="1222121"/>
                </a:lnTo>
                <a:lnTo>
                  <a:pt x="514833" y="1212897"/>
                </a:lnTo>
                <a:lnTo>
                  <a:pt x="471185" y="1200242"/>
                </a:lnTo>
                <a:lnTo>
                  <a:pt x="429024" y="1184306"/>
                </a:lnTo>
                <a:lnTo>
                  <a:pt x="388499" y="1165239"/>
                </a:lnTo>
                <a:lnTo>
                  <a:pt x="349760" y="1143190"/>
                </a:lnTo>
                <a:lnTo>
                  <a:pt x="312956" y="1118308"/>
                </a:lnTo>
                <a:lnTo>
                  <a:pt x="278238" y="1090744"/>
                </a:lnTo>
                <a:lnTo>
                  <a:pt x="245754" y="1060645"/>
                </a:lnTo>
                <a:lnTo>
                  <a:pt x="215654" y="1028163"/>
                </a:lnTo>
                <a:lnTo>
                  <a:pt x="188088" y="993446"/>
                </a:lnTo>
                <a:lnTo>
                  <a:pt x="163204" y="956644"/>
                </a:lnTo>
                <a:lnTo>
                  <a:pt x="141154" y="917906"/>
                </a:lnTo>
                <a:lnTo>
                  <a:pt x="137869" y="910925"/>
                </a:lnTo>
                <a:close/>
              </a:path>
              <a:path w="1306830" h="1306829">
                <a:moveTo>
                  <a:pt x="1306389" y="910914"/>
                </a:moveTo>
                <a:lnTo>
                  <a:pt x="1250956" y="910914"/>
                </a:lnTo>
                <a:lnTo>
                  <a:pt x="1250956" y="1250338"/>
                </a:lnTo>
                <a:lnTo>
                  <a:pt x="1306389" y="1250338"/>
                </a:lnTo>
                <a:lnTo>
                  <a:pt x="1306389" y="910914"/>
                </a:lnTo>
                <a:close/>
              </a:path>
              <a:path w="1306830" h="1306829">
                <a:moveTo>
                  <a:pt x="955154" y="76699"/>
                </a:moveTo>
                <a:lnTo>
                  <a:pt x="653205" y="76699"/>
                </a:lnTo>
                <a:lnTo>
                  <a:pt x="700417" y="78613"/>
                </a:lnTo>
                <a:lnTo>
                  <a:pt x="746590" y="84258"/>
                </a:lnTo>
                <a:lnTo>
                  <a:pt x="791575" y="93483"/>
                </a:lnTo>
                <a:lnTo>
                  <a:pt x="835223" y="106138"/>
                </a:lnTo>
                <a:lnTo>
                  <a:pt x="877384" y="122075"/>
                </a:lnTo>
                <a:lnTo>
                  <a:pt x="917908" y="141144"/>
                </a:lnTo>
                <a:lnTo>
                  <a:pt x="956647" y="163194"/>
                </a:lnTo>
                <a:lnTo>
                  <a:pt x="993450" y="188078"/>
                </a:lnTo>
                <a:lnTo>
                  <a:pt x="1028167" y="215644"/>
                </a:lnTo>
                <a:lnTo>
                  <a:pt x="1060650" y="245745"/>
                </a:lnTo>
                <a:lnTo>
                  <a:pt x="1090750" y="278229"/>
                </a:lnTo>
                <a:lnTo>
                  <a:pt x="1118315" y="312948"/>
                </a:lnTo>
                <a:lnTo>
                  <a:pt x="1143198" y="349752"/>
                </a:lnTo>
                <a:lnTo>
                  <a:pt x="1165247" y="388492"/>
                </a:lnTo>
                <a:lnTo>
                  <a:pt x="1184315" y="429018"/>
                </a:lnTo>
                <a:lnTo>
                  <a:pt x="1200251" y="471180"/>
                </a:lnTo>
                <a:lnTo>
                  <a:pt x="1212906" y="514829"/>
                </a:lnTo>
                <a:lnTo>
                  <a:pt x="1222131" y="559816"/>
                </a:lnTo>
                <a:lnTo>
                  <a:pt x="1227775" y="605991"/>
                </a:lnTo>
                <a:lnTo>
                  <a:pt x="1229690" y="653205"/>
                </a:lnTo>
                <a:lnTo>
                  <a:pt x="1227775" y="700417"/>
                </a:lnTo>
                <a:lnTo>
                  <a:pt x="1222131" y="746590"/>
                </a:lnTo>
                <a:lnTo>
                  <a:pt x="1212906" y="791575"/>
                </a:lnTo>
                <a:lnTo>
                  <a:pt x="1200251" y="835222"/>
                </a:lnTo>
                <a:lnTo>
                  <a:pt x="1184315" y="877382"/>
                </a:lnTo>
                <a:lnTo>
                  <a:pt x="1165247" y="917906"/>
                </a:lnTo>
                <a:lnTo>
                  <a:pt x="1143198" y="956644"/>
                </a:lnTo>
                <a:lnTo>
                  <a:pt x="1118315" y="993446"/>
                </a:lnTo>
                <a:lnTo>
                  <a:pt x="1090750" y="1028163"/>
                </a:lnTo>
                <a:lnTo>
                  <a:pt x="1060650" y="1060645"/>
                </a:lnTo>
                <a:lnTo>
                  <a:pt x="1028167" y="1090744"/>
                </a:lnTo>
                <a:lnTo>
                  <a:pt x="993450" y="1118308"/>
                </a:lnTo>
                <a:lnTo>
                  <a:pt x="956647" y="1143190"/>
                </a:lnTo>
                <a:lnTo>
                  <a:pt x="917908" y="1165239"/>
                </a:lnTo>
                <a:lnTo>
                  <a:pt x="877384" y="1184306"/>
                </a:lnTo>
                <a:lnTo>
                  <a:pt x="835223" y="1200242"/>
                </a:lnTo>
                <a:lnTo>
                  <a:pt x="791575" y="1212897"/>
                </a:lnTo>
                <a:lnTo>
                  <a:pt x="746590" y="1222121"/>
                </a:lnTo>
                <a:lnTo>
                  <a:pt x="700417" y="1227765"/>
                </a:lnTo>
                <a:lnTo>
                  <a:pt x="653205" y="1229679"/>
                </a:lnTo>
                <a:lnTo>
                  <a:pt x="955168" y="1229679"/>
                </a:lnTo>
                <a:lnTo>
                  <a:pt x="999349" y="1204266"/>
                </a:lnTo>
                <a:lnTo>
                  <a:pt x="1039811" y="1176592"/>
                </a:lnTo>
                <a:lnTo>
                  <a:pt x="1078013" y="1146034"/>
                </a:lnTo>
                <a:lnTo>
                  <a:pt x="1113798" y="1112750"/>
                </a:lnTo>
                <a:lnTo>
                  <a:pt x="1147009" y="1076895"/>
                </a:lnTo>
                <a:lnTo>
                  <a:pt x="1177487" y="1038628"/>
                </a:lnTo>
                <a:lnTo>
                  <a:pt x="1205076" y="998104"/>
                </a:lnTo>
                <a:lnTo>
                  <a:pt x="1229618" y="955481"/>
                </a:lnTo>
                <a:lnTo>
                  <a:pt x="1250956" y="910914"/>
                </a:lnTo>
                <a:lnTo>
                  <a:pt x="1306389" y="910914"/>
                </a:lnTo>
                <a:lnTo>
                  <a:pt x="1306389" y="395485"/>
                </a:lnTo>
                <a:lnTo>
                  <a:pt x="1250956" y="395485"/>
                </a:lnTo>
                <a:lnTo>
                  <a:pt x="1229608" y="350900"/>
                </a:lnTo>
                <a:lnTo>
                  <a:pt x="1205066" y="308279"/>
                </a:lnTo>
                <a:lnTo>
                  <a:pt x="1177478" y="267757"/>
                </a:lnTo>
                <a:lnTo>
                  <a:pt x="1147001" y="229491"/>
                </a:lnTo>
                <a:lnTo>
                  <a:pt x="1113792" y="193638"/>
                </a:lnTo>
                <a:lnTo>
                  <a:pt x="1078010" y="160354"/>
                </a:lnTo>
                <a:lnTo>
                  <a:pt x="1039811" y="129796"/>
                </a:lnTo>
                <a:lnTo>
                  <a:pt x="999352" y="102122"/>
                </a:lnTo>
                <a:lnTo>
                  <a:pt x="956791" y="77488"/>
                </a:lnTo>
                <a:lnTo>
                  <a:pt x="955154" y="76699"/>
                </a:lnTo>
                <a:close/>
              </a:path>
              <a:path w="1306830" h="1306829">
                <a:moveTo>
                  <a:pt x="1306389" y="56050"/>
                </a:moveTo>
                <a:lnTo>
                  <a:pt x="1250956" y="56050"/>
                </a:lnTo>
                <a:lnTo>
                  <a:pt x="1250956" y="395485"/>
                </a:lnTo>
                <a:lnTo>
                  <a:pt x="1306389" y="395485"/>
                </a:lnTo>
                <a:lnTo>
                  <a:pt x="1306389" y="56050"/>
                </a:lnTo>
                <a:close/>
              </a:path>
              <a:path w="1306830" h="1306829">
                <a:moveTo>
                  <a:pt x="912286" y="56050"/>
                </a:moveTo>
                <a:lnTo>
                  <a:pt x="394124" y="56050"/>
                </a:lnTo>
                <a:lnTo>
                  <a:pt x="349614" y="77488"/>
                </a:lnTo>
                <a:lnTo>
                  <a:pt x="307050" y="102123"/>
                </a:lnTo>
                <a:lnTo>
                  <a:pt x="266587" y="129799"/>
                </a:lnTo>
                <a:lnTo>
                  <a:pt x="228384" y="160358"/>
                </a:lnTo>
                <a:lnTo>
                  <a:pt x="192599" y="193644"/>
                </a:lnTo>
                <a:lnTo>
                  <a:pt x="159388" y="229500"/>
                </a:lnTo>
                <a:lnTo>
                  <a:pt x="128908" y="267769"/>
                </a:lnTo>
                <a:lnTo>
                  <a:pt x="101318" y="308294"/>
                </a:lnTo>
                <a:lnTo>
                  <a:pt x="76775" y="350918"/>
                </a:lnTo>
                <a:lnTo>
                  <a:pt x="55443" y="395464"/>
                </a:lnTo>
                <a:lnTo>
                  <a:pt x="137873" y="395464"/>
                </a:lnTo>
                <a:lnTo>
                  <a:pt x="141154" y="388492"/>
                </a:lnTo>
                <a:lnTo>
                  <a:pt x="163204" y="349752"/>
                </a:lnTo>
                <a:lnTo>
                  <a:pt x="188088" y="312948"/>
                </a:lnTo>
                <a:lnTo>
                  <a:pt x="215654" y="278229"/>
                </a:lnTo>
                <a:lnTo>
                  <a:pt x="245754" y="245745"/>
                </a:lnTo>
                <a:lnTo>
                  <a:pt x="278238" y="215644"/>
                </a:lnTo>
                <a:lnTo>
                  <a:pt x="312956" y="188078"/>
                </a:lnTo>
                <a:lnTo>
                  <a:pt x="349760" y="163194"/>
                </a:lnTo>
                <a:lnTo>
                  <a:pt x="388499" y="141144"/>
                </a:lnTo>
                <a:lnTo>
                  <a:pt x="429024" y="122075"/>
                </a:lnTo>
                <a:lnTo>
                  <a:pt x="471185" y="106138"/>
                </a:lnTo>
                <a:lnTo>
                  <a:pt x="514833" y="93483"/>
                </a:lnTo>
                <a:lnTo>
                  <a:pt x="559819" y="84258"/>
                </a:lnTo>
                <a:lnTo>
                  <a:pt x="605993" y="78613"/>
                </a:lnTo>
                <a:lnTo>
                  <a:pt x="653205" y="76699"/>
                </a:lnTo>
                <a:lnTo>
                  <a:pt x="955154" y="76699"/>
                </a:lnTo>
                <a:lnTo>
                  <a:pt x="912286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object 29"/>
          <p:cNvSpPr/>
          <p:nvPr/>
        </p:nvSpPr>
        <p:spPr>
          <a:xfrm>
            <a:off x="10631552" y="76090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938504" y="653211"/>
                </a:moveTo>
                <a:lnTo>
                  <a:pt x="934770" y="606996"/>
                </a:lnTo>
                <a:lnTo>
                  <a:pt x="923937" y="563130"/>
                </a:lnTo>
                <a:lnTo>
                  <a:pt x="906614" y="522211"/>
                </a:lnTo>
                <a:lnTo>
                  <a:pt x="883386" y="484835"/>
                </a:lnTo>
                <a:lnTo>
                  <a:pt x="863942" y="462178"/>
                </a:lnTo>
                <a:lnTo>
                  <a:pt x="863942" y="653211"/>
                </a:lnTo>
                <a:lnTo>
                  <a:pt x="858367" y="701471"/>
                </a:lnTo>
                <a:lnTo>
                  <a:pt x="842492" y="745794"/>
                </a:lnTo>
                <a:lnTo>
                  <a:pt x="817587" y="784923"/>
                </a:lnTo>
                <a:lnTo>
                  <a:pt x="784936" y="817587"/>
                </a:lnTo>
                <a:lnTo>
                  <a:pt x="745807" y="842479"/>
                </a:lnTo>
                <a:lnTo>
                  <a:pt x="701471" y="858354"/>
                </a:lnTo>
                <a:lnTo>
                  <a:pt x="653211" y="863930"/>
                </a:lnTo>
                <a:lnTo>
                  <a:pt x="604951" y="858354"/>
                </a:lnTo>
                <a:lnTo>
                  <a:pt x="560628" y="842479"/>
                </a:lnTo>
                <a:lnTo>
                  <a:pt x="521500" y="817587"/>
                </a:lnTo>
                <a:lnTo>
                  <a:pt x="488848" y="784923"/>
                </a:lnTo>
                <a:lnTo>
                  <a:pt x="463943" y="745794"/>
                </a:lnTo>
                <a:lnTo>
                  <a:pt x="448068" y="701471"/>
                </a:lnTo>
                <a:lnTo>
                  <a:pt x="442506" y="653211"/>
                </a:lnTo>
                <a:lnTo>
                  <a:pt x="448068" y="604951"/>
                </a:lnTo>
                <a:lnTo>
                  <a:pt x="463943" y="560616"/>
                </a:lnTo>
                <a:lnTo>
                  <a:pt x="488848" y="521487"/>
                </a:lnTo>
                <a:lnTo>
                  <a:pt x="521500" y="488835"/>
                </a:lnTo>
                <a:lnTo>
                  <a:pt x="560628" y="463943"/>
                </a:lnTo>
                <a:lnTo>
                  <a:pt x="604951" y="448068"/>
                </a:lnTo>
                <a:lnTo>
                  <a:pt x="653211" y="442493"/>
                </a:lnTo>
                <a:lnTo>
                  <a:pt x="701471" y="448068"/>
                </a:lnTo>
                <a:lnTo>
                  <a:pt x="745807" y="463943"/>
                </a:lnTo>
                <a:lnTo>
                  <a:pt x="784936" y="488835"/>
                </a:lnTo>
                <a:lnTo>
                  <a:pt x="817587" y="521487"/>
                </a:lnTo>
                <a:lnTo>
                  <a:pt x="842492" y="560616"/>
                </a:lnTo>
                <a:lnTo>
                  <a:pt x="858367" y="604951"/>
                </a:lnTo>
                <a:lnTo>
                  <a:pt x="863942" y="653211"/>
                </a:lnTo>
                <a:lnTo>
                  <a:pt x="863942" y="462178"/>
                </a:lnTo>
                <a:lnTo>
                  <a:pt x="854849" y="451573"/>
                </a:lnTo>
                <a:lnTo>
                  <a:pt x="844257" y="442493"/>
                </a:lnTo>
                <a:lnTo>
                  <a:pt x="821588" y="423049"/>
                </a:lnTo>
                <a:lnTo>
                  <a:pt x="784199" y="399821"/>
                </a:lnTo>
                <a:lnTo>
                  <a:pt x="743292" y="382498"/>
                </a:lnTo>
                <a:lnTo>
                  <a:pt x="699427" y="371665"/>
                </a:lnTo>
                <a:lnTo>
                  <a:pt x="653211" y="367931"/>
                </a:lnTo>
                <a:lnTo>
                  <a:pt x="606996" y="371665"/>
                </a:lnTo>
                <a:lnTo>
                  <a:pt x="563143" y="382498"/>
                </a:lnTo>
                <a:lnTo>
                  <a:pt x="522224" y="399821"/>
                </a:lnTo>
                <a:lnTo>
                  <a:pt x="484835" y="423049"/>
                </a:lnTo>
                <a:lnTo>
                  <a:pt x="451573" y="451573"/>
                </a:lnTo>
                <a:lnTo>
                  <a:pt x="423037" y="484835"/>
                </a:lnTo>
                <a:lnTo>
                  <a:pt x="399821" y="522211"/>
                </a:lnTo>
                <a:lnTo>
                  <a:pt x="382498" y="563130"/>
                </a:lnTo>
                <a:lnTo>
                  <a:pt x="371665" y="606996"/>
                </a:lnTo>
                <a:lnTo>
                  <a:pt x="367931" y="653211"/>
                </a:lnTo>
                <a:lnTo>
                  <a:pt x="371665" y="699414"/>
                </a:lnTo>
                <a:lnTo>
                  <a:pt x="382498" y="743280"/>
                </a:lnTo>
                <a:lnTo>
                  <a:pt x="399821" y="784199"/>
                </a:lnTo>
                <a:lnTo>
                  <a:pt x="423037" y="821575"/>
                </a:lnTo>
                <a:lnTo>
                  <a:pt x="451573" y="854837"/>
                </a:lnTo>
                <a:lnTo>
                  <a:pt x="484835" y="883373"/>
                </a:lnTo>
                <a:lnTo>
                  <a:pt x="522224" y="906602"/>
                </a:lnTo>
                <a:lnTo>
                  <a:pt x="563143" y="923925"/>
                </a:lnTo>
                <a:lnTo>
                  <a:pt x="606996" y="934758"/>
                </a:lnTo>
                <a:lnTo>
                  <a:pt x="653211" y="938504"/>
                </a:lnTo>
                <a:lnTo>
                  <a:pt x="699427" y="934758"/>
                </a:lnTo>
                <a:lnTo>
                  <a:pt x="743292" y="923925"/>
                </a:lnTo>
                <a:lnTo>
                  <a:pt x="784199" y="906602"/>
                </a:lnTo>
                <a:lnTo>
                  <a:pt x="821588" y="883373"/>
                </a:lnTo>
                <a:lnTo>
                  <a:pt x="844245" y="863930"/>
                </a:lnTo>
                <a:lnTo>
                  <a:pt x="854849" y="854837"/>
                </a:lnTo>
                <a:lnTo>
                  <a:pt x="883386" y="821575"/>
                </a:lnTo>
                <a:lnTo>
                  <a:pt x="906614" y="784199"/>
                </a:lnTo>
                <a:lnTo>
                  <a:pt x="923937" y="743280"/>
                </a:lnTo>
                <a:lnTo>
                  <a:pt x="934770" y="699414"/>
                </a:lnTo>
                <a:lnTo>
                  <a:pt x="938504" y="653211"/>
                </a:lnTo>
                <a:close/>
              </a:path>
              <a:path w="1306830" h="1306830">
                <a:moveTo>
                  <a:pt x="1306385" y="0"/>
                </a:moveTo>
                <a:lnTo>
                  <a:pt x="1250950" y="0"/>
                </a:lnTo>
                <a:lnTo>
                  <a:pt x="1250950" y="56057"/>
                </a:lnTo>
                <a:lnTo>
                  <a:pt x="1250950" y="395478"/>
                </a:lnTo>
                <a:lnTo>
                  <a:pt x="1250950" y="910920"/>
                </a:lnTo>
                <a:lnTo>
                  <a:pt x="1250950" y="1250353"/>
                </a:lnTo>
                <a:lnTo>
                  <a:pt x="912228" y="1250353"/>
                </a:lnTo>
                <a:lnTo>
                  <a:pt x="955141" y="1229677"/>
                </a:lnTo>
                <a:lnTo>
                  <a:pt x="956741" y="1228915"/>
                </a:lnTo>
                <a:lnTo>
                  <a:pt x="999312" y="1204277"/>
                </a:lnTo>
                <a:lnTo>
                  <a:pt x="1039774" y="1176604"/>
                </a:lnTo>
                <a:lnTo>
                  <a:pt x="1077988" y="1146035"/>
                </a:lnTo>
                <a:lnTo>
                  <a:pt x="1113777" y="1112748"/>
                </a:lnTo>
                <a:lnTo>
                  <a:pt x="1146987" y="1076896"/>
                </a:lnTo>
                <a:lnTo>
                  <a:pt x="1177467" y="1038631"/>
                </a:lnTo>
                <a:lnTo>
                  <a:pt x="1205064" y="998105"/>
                </a:lnTo>
                <a:lnTo>
                  <a:pt x="1229614" y="955471"/>
                </a:lnTo>
                <a:lnTo>
                  <a:pt x="1250950" y="910920"/>
                </a:lnTo>
                <a:lnTo>
                  <a:pt x="1250950" y="395478"/>
                </a:lnTo>
                <a:lnTo>
                  <a:pt x="1229690" y="351104"/>
                </a:lnTo>
                <a:lnTo>
                  <a:pt x="1229690" y="653199"/>
                </a:lnTo>
                <a:lnTo>
                  <a:pt x="1227772" y="700417"/>
                </a:lnTo>
                <a:lnTo>
                  <a:pt x="1222133" y="746582"/>
                </a:lnTo>
                <a:lnTo>
                  <a:pt x="1212900" y="791578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37" y="917905"/>
                </a:lnTo>
                <a:lnTo>
                  <a:pt x="1143190" y="956640"/>
                </a:lnTo>
                <a:lnTo>
                  <a:pt x="1118311" y="993444"/>
                </a:lnTo>
                <a:lnTo>
                  <a:pt x="1090739" y="1028166"/>
                </a:lnTo>
                <a:lnTo>
                  <a:pt x="1060640" y="1060653"/>
                </a:lnTo>
                <a:lnTo>
                  <a:pt x="1028153" y="1090752"/>
                </a:lnTo>
                <a:lnTo>
                  <a:pt x="993432" y="1118311"/>
                </a:lnTo>
                <a:lnTo>
                  <a:pt x="956627" y="1143190"/>
                </a:lnTo>
                <a:lnTo>
                  <a:pt x="917892" y="1165237"/>
                </a:lnTo>
                <a:lnTo>
                  <a:pt x="877366" y="1184313"/>
                </a:lnTo>
                <a:lnTo>
                  <a:pt x="835202" y="1200251"/>
                </a:lnTo>
                <a:lnTo>
                  <a:pt x="791552" y="1212900"/>
                </a:lnTo>
                <a:lnTo>
                  <a:pt x="746569" y="1222121"/>
                </a:lnTo>
                <a:lnTo>
                  <a:pt x="700392" y="1227772"/>
                </a:lnTo>
                <a:lnTo>
                  <a:pt x="653186" y="1229677"/>
                </a:lnTo>
                <a:lnTo>
                  <a:pt x="605967" y="1227772"/>
                </a:lnTo>
                <a:lnTo>
                  <a:pt x="559803" y="1222121"/>
                </a:lnTo>
                <a:lnTo>
                  <a:pt x="514819" y="1212900"/>
                </a:lnTo>
                <a:lnTo>
                  <a:pt x="471170" y="1200251"/>
                </a:lnTo>
                <a:lnTo>
                  <a:pt x="429006" y="1184313"/>
                </a:lnTo>
                <a:lnTo>
                  <a:pt x="394144" y="1167904"/>
                </a:lnTo>
                <a:lnTo>
                  <a:pt x="394144" y="1250353"/>
                </a:lnTo>
                <a:lnTo>
                  <a:pt x="55435" y="1250353"/>
                </a:lnTo>
                <a:lnTo>
                  <a:pt x="55435" y="910907"/>
                </a:lnTo>
                <a:lnTo>
                  <a:pt x="76784" y="955484"/>
                </a:lnTo>
                <a:lnTo>
                  <a:pt x="101320" y="998105"/>
                </a:lnTo>
                <a:lnTo>
                  <a:pt x="128917" y="1038631"/>
                </a:lnTo>
                <a:lnTo>
                  <a:pt x="159397" y="1076909"/>
                </a:lnTo>
                <a:lnTo>
                  <a:pt x="192608" y="1112761"/>
                </a:lnTo>
                <a:lnTo>
                  <a:pt x="228396" y="1146048"/>
                </a:lnTo>
                <a:lnTo>
                  <a:pt x="266598" y="1176604"/>
                </a:lnTo>
                <a:lnTo>
                  <a:pt x="307060" y="1204277"/>
                </a:lnTo>
                <a:lnTo>
                  <a:pt x="349631" y="1228915"/>
                </a:lnTo>
                <a:lnTo>
                  <a:pt x="394144" y="1250353"/>
                </a:lnTo>
                <a:lnTo>
                  <a:pt x="394144" y="1167904"/>
                </a:lnTo>
                <a:lnTo>
                  <a:pt x="388480" y="1165237"/>
                </a:lnTo>
                <a:lnTo>
                  <a:pt x="349745" y="1143190"/>
                </a:lnTo>
                <a:lnTo>
                  <a:pt x="312940" y="1118311"/>
                </a:lnTo>
                <a:lnTo>
                  <a:pt x="278218" y="1090752"/>
                </a:lnTo>
                <a:lnTo>
                  <a:pt x="245745" y="1060653"/>
                </a:lnTo>
                <a:lnTo>
                  <a:pt x="215646" y="1028166"/>
                </a:lnTo>
                <a:lnTo>
                  <a:pt x="188074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72" y="877379"/>
                </a:lnTo>
                <a:lnTo>
                  <a:pt x="106133" y="835215"/>
                </a:lnTo>
                <a:lnTo>
                  <a:pt x="93484" y="791578"/>
                </a:lnTo>
                <a:lnTo>
                  <a:pt x="84264" y="746582"/>
                </a:lnTo>
                <a:lnTo>
                  <a:pt x="78613" y="700417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64" y="559816"/>
                </a:lnTo>
                <a:lnTo>
                  <a:pt x="93484" y="514832"/>
                </a:lnTo>
                <a:lnTo>
                  <a:pt x="106133" y="471182"/>
                </a:lnTo>
                <a:lnTo>
                  <a:pt x="122072" y="429018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74" y="312953"/>
                </a:lnTo>
                <a:lnTo>
                  <a:pt x="215646" y="278244"/>
                </a:lnTo>
                <a:lnTo>
                  <a:pt x="245745" y="245757"/>
                </a:lnTo>
                <a:lnTo>
                  <a:pt x="278218" y="215658"/>
                </a:lnTo>
                <a:lnTo>
                  <a:pt x="312940" y="188099"/>
                </a:lnTo>
                <a:lnTo>
                  <a:pt x="349745" y="163207"/>
                </a:lnTo>
                <a:lnTo>
                  <a:pt x="388480" y="141160"/>
                </a:lnTo>
                <a:lnTo>
                  <a:pt x="429006" y="122097"/>
                </a:lnTo>
                <a:lnTo>
                  <a:pt x="471170" y="106159"/>
                </a:lnTo>
                <a:lnTo>
                  <a:pt x="514819" y="93510"/>
                </a:lnTo>
                <a:lnTo>
                  <a:pt x="559803" y="84277"/>
                </a:lnTo>
                <a:lnTo>
                  <a:pt x="605967" y="78638"/>
                </a:lnTo>
                <a:lnTo>
                  <a:pt x="653186" y="76720"/>
                </a:lnTo>
                <a:lnTo>
                  <a:pt x="700392" y="78638"/>
                </a:lnTo>
                <a:lnTo>
                  <a:pt x="746569" y="84277"/>
                </a:lnTo>
                <a:lnTo>
                  <a:pt x="791552" y="93510"/>
                </a:lnTo>
                <a:lnTo>
                  <a:pt x="835202" y="106159"/>
                </a:lnTo>
                <a:lnTo>
                  <a:pt x="877366" y="122097"/>
                </a:lnTo>
                <a:lnTo>
                  <a:pt x="917892" y="141160"/>
                </a:lnTo>
                <a:lnTo>
                  <a:pt x="956627" y="163207"/>
                </a:lnTo>
                <a:lnTo>
                  <a:pt x="993432" y="188099"/>
                </a:lnTo>
                <a:lnTo>
                  <a:pt x="1028153" y="215658"/>
                </a:lnTo>
                <a:lnTo>
                  <a:pt x="1060640" y="245757"/>
                </a:lnTo>
                <a:lnTo>
                  <a:pt x="1090739" y="278244"/>
                </a:lnTo>
                <a:lnTo>
                  <a:pt x="1118311" y="312953"/>
                </a:lnTo>
                <a:lnTo>
                  <a:pt x="1143190" y="349758"/>
                </a:lnTo>
                <a:lnTo>
                  <a:pt x="1165237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00" y="514832"/>
                </a:lnTo>
                <a:lnTo>
                  <a:pt x="1222133" y="559816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104"/>
                </a:lnTo>
                <a:lnTo>
                  <a:pt x="1205064" y="308292"/>
                </a:lnTo>
                <a:lnTo>
                  <a:pt x="1177467" y="267766"/>
                </a:lnTo>
                <a:lnTo>
                  <a:pt x="1146987" y="229501"/>
                </a:lnTo>
                <a:lnTo>
                  <a:pt x="1113777" y="193649"/>
                </a:lnTo>
                <a:lnTo>
                  <a:pt x="1077988" y="160362"/>
                </a:lnTo>
                <a:lnTo>
                  <a:pt x="1039787" y="129806"/>
                </a:lnTo>
                <a:lnTo>
                  <a:pt x="999324" y="102133"/>
                </a:lnTo>
                <a:lnTo>
                  <a:pt x="956767" y="77495"/>
                </a:lnTo>
                <a:lnTo>
                  <a:pt x="912253" y="56057"/>
                </a:lnTo>
                <a:lnTo>
                  <a:pt x="1250950" y="56057"/>
                </a:lnTo>
                <a:lnTo>
                  <a:pt x="1250950" y="0"/>
                </a:lnTo>
                <a:lnTo>
                  <a:pt x="394119" y="0"/>
                </a:lnTo>
                <a:lnTo>
                  <a:pt x="394119" y="56057"/>
                </a:lnTo>
                <a:lnTo>
                  <a:pt x="349618" y="77495"/>
                </a:lnTo>
                <a:lnTo>
                  <a:pt x="307047" y="102133"/>
                </a:lnTo>
                <a:lnTo>
                  <a:pt x="266585" y="129806"/>
                </a:lnTo>
                <a:lnTo>
                  <a:pt x="228384" y="160362"/>
                </a:lnTo>
                <a:lnTo>
                  <a:pt x="192595" y="193649"/>
                </a:lnTo>
                <a:lnTo>
                  <a:pt x="159385" y="229514"/>
                </a:lnTo>
                <a:lnTo>
                  <a:pt x="128905" y="267779"/>
                </a:lnTo>
                <a:lnTo>
                  <a:pt x="101320" y="308305"/>
                </a:lnTo>
                <a:lnTo>
                  <a:pt x="76771" y="350926"/>
                </a:lnTo>
                <a:lnTo>
                  <a:pt x="55435" y="395503"/>
                </a:lnTo>
                <a:lnTo>
                  <a:pt x="55435" y="56057"/>
                </a:lnTo>
                <a:lnTo>
                  <a:pt x="394119" y="56057"/>
                </a:lnTo>
                <a:lnTo>
                  <a:pt x="394119" y="0"/>
                </a:lnTo>
                <a:lnTo>
                  <a:pt x="0" y="0"/>
                </a:lnTo>
                <a:lnTo>
                  <a:pt x="0" y="1306398"/>
                </a:lnTo>
                <a:lnTo>
                  <a:pt x="1306385" y="1306398"/>
                </a:lnTo>
                <a:lnTo>
                  <a:pt x="1306385" y="1250353"/>
                </a:lnTo>
                <a:lnTo>
                  <a:pt x="1306385" y="910920"/>
                </a:lnTo>
                <a:lnTo>
                  <a:pt x="1306385" y="395478"/>
                </a:lnTo>
                <a:lnTo>
                  <a:pt x="1306385" y="56057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0" name="object 30"/>
          <p:cNvSpPr/>
          <p:nvPr/>
        </p:nvSpPr>
        <p:spPr>
          <a:xfrm>
            <a:off x="8355706" y="227792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938466" y="653199"/>
                </a:moveTo>
                <a:lnTo>
                  <a:pt x="934732" y="606983"/>
                </a:lnTo>
                <a:lnTo>
                  <a:pt x="923899" y="563118"/>
                </a:lnTo>
                <a:lnTo>
                  <a:pt x="906576" y="522198"/>
                </a:lnTo>
                <a:lnTo>
                  <a:pt x="883348" y="484822"/>
                </a:lnTo>
                <a:lnTo>
                  <a:pt x="863904" y="462165"/>
                </a:lnTo>
                <a:lnTo>
                  <a:pt x="863904" y="653199"/>
                </a:lnTo>
                <a:lnTo>
                  <a:pt x="858329" y="701459"/>
                </a:lnTo>
                <a:lnTo>
                  <a:pt x="842454" y="745782"/>
                </a:lnTo>
                <a:lnTo>
                  <a:pt x="817549" y="784910"/>
                </a:lnTo>
                <a:lnTo>
                  <a:pt x="784898" y="817562"/>
                </a:lnTo>
                <a:lnTo>
                  <a:pt x="745782" y="842454"/>
                </a:lnTo>
                <a:lnTo>
                  <a:pt x="701446" y="858329"/>
                </a:lnTo>
                <a:lnTo>
                  <a:pt x="653186" y="863904"/>
                </a:lnTo>
                <a:lnTo>
                  <a:pt x="604926" y="858329"/>
                </a:lnTo>
                <a:lnTo>
                  <a:pt x="560590" y="842454"/>
                </a:lnTo>
                <a:lnTo>
                  <a:pt x="521462" y="817562"/>
                </a:lnTo>
                <a:lnTo>
                  <a:pt x="488810" y="784910"/>
                </a:lnTo>
                <a:lnTo>
                  <a:pt x="463905" y="745782"/>
                </a:lnTo>
                <a:lnTo>
                  <a:pt x="448030" y="701459"/>
                </a:lnTo>
                <a:lnTo>
                  <a:pt x="442455" y="653199"/>
                </a:lnTo>
                <a:lnTo>
                  <a:pt x="448030" y="604939"/>
                </a:lnTo>
                <a:lnTo>
                  <a:pt x="463905" y="560603"/>
                </a:lnTo>
                <a:lnTo>
                  <a:pt x="488810" y="521474"/>
                </a:lnTo>
                <a:lnTo>
                  <a:pt x="521462" y="488823"/>
                </a:lnTo>
                <a:lnTo>
                  <a:pt x="560590" y="463918"/>
                </a:lnTo>
                <a:lnTo>
                  <a:pt x="604926" y="448043"/>
                </a:lnTo>
                <a:lnTo>
                  <a:pt x="653186" y="442468"/>
                </a:lnTo>
                <a:lnTo>
                  <a:pt x="701446" y="448043"/>
                </a:lnTo>
                <a:lnTo>
                  <a:pt x="745782" y="463918"/>
                </a:lnTo>
                <a:lnTo>
                  <a:pt x="784898" y="488823"/>
                </a:lnTo>
                <a:lnTo>
                  <a:pt x="817549" y="521474"/>
                </a:lnTo>
                <a:lnTo>
                  <a:pt x="842454" y="560603"/>
                </a:lnTo>
                <a:lnTo>
                  <a:pt x="858329" y="604939"/>
                </a:lnTo>
                <a:lnTo>
                  <a:pt x="863904" y="653199"/>
                </a:lnTo>
                <a:lnTo>
                  <a:pt x="863904" y="462165"/>
                </a:lnTo>
                <a:lnTo>
                  <a:pt x="821563" y="423024"/>
                </a:lnTo>
                <a:lnTo>
                  <a:pt x="784174" y="399796"/>
                </a:lnTo>
                <a:lnTo>
                  <a:pt x="743267" y="382473"/>
                </a:lnTo>
                <a:lnTo>
                  <a:pt x="699401" y="371640"/>
                </a:lnTo>
                <a:lnTo>
                  <a:pt x="653186" y="367893"/>
                </a:lnTo>
                <a:lnTo>
                  <a:pt x="606971" y="371640"/>
                </a:lnTo>
                <a:lnTo>
                  <a:pt x="563118" y="382473"/>
                </a:lnTo>
                <a:lnTo>
                  <a:pt x="522185" y="399796"/>
                </a:lnTo>
                <a:lnTo>
                  <a:pt x="484809" y="423024"/>
                </a:lnTo>
                <a:lnTo>
                  <a:pt x="451548" y="451561"/>
                </a:lnTo>
                <a:lnTo>
                  <a:pt x="423011" y="484822"/>
                </a:lnTo>
                <a:lnTo>
                  <a:pt x="399783" y="522198"/>
                </a:lnTo>
                <a:lnTo>
                  <a:pt x="382460" y="563118"/>
                </a:lnTo>
                <a:lnTo>
                  <a:pt x="371627" y="606983"/>
                </a:lnTo>
                <a:lnTo>
                  <a:pt x="367893" y="653199"/>
                </a:lnTo>
                <a:lnTo>
                  <a:pt x="371627" y="699414"/>
                </a:lnTo>
                <a:lnTo>
                  <a:pt x="382460" y="743267"/>
                </a:lnTo>
                <a:lnTo>
                  <a:pt x="399783" y="784186"/>
                </a:lnTo>
                <a:lnTo>
                  <a:pt x="423011" y="821575"/>
                </a:lnTo>
                <a:lnTo>
                  <a:pt x="451548" y="854824"/>
                </a:lnTo>
                <a:lnTo>
                  <a:pt x="484809" y="883361"/>
                </a:lnTo>
                <a:lnTo>
                  <a:pt x="522185" y="906576"/>
                </a:lnTo>
                <a:lnTo>
                  <a:pt x="563118" y="923899"/>
                </a:lnTo>
                <a:lnTo>
                  <a:pt x="606971" y="934732"/>
                </a:lnTo>
                <a:lnTo>
                  <a:pt x="653186" y="938466"/>
                </a:lnTo>
                <a:lnTo>
                  <a:pt x="699401" y="934732"/>
                </a:lnTo>
                <a:lnTo>
                  <a:pt x="743267" y="923899"/>
                </a:lnTo>
                <a:lnTo>
                  <a:pt x="784174" y="906576"/>
                </a:lnTo>
                <a:lnTo>
                  <a:pt x="821563" y="883361"/>
                </a:lnTo>
                <a:lnTo>
                  <a:pt x="854811" y="854824"/>
                </a:lnTo>
                <a:lnTo>
                  <a:pt x="883348" y="821575"/>
                </a:lnTo>
                <a:lnTo>
                  <a:pt x="906576" y="784186"/>
                </a:lnTo>
                <a:lnTo>
                  <a:pt x="923899" y="743267"/>
                </a:lnTo>
                <a:lnTo>
                  <a:pt x="934732" y="699414"/>
                </a:lnTo>
                <a:lnTo>
                  <a:pt x="938466" y="653199"/>
                </a:lnTo>
                <a:close/>
              </a:path>
              <a:path w="1306830" h="1306829">
                <a:moveTo>
                  <a:pt x="1306398" y="0"/>
                </a:moveTo>
                <a:lnTo>
                  <a:pt x="1250962" y="0"/>
                </a:lnTo>
                <a:lnTo>
                  <a:pt x="1250962" y="56045"/>
                </a:lnTo>
                <a:lnTo>
                  <a:pt x="1250962" y="395490"/>
                </a:lnTo>
                <a:lnTo>
                  <a:pt x="1250962" y="910894"/>
                </a:lnTo>
                <a:lnTo>
                  <a:pt x="1250962" y="1250327"/>
                </a:lnTo>
                <a:lnTo>
                  <a:pt x="912266" y="1250327"/>
                </a:lnTo>
                <a:lnTo>
                  <a:pt x="955167" y="1229677"/>
                </a:lnTo>
                <a:lnTo>
                  <a:pt x="999350" y="1204264"/>
                </a:lnTo>
                <a:lnTo>
                  <a:pt x="1039812" y="1176591"/>
                </a:lnTo>
                <a:lnTo>
                  <a:pt x="1078014" y="1146022"/>
                </a:lnTo>
                <a:lnTo>
                  <a:pt x="1113802" y="1112748"/>
                </a:lnTo>
                <a:lnTo>
                  <a:pt x="1147013" y="1076883"/>
                </a:lnTo>
                <a:lnTo>
                  <a:pt x="1177480" y="1038618"/>
                </a:lnTo>
                <a:lnTo>
                  <a:pt x="1205077" y="998093"/>
                </a:lnTo>
                <a:lnTo>
                  <a:pt x="1229614" y="955471"/>
                </a:lnTo>
                <a:lnTo>
                  <a:pt x="1250962" y="910894"/>
                </a:lnTo>
                <a:lnTo>
                  <a:pt x="1250962" y="395490"/>
                </a:lnTo>
                <a:lnTo>
                  <a:pt x="1229690" y="351066"/>
                </a:lnTo>
                <a:lnTo>
                  <a:pt x="1229690" y="653199"/>
                </a:lnTo>
                <a:lnTo>
                  <a:pt x="1227785" y="700405"/>
                </a:lnTo>
                <a:lnTo>
                  <a:pt x="1222133" y="746582"/>
                </a:lnTo>
                <a:lnTo>
                  <a:pt x="1212913" y="791565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50" y="917905"/>
                </a:lnTo>
                <a:lnTo>
                  <a:pt x="1143203" y="956640"/>
                </a:lnTo>
                <a:lnTo>
                  <a:pt x="1118323" y="993444"/>
                </a:lnTo>
                <a:lnTo>
                  <a:pt x="1090752" y="1028153"/>
                </a:lnTo>
                <a:lnTo>
                  <a:pt x="1060653" y="1060640"/>
                </a:lnTo>
                <a:lnTo>
                  <a:pt x="1028166" y="1090739"/>
                </a:lnTo>
                <a:lnTo>
                  <a:pt x="993457" y="1118298"/>
                </a:lnTo>
                <a:lnTo>
                  <a:pt x="956652" y="1143190"/>
                </a:lnTo>
                <a:lnTo>
                  <a:pt x="917917" y="1165237"/>
                </a:lnTo>
                <a:lnTo>
                  <a:pt x="877392" y="1184300"/>
                </a:lnTo>
                <a:lnTo>
                  <a:pt x="835228" y="1200238"/>
                </a:lnTo>
                <a:lnTo>
                  <a:pt x="791578" y="1212888"/>
                </a:lnTo>
                <a:lnTo>
                  <a:pt x="746594" y="1222121"/>
                </a:lnTo>
                <a:lnTo>
                  <a:pt x="700417" y="1227759"/>
                </a:lnTo>
                <a:lnTo>
                  <a:pt x="653211" y="1229677"/>
                </a:lnTo>
                <a:lnTo>
                  <a:pt x="605993" y="1227759"/>
                </a:lnTo>
                <a:lnTo>
                  <a:pt x="559828" y="1222121"/>
                </a:lnTo>
                <a:lnTo>
                  <a:pt x="514832" y="1212888"/>
                </a:lnTo>
                <a:lnTo>
                  <a:pt x="471182" y="1200238"/>
                </a:lnTo>
                <a:lnTo>
                  <a:pt x="429031" y="1184300"/>
                </a:lnTo>
                <a:lnTo>
                  <a:pt x="394144" y="1167892"/>
                </a:lnTo>
                <a:lnTo>
                  <a:pt x="394144" y="1250327"/>
                </a:lnTo>
                <a:lnTo>
                  <a:pt x="55448" y="1250327"/>
                </a:lnTo>
                <a:lnTo>
                  <a:pt x="55448" y="910920"/>
                </a:lnTo>
                <a:lnTo>
                  <a:pt x="76784" y="955484"/>
                </a:lnTo>
                <a:lnTo>
                  <a:pt x="101333" y="998105"/>
                </a:lnTo>
                <a:lnTo>
                  <a:pt x="128917" y="1038631"/>
                </a:lnTo>
                <a:lnTo>
                  <a:pt x="159397" y="1076896"/>
                </a:lnTo>
                <a:lnTo>
                  <a:pt x="192620" y="1112748"/>
                </a:lnTo>
                <a:lnTo>
                  <a:pt x="228396" y="1146035"/>
                </a:lnTo>
                <a:lnTo>
                  <a:pt x="266611" y="1176591"/>
                </a:lnTo>
                <a:lnTo>
                  <a:pt x="307073" y="1204264"/>
                </a:lnTo>
                <a:lnTo>
                  <a:pt x="349631" y="1228902"/>
                </a:lnTo>
                <a:lnTo>
                  <a:pt x="394144" y="1250327"/>
                </a:lnTo>
                <a:lnTo>
                  <a:pt x="394144" y="1167892"/>
                </a:lnTo>
                <a:lnTo>
                  <a:pt x="388505" y="1165237"/>
                </a:lnTo>
                <a:lnTo>
                  <a:pt x="349758" y="1143190"/>
                </a:lnTo>
                <a:lnTo>
                  <a:pt x="312953" y="1118298"/>
                </a:lnTo>
                <a:lnTo>
                  <a:pt x="278231" y="1090739"/>
                </a:lnTo>
                <a:lnTo>
                  <a:pt x="245757" y="1060640"/>
                </a:lnTo>
                <a:lnTo>
                  <a:pt x="215646" y="1028153"/>
                </a:lnTo>
                <a:lnTo>
                  <a:pt x="188087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85" y="877379"/>
                </a:lnTo>
                <a:lnTo>
                  <a:pt x="106146" y="835215"/>
                </a:lnTo>
                <a:lnTo>
                  <a:pt x="93484" y="791565"/>
                </a:lnTo>
                <a:lnTo>
                  <a:pt x="84264" y="746582"/>
                </a:lnTo>
                <a:lnTo>
                  <a:pt x="78613" y="700405"/>
                </a:lnTo>
                <a:lnTo>
                  <a:pt x="76708" y="653199"/>
                </a:lnTo>
                <a:lnTo>
                  <a:pt x="78613" y="605980"/>
                </a:lnTo>
                <a:lnTo>
                  <a:pt x="84264" y="559816"/>
                </a:lnTo>
                <a:lnTo>
                  <a:pt x="93484" y="514819"/>
                </a:lnTo>
                <a:lnTo>
                  <a:pt x="106146" y="471182"/>
                </a:lnTo>
                <a:lnTo>
                  <a:pt x="122085" y="429018"/>
                </a:lnTo>
                <a:lnTo>
                  <a:pt x="137871" y="395465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87" y="312953"/>
                </a:lnTo>
                <a:lnTo>
                  <a:pt x="215646" y="278231"/>
                </a:lnTo>
                <a:lnTo>
                  <a:pt x="245757" y="245745"/>
                </a:lnTo>
                <a:lnTo>
                  <a:pt x="278231" y="215646"/>
                </a:lnTo>
                <a:lnTo>
                  <a:pt x="312953" y="188087"/>
                </a:lnTo>
                <a:lnTo>
                  <a:pt x="349758" y="163207"/>
                </a:lnTo>
                <a:lnTo>
                  <a:pt x="388505" y="141160"/>
                </a:lnTo>
                <a:lnTo>
                  <a:pt x="429031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28" y="84277"/>
                </a:lnTo>
                <a:lnTo>
                  <a:pt x="605993" y="78625"/>
                </a:lnTo>
                <a:lnTo>
                  <a:pt x="653211" y="76720"/>
                </a:lnTo>
                <a:lnTo>
                  <a:pt x="700417" y="78625"/>
                </a:lnTo>
                <a:lnTo>
                  <a:pt x="746594" y="84277"/>
                </a:lnTo>
                <a:lnTo>
                  <a:pt x="791578" y="93497"/>
                </a:lnTo>
                <a:lnTo>
                  <a:pt x="835228" y="106146"/>
                </a:lnTo>
                <a:lnTo>
                  <a:pt x="877392" y="122085"/>
                </a:lnTo>
                <a:lnTo>
                  <a:pt x="917917" y="141160"/>
                </a:lnTo>
                <a:lnTo>
                  <a:pt x="956652" y="163207"/>
                </a:lnTo>
                <a:lnTo>
                  <a:pt x="993457" y="188087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23" y="312953"/>
                </a:lnTo>
                <a:lnTo>
                  <a:pt x="1143203" y="349758"/>
                </a:lnTo>
                <a:lnTo>
                  <a:pt x="1165250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13" y="514819"/>
                </a:lnTo>
                <a:lnTo>
                  <a:pt x="1222133" y="559816"/>
                </a:lnTo>
                <a:lnTo>
                  <a:pt x="1227785" y="605980"/>
                </a:lnTo>
                <a:lnTo>
                  <a:pt x="1229690" y="653199"/>
                </a:lnTo>
                <a:lnTo>
                  <a:pt x="1229690" y="351066"/>
                </a:lnTo>
                <a:lnTo>
                  <a:pt x="1205064" y="308279"/>
                </a:lnTo>
                <a:lnTo>
                  <a:pt x="1177480" y="267754"/>
                </a:lnTo>
                <a:lnTo>
                  <a:pt x="1147000" y="229489"/>
                </a:lnTo>
                <a:lnTo>
                  <a:pt x="1113777" y="193636"/>
                </a:lnTo>
                <a:lnTo>
                  <a:pt x="1078001" y="160350"/>
                </a:lnTo>
                <a:lnTo>
                  <a:pt x="1039787" y="129794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55167" y="76720"/>
                </a:lnTo>
                <a:lnTo>
                  <a:pt x="912253" y="56045"/>
                </a:lnTo>
                <a:lnTo>
                  <a:pt x="1250962" y="56045"/>
                </a:lnTo>
                <a:lnTo>
                  <a:pt x="1250962" y="0"/>
                </a:lnTo>
                <a:lnTo>
                  <a:pt x="394169" y="0"/>
                </a:lnTo>
                <a:lnTo>
                  <a:pt x="394169" y="56045"/>
                </a:lnTo>
                <a:lnTo>
                  <a:pt x="349656" y="77482"/>
                </a:lnTo>
                <a:lnTo>
                  <a:pt x="307073" y="102120"/>
                </a:lnTo>
                <a:lnTo>
                  <a:pt x="266611" y="129794"/>
                </a:lnTo>
                <a:lnTo>
                  <a:pt x="228409" y="160350"/>
                </a:lnTo>
                <a:lnTo>
                  <a:pt x="192620" y="193636"/>
                </a:lnTo>
                <a:lnTo>
                  <a:pt x="159410" y="229501"/>
                </a:lnTo>
                <a:lnTo>
                  <a:pt x="128917" y="267766"/>
                </a:lnTo>
                <a:lnTo>
                  <a:pt x="101333" y="308292"/>
                </a:lnTo>
                <a:lnTo>
                  <a:pt x="76784" y="350926"/>
                </a:lnTo>
                <a:lnTo>
                  <a:pt x="55448" y="395465"/>
                </a:lnTo>
                <a:lnTo>
                  <a:pt x="55448" y="56045"/>
                </a:lnTo>
                <a:lnTo>
                  <a:pt x="394169" y="56045"/>
                </a:lnTo>
                <a:lnTo>
                  <a:pt x="394169" y="0"/>
                </a:lnTo>
                <a:lnTo>
                  <a:pt x="0" y="0"/>
                </a:lnTo>
                <a:lnTo>
                  <a:pt x="0" y="1306398"/>
                </a:lnTo>
                <a:lnTo>
                  <a:pt x="1306398" y="1306398"/>
                </a:lnTo>
                <a:lnTo>
                  <a:pt x="1306398" y="1250327"/>
                </a:lnTo>
                <a:lnTo>
                  <a:pt x="1306398" y="910894"/>
                </a:lnTo>
                <a:lnTo>
                  <a:pt x="1306398" y="395490"/>
                </a:lnTo>
                <a:lnTo>
                  <a:pt x="1306398" y="56045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1" name="object 31"/>
          <p:cNvSpPr/>
          <p:nvPr/>
        </p:nvSpPr>
        <p:spPr>
          <a:xfrm>
            <a:off x="6838110" y="152090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1306379" y="0"/>
                </a:moveTo>
                <a:lnTo>
                  <a:pt x="0" y="0"/>
                </a:lnTo>
                <a:lnTo>
                  <a:pt x="0" y="1306379"/>
                </a:lnTo>
                <a:lnTo>
                  <a:pt x="1306379" y="1306379"/>
                </a:lnTo>
                <a:lnTo>
                  <a:pt x="1306379" y="1250328"/>
                </a:lnTo>
                <a:lnTo>
                  <a:pt x="55432" y="1250328"/>
                </a:lnTo>
                <a:lnTo>
                  <a:pt x="55432" y="108740"/>
                </a:lnTo>
                <a:lnTo>
                  <a:pt x="160918" y="108740"/>
                </a:lnTo>
                <a:lnTo>
                  <a:pt x="108174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29" h="1306829">
                <a:moveTo>
                  <a:pt x="160918" y="108740"/>
                </a:moveTo>
                <a:lnTo>
                  <a:pt x="55432" y="108740"/>
                </a:lnTo>
                <a:lnTo>
                  <a:pt x="1198204" y="1250328"/>
                </a:lnTo>
                <a:lnTo>
                  <a:pt x="1250946" y="1250317"/>
                </a:lnTo>
                <a:lnTo>
                  <a:pt x="1306379" y="1250317"/>
                </a:lnTo>
                <a:lnTo>
                  <a:pt x="1306379" y="1197638"/>
                </a:lnTo>
                <a:lnTo>
                  <a:pt x="1250946" y="1197638"/>
                </a:lnTo>
                <a:lnTo>
                  <a:pt x="160918" y="108740"/>
                </a:lnTo>
                <a:close/>
              </a:path>
              <a:path w="1306829" h="1306829">
                <a:moveTo>
                  <a:pt x="1306379" y="1250317"/>
                </a:moveTo>
                <a:lnTo>
                  <a:pt x="1250946" y="1250317"/>
                </a:lnTo>
                <a:lnTo>
                  <a:pt x="1306379" y="1250328"/>
                </a:lnTo>
                <a:close/>
              </a:path>
              <a:path w="1306829" h="1306829">
                <a:moveTo>
                  <a:pt x="1306379" y="56050"/>
                </a:moveTo>
                <a:lnTo>
                  <a:pt x="1250946" y="56050"/>
                </a:lnTo>
                <a:lnTo>
                  <a:pt x="1250946" y="1197638"/>
                </a:lnTo>
                <a:lnTo>
                  <a:pt x="1306379" y="1197638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object 32"/>
          <p:cNvSpPr/>
          <p:nvPr/>
        </p:nvSpPr>
        <p:spPr>
          <a:xfrm>
            <a:off x="8354828" y="259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1"/>
                </a:lnTo>
                <a:lnTo>
                  <a:pt x="85312" y="1154544"/>
                </a:lnTo>
                <a:lnTo>
                  <a:pt x="96634" y="1108582"/>
                </a:lnTo>
                <a:lnTo>
                  <a:pt x="111538" y="1064129"/>
                </a:lnTo>
                <a:lnTo>
                  <a:pt x="129860" y="1021350"/>
                </a:lnTo>
                <a:lnTo>
                  <a:pt x="138579" y="1004807"/>
                </a:lnTo>
                <a:lnTo>
                  <a:pt x="55432" y="1004807"/>
                </a:lnTo>
                <a:lnTo>
                  <a:pt x="55432" y="301582"/>
                </a:lnTo>
                <a:lnTo>
                  <a:pt x="138573" y="301582"/>
                </a:lnTo>
                <a:lnTo>
                  <a:pt x="129854" y="285037"/>
                </a:lnTo>
                <a:lnTo>
                  <a:pt x="111533" y="242259"/>
                </a:lnTo>
                <a:lnTo>
                  <a:pt x="96630" y="197806"/>
                </a:lnTo>
                <a:lnTo>
                  <a:pt x="85309" y="151844"/>
                </a:lnTo>
                <a:lnTo>
                  <a:pt x="77734" y="104537"/>
                </a:lnTo>
                <a:lnTo>
                  <a:pt x="74071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30" h="1306830">
                <a:moveTo>
                  <a:pt x="955674" y="690471"/>
                </a:moveTo>
                <a:lnTo>
                  <a:pt x="653194" y="690471"/>
                </a:lnTo>
                <a:lnTo>
                  <a:pt x="702109" y="692516"/>
                </a:lnTo>
                <a:lnTo>
                  <a:pt x="749907" y="698541"/>
                </a:lnTo>
                <a:lnTo>
                  <a:pt x="796423" y="708382"/>
                </a:lnTo>
                <a:lnTo>
                  <a:pt x="841493" y="721874"/>
                </a:lnTo>
                <a:lnTo>
                  <a:pt x="884952" y="738852"/>
                </a:lnTo>
                <a:lnTo>
                  <a:pt x="926638" y="759152"/>
                </a:lnTo>
                <a:lnTo>
                  <a:pt x="966384" y="782608"/>
                </a:lnTo>
                <a:lnTo>
                  <a:pt x="1004028" y="809056"/>
                </a:lnTo>
                <a:lnTo>
                  <a:pt x="1039404" y="838331"/>
                </a:lnTo>
                <a:lnTo>
                  <a:pt x="1072348" y="870269"/>
                </a:lnTo>
                <a:lnTo>
                  <a:pt x="1102696" y="904704"/>
                </a:lnTo>
                <a:lnTo>
                  <a:pt x="1130284" y="941473"/>
                </a:lnTo>
                <a:lnTo>
                  <a:pt x="1154947" y="980409"/>
                </a:lnTo>
                <a:lnTo>
                  <a:pt x="1176521" y="1021350"/>
                </a:lnTo>
                <a:lnTo>
                  <a:pt x="1194842" y="1064129"/>
                </a:lnTo>
                <a:lnTo>
                  <a:pt x="1209746" y="1108582"/>
                </a:lnTo>
                <a:lnTo>
                  <a:pt x="1221067" y="1154544"/>
                </a:lnTo>
                <a:lnTo>
                  <a:pt x="1228643" y="1201851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07"/>
                </a:lnTo>
                <a:lnTo>
                  <a:pt x="1250946" y="1004807"/>
                </a:lnTo>
                <a:lnTo>
                  <a:pt x="1229507" y="961146"/>
                </a:lnTo>
                <a:lnTo>
                  <a:pt x="1204995" y="919377"/>
                </a:lnTo>
                <a:lnTo>
                  <a:pt x="1177559" y="879650"/>
                </a:lnTo>
                <a:lnTo>
                  <a:pt x="1147347" y="842113"/>
                </a:lnTo>
                <a:lnTo>
                  <a:pt x="1114506" y="806915"/>
                </a:lnTo>
                <a:lnTo>
                  <a:pt x="1079186" y="774205"/>
                </a:lnTo>
                <a:lnTo>
                  <a:pt x="1041534" y="744132"/>
                </a:lnTo>
                <a:lnTo>
                  <a:pt x="1001700" y="716844"/>
                </a:lnTo>
                <a:lnTo>
                  <a:pt x="959830" y="692491"/>
                </a:lnTo>
                <a:lnTo>
                  <a:pt x="955674" y="690471"/>
                </a:lnTo>
                <a:close/>
              </a:path>
              <a:path w="1306830" h="1306830">
                <a:moveTo>
                  <a:pt x="138573" y="301582"/>
                </a:moveTo>
                <a:lnTo>
                  <a:pt x="55432" y="301582"/>
                </a:lnTo>
                <a:lnTo>
                  <a:pt x="76872" y="345245"/>
                </a:lnTo>
                <a:lnTo>
                  <a:pt x="101384" y="387015"/>
                </a:lnTo>
                <a:lnTo>
                  <a:pt x="128823" y="426742"/>
                </a:lnTo>
                <a:lnTo>
                  <a:pt x="159037" y="464279"/>
                </a:lnTo>
                <a:lnTo>
                  <a:pt x="191880" y="499476"/>
                </a:lnTo>
                <a:lnTo>
                  <a:pt x="227202" y="532184"/>
                </a:lnTo>
                <a:lnTo>
                  <a:pt x="264856" y="562254"/>
                </a:lnTo>
                <a:lnTo>
                  <a:pt x="304691" y="589538"/>
                </a:lnTo>
                <a:lnTo>
                  <a:pt x="346561" y="613887"/>
                </a:lnTo>
                <a:lnTo>
                  <a:pt x="390316" y="635152"/>
                </a:lnTo>
                <a:lnTo>
                  <a:pt x="435808" y="653184"/>
                </a:lnTo>
                <a:lnTo>
                  <a:pt x="390316" y="671221"/>
                </a:lnTo>
                <a:lnTo>
                  <a:pt x="346519" y="692516"/>
                </a:lnTo>
                <a:lnTo>
                  <a:pt x="304691" y="716844"/>
                </a:lnTo>
                <a:lnTo>
                  <a:pt x="264856" y="744132"/>
                </a:lnTo>
                <a:lnTo>
                  <a:pt x="227202" y="774205"/>
                </a:lnTo>
                <a:lnTo>
                  <a:pt x="191880" y="806915"/>
                </a:lnTo>
                <a:lnTo>
                  <a:pt x="159037" y="842113"/>
                </a:lnTo>
                <a:lnTo>
                  <a:pt x="128823" y="879650"/>
                </a:lnTo>
                <a:lnTo>
                  <a:pt x="101384" y="919377"/>
                </a:lnTo>
                <a:lnTo>
                  <a:pt x="76872" y="961146"/>
                </a:lnTo>
                <a:lnTo>
                  <a:pt x="55432" y="1004807"/>
                </a:lnTo>
                <a:lnTo>
                  <a:pt x="138579" y="1004807"/>
                </a:lnTo>
                <a:lnTo>
                  <a:pt x="151436" y="980409"/>
                </a:lnTo>
                <a:lnTo>
                  <a:pt x="176100" y="941473"/>
                </a:lnTo>
                <a:lnTo>
                  <a:pt x="203689" y="904704"/>
                </a:lnTo>
                <a:lnTo>
                  <a:pt x="234039" y="870269"/>
                </a:lnTo>
                <a:lnTo>
                  <a:pt x="266984" y="838331"/>
                </a:lnTo>
                <a:lnTo>
                  <a:pt x="302361" y="809056"/>
                </a:lnTo>
                <a:lnTo>
                  <a:pt x="340006" y="782608"/>
                </a:lnTo>
                <a:lnTo>
                  <a:pt x="379753" y="759152"/>
                </a:lnTo>
                <a:lnTo>
                  <a:pt x="421439" y="738852"/>
                </a:lnTo>
                <a:lnTo>
                  <a:pt x="464899" y="721874"/>
                </a:lnTo>
                <a:lnTo>
                  <a:pt x="509969" y="708382"/>
                </a:lnTo>
                <a:lnTo>
                  <a:pt x="556484" y="698541"/>
                </a:lnTo>
                <a:lnTo>
                  <a:pt x="604281" y="692516"/>
                </a:lnTo>
                <a:lnTo>
                  <a:pt x="653194" y="690471"/>
                </a:lnTo>
                <a:lnTo>
                  <a:pt x="955674" y="690471"/>
                </a:lnTo>
                <a:lnTo>
                  <a:pt x="916074" y="671221"/>
                </a:lnTo>
                <a:lnTo>
                  <a:pt x="870580" y="653184"/>
                </a:lnTo>
                <a:lnTo>
                  <a:pt x="916074" y="635152"/>
                </a:lnTo>
                <a:lnTo>
                  <a:pt x="955673" y="615907"/>
                </a:lnTo>
                <a:lnTo>
                  <a:pt x="653194" y="615907"/>
                </a:lnTo>
                <a:lnTo>
                  <a:pt x="604279" y="613862"/>
                </a:lnTo>
                <a:lnTo>
                  <a:pt x="556481" y="607837"/>
                </a:lnTo>
                <a:lnTo>
                  <a:pt x="509965" y="597997"/>
                </a:lnTo>
                <a:lnTo>
                  <a:pt x="464894" y="584505"/>
                </a:lnTo>
                <a:lnTo>
                  <a:pt x="421433" y="567528"/>
                </a:lnTo>
                <a:lnTo>
                  <a:pt x="379746" y="547229"/>
                </a:lnTo>
                <a:lnTo>
                  <a:pt x="339998" y="523774"/>
                </a:lnTo>
                <a:lnTo>
                  <a:pt x="302354" y="497326"/>
                </a:lnTo>
                <a:lnTo>
                  <a:pt x="266976" y="468052"/>
                </a:lnTo>
                <a:lnTo>
                  <a:pt x="234031" y="436115"/>
                </a:lnTo>
                <a:lnTo>
                  <a:pt x="203682" y="401680"/>
                </a:lnTo>
                <a:lnTo>
                  <a:pt x="176093" y="364913"/>
                </a:lnTo>
                <a:lnTo>
                  <a:pt x="151429" y="325977"/>
                </a:lnTo>
                <a:lnTo>
                  <a:pt x="138573" y="301582"/>
                </a:lnTo>
                <a:close/>
              </a:path>
              <a:path w="1306830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07"/>
                </a:lnTo>
                <a:lnTo>
                  <a:pt x="1306379" y="1004807"/>
                </a:lnTo>
                <a:lnTo>
                  <a:pt x="1306379" y="301582"/>
                </a:lnTo>
                <a:close/>
              </a:path>
              <a:path w="1306830" h="1306830">
                <a:moveTo>
                  <a:pt x="1306379" y="56050"/>
                </a:moveTo>
                <a:lnTo>
                  <a:pt x="1232308" y="56050"/>
                </a:lnTo>
                <a:lnTo>
                  <a:pt x="1228644" y="104537"/>
                </a:lnTo>
                <a:lnTo>
                  <a:pt x="1221070" y="151844"/>
                </a:lnTo>
                <a:lnTo>
                  <a:pt x="1209749" y="197806"/>
                </a:lnTo>
                <a:lnTo>
                  <a:pt x="1194846" y="242259"/>
                </a:lnTo>
                <a:lnTo>
                  <a:pt x="1176526" y="285037"/>
                </a:lnTo>
                <a:lnTo>
                  <a:pt x="1154952" y="325977"/>
                </a:lnTo>
                <a:lnTo>
                  <a:pt x="1130288" y="364913"/>
                </a:lnTo>
                <a:lnTo>
                  <a:pt x="1102700" y="401680"/>
                </a:lnTo>
                <a:lnTo>
                  <a:pt x="1072352" y="436115"/>
                </a:lnTo>
                <a:lnTo>
                  <a:pt x="1039407" y="468052"/>
                </a:lnTo>
                <a:lnTo>
                  <a:pt x="1004031" y="497326"/>
                </a:lnTo>
                <a:lnTo>
                  <a:pt x="966387" y="523774"/>
                </a:lnTo>
                <a:lnTo>
                  <a:pt x="926640" y="547229"/>
                </a:lnTo>
                <a:lnTo>
                  <a:pt x="884954" y="567528"/>
                </a:lnTo>
                <a:lnTo>
                  <a:pt x="841494" y="584505"/>
                </a:lnTo>
                <a:lnTo>
                  <a:pt x="796423" y="597997"/>
                </a:lnTo>
                <a:lnTo>
                  <a:pt x="749907" y="607837"/>
                </a:lnTo>
                <a:lnTo>
                  <a:pt x="702109" y="613862"/>
                </a:lnTo>
                <a:lnTo>
                  <a:pt x="653194" y="615907"/>
                </a:lnTo>
                <a:lnTo>
                  <a:pt x="955673" y="615907"/>
                </a:lnTo>
                <a:lnTo>
                  <a:pt x="1001700" y="589538"/>
                </a:lnTo>
                <a:lnTo>
                  <a:pt x="1041534" y="562254"/>
                </a:lnTo>
                <a:lnTo>
                  <a:pt x="1079186" y="532184"/>
                </a:lnTo>
                <a:lnTo>
                  <a:pt x="1114506" y="499476"/>
                </a:lnTo>
                <a:lnTo>
                  <a:pt x="1147347" y="464279"/>
                </a:lnTo>
                <a:lnTo>
                  <a:pt x="1177559" y="426742"/>
                </a:lnTo>
                <a:lnTo>
                  <a:pt x="1204995" y="387015"/>
                </a:lnTo>
                <a:lnTo>
                  <a:pt x="1229507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3" name="object 33"/>
          <p:cNvSpPr txBox="1"/>
          <p:nvPr/>
        </p:nvSpPr>
        <p:spPr>
          <a:xfrm>
            <a:off x="4955633" y="5277433"/>
            <a:ext cx="2266490" cy="750544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453605" marR="440898" algn="ctr">
              <a:spcBef>
                <a:spcPts val="61"/>
              </a:spcBef>
            </a:pP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1061" spc="27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061" spc="85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1061" spc="5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1061" spc="64" dirty="0">
                <a:solidFill>
                  <a:srgbClr val="FFFFFF"/>
                </a:solidFill>
                <a:latin typeface="Trebuchet MS"/>
                <a:cs typeface="Trebuchet MS"/>
              </a:rPr>
              <a:t>Б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ЛИ</a:t>
            </a:r>
            <a:r>
              <a:rPr sz="1061" spc="91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1061" spc="69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1061" spc="82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1061" spc="49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1061" spc="55" dirty="0">
                <a:solidFill>
                  <a:srgbClr val="FFFFFF"/>
                </a:solidFill>
                <a:latin typeface="Trebuchet MS"/>
                <a:cs typeface="Trebuchet MS"/>
              </a:rPr>
              <a:t>ИЙ  </a:t>
            </a:r>
            <a:r>
              <a:rPr sz="1061" spc="58" dirty="0">
                <a:solidFill>
                  <a:srgbClr val="FFFFFF"/>
                </a:solidFill>
                <a:latin typeface="Trebuchet MS"/>
                <a:cs typeface="Trebuchet MS"/>
              </a:rPr>
              <a:t>ЦЕНТР</a:t>
            </a:r>
            <a:r>
              <a:rPr sz="106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«СПИД»</a:t>
            </a:r>
            <a:endParaRPr sz="1061">
              <a:latin typeface="Trebuchet MS"/>
              <a:cs typeface="Trebuchet MS"/>
            </a:endParaRPr>
          </a:p>
          <a:p>
            <a:pPr marL="7701" marR="3081" algn="ctr">
              <a:spcBef>
                <a:spcPts val="688"/>
              </a:spcBef>
            </a:pPr>
            <a:r>
              <a:rPr sz="1061" spc="67" dirty="0">
                <a:solidFill>
                  <a:srgbClr val="FFFFFF"/>
                </a:solidFill>
                <a:latin typeface="Trebuchet MS"/>
                <a:cs typeface="Trebuchet MS"/>
              </a:rPr>
              <a:t>Министерства</a:t>
            </a:r>
            <a:r>
              <a:rPr sz="1061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76" dirty="0">
                <a:solidFill>
                  <a:srgbClr val="FFFFFF"/>
                </a:solidFill>
                <a:latin typeface="Trebuchet MS"/>
                <a:cs typeface="Trebuchet MS"/>
              </a:rPr>
              <a:t>здравоохранения  </a:t>
            </a: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Кыргызской</a:t>
            </a:r>
            <a:r>
              <a:rPr sz="1061" spc="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58" dirty="0">
                <a:solidFill>
                  <a:srgbClr val="FFFFFF"/>
                </a:solidFill>
                <a:latin typeface="Trebuchet MS"/>
                <a:cs typeface="Trebuchet MS"/>
              </a:rPr>
              <a:t>Республики</a:t>
            </a:r>
            <a:endParaRPr sz="1061"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752940" y="4490519"/>
            <a:ext cx="667317" cy="667317"/>
          </a:xfrm>
          <a:custGeom>
            <a:avLst/>
            <a:gdLst/>
            <a:ahLst/>
            <a:cxnLst/>
            <a:rect l="l" t="t" r="r" b="b"/>
            <a:pathLst>
              <a:path w="1100454" h="1100454">
                <a:moveTo>
                  <a:pt x="1100280" y="0"/>
                </a:moveTo>
                <a:lnTo>
                  <a:pt x="0" y="0"/>
                </a:lnTo>
                <a:lnTo>
                  <a:pt x="0" y="1100270"/>
                </a:lnTo>
                <a:lnTo>
                  <a:pt x="1100280" y="1100270"/>
                </a:lnTo>
                <a:lnTo>
                  <a:pt x="1100280" y="1053444"/>
                </a:lnTo>
                <a:lnTo>
                  <a:pt x="46815" y="1053444"/>
                </a:lnTo>
                <a:lnTo>
                  <a:pt x="46815" y="595929"/>
                </a:lnTo>
                <a:lnTo>
                  <a:pt x="796499" y="595929"/>
                </a:lnTo>
                <a:lnTo>
                  <a:pt x="807807" y="592296"/>
                </a:lnTo>
                <a:lnTo>
                  <a:pt x="854521" y="572443"/>
                </a:lnTo>
                <a:lnTo>
                  <a:pt x="465305" y="572443"/>
                </a:lnTo>
                <a:lnTo>
                  <a:pt x="396519" y="570398"/>
                </a:lnTo>
                <a:lnTo>
                  <a:pt x="329535" y="566299"/>
                </a:lnTo>
                <a:lnTo>
                  <a:pt x="265804" y="560715"/>
                </a:lnTo>
                <a:lnTo>
                  <a:pt x="206781" y="554216"/>
                </a:lnTo>
                <a:lnTo>
                  <a:pt x="153918" y="547370"/>
                </a:lnTo>
                <a:lnTo>
                  <a:pt x="108667" y="540746"/>
                </a:lnTo>
                <a:lnTo>
                  <a:pt x="46815" y="530444"/>
                </a:lnTo>
                <a:lnTo>
                  <a:pt x="46815" y="46804"/>
                </a:lnTo>
                <a:lnTo>
                  <a:pt x="1100280" y="46804"/>
                </a:lnTo>
                <a:lnTo>
                  <a:pt x="1100280" y="0"/>
                </a:lnTo>
                <a:close/>
              </a:path>
              <a:path w="1100454" h="1100454">
                <a:moveTo>
                  <a:pt x="796499" y="595929"/>
                </a:moveTo>
                <a:lnTo>
                  <a:pt x="46815" y="595929"/>
                </a:lnTo>
                <a:lnTo>
                  <a:pt x="76555" y="601021"/>
                </a:lnTo>
                <a:lnTo>
                  <a:pt x="115059" y="607094"/>
                </a:lnTo>
                <a:lnTo>
                  <a:pt x="161162" y="613665"/>
                </a:lnTo>
                <a:lnTo>
                  <a:pt x="213698" y="620250"/>
                </a:lnTo>
                <a:lnTo>
                  <a:pt x="271502" y="626367"/>
                </a:lnTo>
                <a:lnTo>
                  <a:pt x="333406" y="631533"/>
                </a:lnTo>
                <a:lnTo>
                  <a:pt x="398245" y="635265"/>
                </a:lnTo>
                <a:lnTo>
                  <a:pt x="464854" y="637080"/>
                </a:lnTo>
                <a:lnTo>
                  <a:pt x="466594" y="703186"/>
                </a:lnTo>
                <a:lnTo>
                  <a:pt x="470113" y="767642"/>
                </a:lnTo>
                <a:lnTo>
                  <a:pt x="474962" y="829266"/>
                </a:lnTo>
                <a:lnTo>
                  <a:pt x="480692" y="886872"/>
                </a:lnTo>
                <a:lnTo>
                  <a:pt x="486851" y="939277"/>
                </a:lnTo>
                <a:lnTo>
                  <a:pt x="492990" y="985296"/>
                </a:lnTo>
                <a:lnTo>
                  <a:pt x="498659" y="1023747"/>
                </a:lnTo>
                <a:lnTo>
                  <a:pt x="503408" y="1053444"/>
                </a:lnTo>
                <a:lnTo>
                  <a:pt x="568747" y="1053444"/>
                </a:lnTo>
                <a:lnTo>
                  <a:pt x="564536" y="1027492"/>
                </a:lnTo>
                <a:lnTo>
                  <a:pt x="559077" y="991155"/>
                </a:lnTo>
                <a:lnTo>
                  <a:pt x="552894" y="945887"/>
                </a:lnTo>
                <a:lnTo>
                  <a:pt x="546510" y="893145"/>
                </a:lnTo>
                <a:lnTo>
                  <a:pt x="540450" y="834386"/>
                </a:lnTo>
                <a:lnTo>
                  <a:pt x="535238" y="771066"/>
                </a:lnTo>
                <a:lnTo>
                  <a:pt x="531396" y="704640"/>
                </a:lnTo>
                <a:lnTo>
                  <a:pt x="529449" y="636567"/>
                </a:lnTo>
                <a:lnTo>
                  <a:pt x="579422" y="634370"/>
                </a:lnTo>
                <a:lnTo>
                  <a:pt x="628617" y="630369"/>
                </a:lnTo>
                <a:lnTo>
                  <a:pt x="676544" y="624361"/>
                </a:lnTo>
                <a:lnTo>
                  <a:pt x="722712" y="616148"/>
                </a:lnTo>
                <a:lnTo>
                  <a:pt x="766630" y="605526"/>
                </a:lnTo>
                <a:lnTo>
                  <a:pt x="796499" y="595929"/>
                </a:lnTo>
                <a:close/>
              </a:path>
              <a:path w="1100454" h="1100454">
                <a:moveTo>
                  <a:pt x="1100280" y="375014"/>
                </a:moveTo>
                <a:lnTo>
                  <a:pt x="1053454" y="375014"/>
                </a:lnTo>
                <a:lnTo>
                  <a:pt x="1053454" y="1053444"/>
                </a:lnTo>
                <a:lnTo>
                  <a:pt x="1100280" y="1053444"/>
                </a:lnTo>
                <a:lnTo>
                  <a:pt x="1100280" y="375014"/>
                </a:lnTo>
                <a:close/>
              </a:path>
              <a:path w="1100454" h="1100454">
                <a:moveTo>
                  <a:pt x="953552" y="46804"/>
                </a:moveTo>
                <a:lnTo>
                  <a:pt x="732071" y="46804"/>
                </a:lnTo>
                <a:lnTo>
                  <a:pt x="690630" y="66552"/>
                </a:lnTo>
                <a:lnTo>
                  <a:pt x="651867" y="91943"/>
                </a:lnTo>
                <a:lnTo>
                  <a:pt x="616067" y="122713"/>
                </a:lnTo>
                <a:lnTo>
                  <a:pt x="583516" y="158596"/>
                </a:lnTo>
                <a:lnTo>
                  <a:pt x="554500" y="199325"/>
                </a:lnTo>
                <a:lnTo>
                  <a:pt x="529304" y="244636"/>
                </a:lnTo>
                <a:lnTo>
                  <a:pt x="508214" y="294263"/>
                </a:lnTo>
                <a:lnTo>
                  <a:pt x="495331" y="334782"/>
                </a:lnTo>
                <a:lnTo>
                  <a:pt x="485009" y="378344"/>
                </a:lnTo>
                <a:lnTo>
                  <a:pt x="477045" y="424420"/>
                </a:lnTo>
                <a:lnTo>
                  <a:pt x="471241" y="472481"/>
                </a:lnTo>
                <a:lnTo>
                  <a:pt x="467394" y="521998"/>
                </a:lnTo>
                <a:lnTo>
                  <a:pt x="465305" y="572443"/>
                </a:lnTo>
                <a:lnTo>
                  <a:pt x="854521" y="572443"/>
                </a:lnTo>
                <a:lnTo>
                  <a:pt x="855556" y="572003"/>
                </a:lnTo>
                <a:lnTo>
                  <a:pt x="529826" y="572003"/>
                </a:lnTo>
                <a:lnTo>
                  <a:pt x="532307" y="515840"/>
                </a:lnTo>
                <a:lnTo>
                  <a:pt x="537126" y="461353"/>
                </a:lnTo>
                <a:lnTo>
                  <a:pt x="544586" y="409387"/>
                </a:lnTo>
                <a:lnTo>
                  <a:pt x="554994" y="360791"/>
                </a:lnTo>
                <a:lnTo>
                  <a:pt x="568652" y="316409"/>
                </a:lnTo>
                <a:lnTo>
                  <a:pt x="589781" y="267585"/>
                </a:lnTo>
                <a:lnTo>
                  <a:pt x="615357" y="223841"/>
                </a:lnTo>
                <a:lnTo>
                  <a:pt x="645009" y="185542"/>
                </a:lnTo>
                <a:lnTo>
                  <a:pt x="678363" y="153049"/>
                </a:lnTo>
                <a:lnTo>
                  <a:pt x="715046" y="126727"/>
                </a:lnTo>
                <a:lnTo>
                  <a:pt x="754685" y="106939"/>
                </a:lnTo>
                <a:lnTo>
                  <a:pt x="796907" y="94049"/>
                </a:lnTo>
                <a:lnTo>
                  <a:pt x="846749" y="88667"/>
                </a:lnTo>
                <a:lnTo>
                  <a:pt x="1014002" y="88667"/>
                </a:lnTo>
                <a:lnTo>
                  <a:pt x="1000704" y="76361"/>
                </a:lnTo>
                <a:lnTo>
                  <a:pt x="986068" y="65216"/>
                </a:lnTo>
                <a:lnTo>
                  <a:pt x="970314" y="55357"/>
                </a:lnTo>
                <a:lnTo>
                  <a:pt x="953552" y="46804"/>
                </a:lnTo>
                <a:close/>
              </a:path>
              <a:path w="1100454" h="1100454">
                <a:moveTo>
                  <a:pt x="1014002" y="88667"/>
                </a:moveTo>
                <a:lnTo>
                  <a:pt x="846749" y="88667"/>
                </a:lnTo>
                <a:lnTo>
                  <a:pt x="882221" y="91606"/>
                </a:lnTo>
                <a:lnTo>
                  <a:pt x="914944" y="100265"/>
                </a:lnTo>
                <a:lnTo>
                  <a:pt x="968085" y="133796"/>
                </a:lnTo>
                <a:lnTo>
                  <a:pt x="993070" y="168662"/>
                </a:lnTo>
                <a:lnTo>
                  <a:pt x="1008350" y="211028"/>
                </a:lnTo>
                <a:lnTo>
                  <a:pt x="1013371" y="258442"/>
                </a:lnTo>
                <a:lnTo>
                  <a:pt x="1007581" y="308451"/>
                </a:lnTo>
                <a:lnTo>
                  <a:pt x="994556" y="349436"/>
                </a:lnTo>
                <a:lnTo>
                  <a:pt x="974695" y="388007"/>
                </a:lnTo>
                <a:lnTo>
                  <a:pt x="948362" y="423800"/>
                </a:lnTo>
                <a:lnTo>
                  <a:pt x="915917" y="456448"/>
                </a:lnTo>
                <a:lnTo>
                  <a:pt x="877725" y="485587"/>
                </a:lnTo>
                <a:lnTo>
                  <a:pt x="834147" y="510853"/>
                </a:lnTo>
                <a:lnTo>
                  <a:pt x="785546" y="531879"/>
                </a:lnTo>
                <a:lnTo>
                  <a:pt x="740460" y="545929"/>
                </a:lnTo>
                <a:lnTo>
                  <a:pt x="691557" y="556658"/>
                </a:lnTo>
                <a:lnTo>
                  <a:pt x="639625" y="564375"/>
                </a:lnTo>
                <a:lnTo>
                  <a:pt x="585453" y="569387"/>
                </a:lnTo>
                <a:lnTo>
                  <a:pt x="529826" y="572003"/>
                </a:lnTo>
                <a:lnTo>
                  <a:pt x="855556" y="572003"/>
                </a:lnTo>
                <a:lnTo>
                  <a:pt x="901478" y="546838"/>
                </a:lnTo>
                <a:lnTo>
                  <a:pt x="941780" y="518577"/>
                </a:lnTo>
                <a:lnTo>
                  <a:pt x="977386" y="486990"/>
                </a:lnTo>
                <a:lnTo>
                  <a:pt x="1008038" y="452352"/>
                </a:lnTo>
                <a:lnTo>
                  <a:pt x="1033480" y="414936"/>
                </a:lnTo>
                <a:lnTo>
                  <a:pt x="1053454" y="375014"/>
                </a:lnTo>
                <a:lnTo>
                  <a:pt x="1100280" y="375014"/>
                </a:lnTo>
                <a:lnTo>
                  <a:pt x="1100280" y="146026"/>
                </a:lnTo>
                <a:lnTo>
                  <a:pt x="1053454" y="146026"/>
                </a:lnTo>
                <a:lnTo>
                  <a:pt x="1045292" y="130366"/>
                </a:lnTo>
                <a:lnTo>
                  <a:pt x="1036011" y="115538"/>
                </a:lnTo>
                <a:lnTo>
                  <a:pt x="1025617" y="101640"/>
                </a:lnTo>
                <a:lnTo>
                  <a:pt x="1014115" y="88772"/>
                </a:lnTo>
                <a:close/>
              </a:path>
              <a:path w="1100454" h="1100454">
                <a:moveTo>
                  <a:pt x="1100280" y="46804"/>
                </a:moveTo>
                <a:lnTo>
                  <a:pt x="1053454" y="46804"/>
                </a:lnTo>
                <a:lnTo>
                  <a:pt x="1053454" y="146026"/>
                </a:lnTo>
                <a:lnTo>
                  <a:pt x="1100280" y="146026"/>
                </a:lnTo>
                <a:lnTo>
                  <a:pt x="1100280" y="468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3133416" y="1169901"/>
            <a:ext cx="6376669" cy="746440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lang="ru-RU" spc="-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sz="4800" spc="-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Благодарю</a:t>
            </a:r>
            <a:endParaRPr sz="4800" spc="-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body" idx="1"/>
          </p:nvPr>
        </p:nvSpPr>
        <p:spPr>
          <a:xfrm>
            <a:off x="3064625" y="1922613"/>
            <a:ext cx="5903040" cy="1748894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 indent="0">
              <a:lnSpc>
                <a:spcPct val="100000"/>
              </a:lnSpc>
              <a:spcBef>
                <a:spcPts val="61"/>
              </a:spcBef>
              <a:buNone/>
            </a:pPr>
            <a:r>
              <a:rPr lang="ru-RU" sz="3200" spc="-252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ru-RU" sz="4800" spc="-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з</a:t>
            </a:r>
            <a:r>
              <a:rPr sz="4800" spc="-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а внимание!</a:t>
            </a:r>
          </a:p>
          <a:p>
            <a:pPr marL="1607642" marR="1497129" indent="0">
              <a:lnSpc>
                <a:spcPct val="101800"/>
              </a:lnSpc>
              <a:spcBef>
                <a:spcPts val="2395"/>
              </a:spcBef>
              <a:buNone/>
            </a:pPr>
            <a:r>
              <a:rPr lang="en-US" sz="2213" u="sng" dirty="0" smtClean="0">
                <a:solidFill>
                  <a:schemeClr val="bg1"/>
                </a:solidFill>
                <a:hlinkClick r:id="rId2"/>
              </a:rPr>
              <a:t>r</a:t>
            </a:r>
            <a:r>
              <a:rPr sz="2213" u="sng" dirty="0" smtClean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ospid@mail.ru </a:t>
            </a:r>
            <a:r>
              <a:rPr sz="2213" u="sng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213" dirty="0" smtClean="0">
                <a:solidFill>
                  <a:schemeClr val="bg1"/>
                </a:solidFill>
                <a:latin typeface="Verdana"/>
                <a:cs typeface="Verdana"/>
                <a:hlinkClick r:id="rId3"/>
              </a:rPr>
              <a:t>www.aidscenter.kg</a:t>
            </a:r>
            <a:endParaRPr sz="2213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594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836" y="365126"/>
            <a:ext cx="7993245" cy="9168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  <a:t>Страновой отчет о достигнутом прогрессе в </a:t>
            </a:r>
            <a:br>
              <a:rPr lang="ru-RU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</a:br>
            <a:r>
              <a:rPr lang="ru-RU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  <a:t>осуществлении глобальных мер </a:t>
            </a:r>
            <a:br>
              <a:rPr lang="ru-RU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</a:br>
            <a:r>
              <a:rPr lang="ru-RU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  <a:t>в ответ на ВИЧ-инфекцию (</a:t>
            </a:r>
            <a:r>
              <a:rPr lang="en-US" sz="24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  <a:t>GAM</a:t>
            </a:r>
            <a:r>
              <a:rPr lang="ru-RU" sz="24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Helvetica" panose="020B0604020202020204" pitchFamily="34" charset="0"/>
              </a:rPr>
              <a:t>)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825" y="1551975"/>
            <a:ext cx="88333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+mj-lt"/>
            </a:endParaRPr>
          </a:p>
          <a:p>
            <a:pPr marL="0" indent="0">
              <a:buNone/>
            </a:pPr>
            <a:endParaRPr lang="ru-RU" altLang="ru-RU" sz="3600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3600" dirty="0"/>
          </a:p>
          <a:p>
            <a:endParaRPr lang="ru-RU" sz="2400" dirty="0">
              <a:latin typeface="Garamond" panose="020204040303010108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712" y="0"/>
            <a:ext cx="2304288" cy="6858000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62441436"/>
              </p:ext>
            </p:extLst>
          </p:nvPr>
        </p:nvGraphicFramePr>
        <p:xfrm>
          <a:off x="1050878" y="1438564"/>
          <a:ext cx="8120418" cy="501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92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0387" y="716396"/>
            <a:ext cx="3029688" cy="1000744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13092" marR="1180221">
              <a:spcBef>
                <a:spcPts val="64"/>
              </a:spcBef>
            </a:pP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</a:t>
            </a:r>
            <a:r>
              <a:rPr sz="1425" spc="33" dirty="0">
                <a:solidFill>
                  <a:srgbClr val="010101"/>
                </a:solidFill>
                <a:latin typeface="Trebuchet MS"/>
                <a:cs typeface="Trebuchet MS"/>
              </a:rPr>
              <a:t>Е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143" dirty="0">
                <a:solidFill>
                  <a:srgbClr val="010101"/>
                </a:solidFill>
                <a:latin typeface="Trebuchet MS"/>
                <a:cs typeface="Trebuchet MS"/>
              </a:rPr>
              <a:t>П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У</a:t>
            </a:r>
            <a:r>
              <a:rPr sz="1425" spc="85" dirty="0">
                <a:solidFill>
                  <a:srgbClr val="010101"/>
                </a:solidFill>
                <a:latin typeface="Trebuchet MS"/>
                <a:cs typeface="Trebuchet MS"/>
              </a:rPr>
              <a:t>Б</a:t>
            </a:r>
            <a:r>
              <a:rPr sz="1425" spc="64" dirty="0">
                <a:solidFill>
                  <a:srgbClr val="010101"/>
                </a:solidFill>
                <a:latin typeface="Trebuchet MS"/>
                <a:cs typeface="Trebuchet MS"/>
              </a:rPr>
              <a:t>ЛИ</a:t>
            </a:r>
            <a:r>
              <a:rPr sz="1425" spc="121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91" dirty="0">
                <a:solidFill>
                  <a:srgbClr val="010101"/>
                </a:solidFill>
                <a:latin typeface="Trebuchet MS"/>
                <a:cs typeface="Trebuchet MS"/>
              </a:rPr>
              <a:t>А</a:t>
            </a:r>
            <a:r>
              <a:rPr sz="1425" spc="109" dirty="0">
                <a:solidFill>
                  <a:srgbClr val="010101"/>
                </a:solidFill>
                <a:latin typeface="Trebuchet MS"/>
                <a:cs typeface="Trebuchet MS"/>
              </a:rPr>
              <a:t>Н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82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ИЙ  </a:t>
            </a:r>
            <a:r>
              <a:rPr sz="1425" spc="76" dirty="0">
                <a:solidFill>
                  <a:srgbClr val="010101"/>
                </a:solidFill>
                <a:latin typeface="Trebuchet MS"/>
                <a:cs typeface="Trebuchet MS"/>
              </a:rPr>
              <a:t>ЦЕНТР</a:t>
            </a:r>
            <a:r>
              <a:rPr sz="1425" spc="9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67" dirty="0">
                <a:solidFill>
                  <a:srgbClr val="010101"/>
                </a:solidFill>
                <a:latin typeface="Trebuchet MS"/>
                <a:cs typeface="Trebuchet MS"/>
              </a:rPr>
              <a:t>«СПИД»</a:t>
            </a:r>
            <a:endParaRPr sz="1425" dirty="0">
              <a:latin typeface="Trebuchet MS"/>
              <a:cs typeface="Trebuchet MS"/>
            </a:endParaRPr>
          </a:p>
          <a:p>
            <a:pPr marL="7701" marR="3081">
              <a:spcBef>
                <a:spcPts val="931"/>
              </a:spcBef>
            </a:pPr>
            <a:r>
              <a:rPr sz="1425" spc="88" dirty="0">
                <a:solidFill>
                  <a:srgbClr val="010101"/>
                </a:solidFill>
                <a:latin typeface="Trebuchet MS"/>
                <a:cs typeface="Trebuchet MS"/>
              </a:rPr>
              <a:t>Министерства</a:t>
            </a:r>
            <a:r>
              <a:rPr sz="1425" spc="21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97" dirty="0">
                <a:solidFill>
                  <a:srgbClr val="010101"/>
                </a:solidFill>
                <a:latin typeface="Trebuchet MS"/>
                <a:cs typeface="Trebuchet MS"/>
              </a:rPr>
              <a:t>здравоохранения 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Кыргызской</a:t>
            </a:r>
            <a:r>
              <a:rPr sz="1425" spc="12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Республики</a:t>
            </a:r>
            <a:endParaRPr sz="1425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7588" y="778436"/>
            <a:ext cx="897586" cy="897586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6" name="object 6"/>
          <p:cNvGrpSpPr/>
          <p:nvPr/>
        </p:nvGrpSpPr>
        <p:grpSpPr>
          <a:xfrm>
            <a:off x="9887573" y="0"/>
            <a:ext cx="2304611" cy="6858000"/>
            <a:chOff x="16304634" y="0"/>
            <a:chExt cx="3800475" cy="11309350"/>
          </a:xfrm>
        </p:grpSpPr>
        <p:sp>
          <p:nvSpPr>
            <p:cNvPr id="7" name="object 7"/>
            <p:cNvSpPr/>
            <p:nvPr/>
          </p:nvSpPr>
          <p:spPr>
            <a:xfrm>
              <a:off x="17547057" y="2500559"/>
              <a:ext cx="2558415" cy="2553970"/>
            </a:xfrm>
            <a:custGeom>
              <a:avLst/>
              <a:gdLst/>
              <a:ahLst/>
              <a:cxnLst/>
              <a:rect l="l" t="t" r="r" b="b"/>
              <a:pathLst>
                <a:path w="2558415" h="2553970">
                  <a:moveTo>
                    <a:pt x="2557983" y="1248956"/>
                  </a:moveTo>
                  <a:lnTo>
                    <a:pt x="1305814" y="1248956"/>
                  </a:lnTo>
                  <a:lnTo>
                    <a:pt x="1305814" y="0"/>
                  </a:lnTo>
                  <a:lnTo>
                    <a:pt x="254" y="0"/>
                  </a:lnTo>
                  <a:lnTo>
                    <a:pt x="254" y="1248410"/>
                  </a:lnTo>
                  <a:lnTo>
                    <a:pt x="0" y="1248410"/>
                  </a:lnTo>
                  <a:lnTo>
                    <a:pt x="0" y="2499855"/>
                  </a:lnTo>
                  <a:lnTo>
                    <a:pt x="0" y="2553957"/>
                  </a:lnTo>
                  <a:lnTo>
                    <a:pt x="1305560" y="2553957"/>
                  </a:lnTo>
                  <a:lnTo>
                    <a:pt x="1305560" y="2499855"/>
                  </a:lnTo>
                  <a:lnTo>
                    <a:pt x="2557983" y="2499855"/>
                  </a:lnTo>
                  <a:lnTo>
                    <a:pt x="2557983" y="2498636"/>
                  </a:lnTo>
                  <a:lnTo>
                    <a:pt x="1308379" y="2498636"/>
                  </a:lnTo>
                  <a:lnTo>
                    <a:pt x="1308379" y="2383066"/>
                  </a:lnTo>
                  <a:lnTo>
                    <a:pt x="2501912" y="2383066"/>
                  </a:lnTo>
                  <a:lnTo>
                    <a:pt x="2501912" y="2498560"/>
                  </a:lnTo>
                  <a:lnTo>
                    <a:pt x="2557983" y="2498560"/>
                  </a:lnTo>
                  <a:lnTo>
                    <a:pt x="2557983" y="2383066"/>
                  </a:lnTo>
                  <a:lnTo>
                    <a:pt x="2557983" y="2382482"/>
                  </a:lnTo>
                  <a:lnTo>
                    <a:pt x="2557983" y="2308136"/>
                  </a:lnTo>
                  <a:lnTo>
                    <a:pt x="1308442" y="2308136"/>
                  </a:lnTo>
                  <a:lnTo>
                    <a:pt x="1308442" y="2203996"/>
                  </a:lnTo>
                  <a:lnTo>
                    <a:pt x="2501963" y="2203996"/>
                  </a:lnTo>
                  <a:lnTo>
                    <a:pt x="2501963" y="2307971"/>
                  </a:lnTo>
                  <a:lnTo>
                    <a:pt x="2557983" y="2307971"/>
                  </a:lnTo>
                  <a:lnTo>
                    <a:pt x="2557983" y="2203996"/>
                  </a:lnTo>
                  <a:lnTo>
                    <a:pt x="2557983" y="2203551"/>
                  </a:lnTo>
                  <a:lnTo>
                    <a:pt x="2557983" y="2129066"/>
                  </a:lnTo>
                  <a:lnTo>
                    <a:pt x="1308442" y="2129066"/>
                  </a:lnTo>
                  <a:lnTo>
                    <a:pt x="1308442" y="2024926"/>
                  </a:lnTo>
                  <a:lnTo>
                    <a:pt x="2501963" y="2024926"/>
                  </a:lnTo>
                  <a:lnTo>
                    <a:pt x="2501963" y="2129028"/>
                  </a:lnTo>
                  <a:lnTo>
                    <a:pt x="2557983" y="2129028"/>
                  </a:lnTo>
                  <a:lnTo>
                    <a:pt x="2557983" y="1487881"/>
                  </a:lnTo>
                  <a:lnTo>
                    <a:pt x="2501963" y="1487881"/>
                  </a:lnTo>
                  <a:lnTo>
                    <a:pt x="2501963" y="1666786"/>
                  </a:lnTo>
                  <a:lnTo>
                    <a:pt x="2501963" y="1770926"/>
                  </a:lnTo>
                  <a:lnTo>
                    <a:pt x="2501963" y="1845856"/>
                  </a:lnTo>
                  <a:lnTo>
                    <a:pt x="2501963" y="1949996"/>
                  </a:lnTo>
                  <a:lnTo>
                    <a:pt x="1308442" y="1949996"/>
                  </a:lnTo>
                  <a:lnTo>
                    <a:pt x="1308442" y="1845856"/>
                  </a:lnTo>
                  <a:lnTo>
                    <a:pt x="2501963" y="1845856"/>
                  </a:lnTo>
                  <a:lnTo>
                    <a:pt x="2501963" y="1770926"/>
                  </a:lnTo>
                  <a:lnTo>
                    <a:pt x="1308442" y="1770926"/>
                  </a:lnTo>
                  <a:lnTo>
                    <a:pt x="1308442" y="1666786"/>
                  </a:lnTo>
                  <a:lnTo>
                    <a:pt x="2501963" y="1666786"/>
                  </a:lnTo>
                  <a:lnTo>
                    <a:pt x="2501963" y="1487881"/>
                  </a:lnTo>
                  <a:lnTo>
                    <a:pt x="2501912" y="1591856"/>
                  </a:lnTo>
                  <a:lnTo>
                    <a:pt x="1308379" y="1591856"/>
                  </a:lnTo>
                  <a:lnTo>
                    <a:pt x="1308379" y="1487716"/>
                  </a:lnTo>
                  <a:lnTo>
                    <a:pt x="2557983" y="1487716"/>
                  </a:lnTo>
                  <a:lnTo>
                    <a:pt x="2557983" y="1413370"/>
                  </a:lnTo>
                  <a:lnTo>
                    <a:pt x="2557983" y="1412786"/>
                  </a:lnTo>
                  <a:lnTo>
                    <a:pt x="2557983" y="1303807"/>
                  </a:lnTo>
                  <a:lnTo>
                    <a:pt x="2501963" y="1303807"/>
                  </a:lnTo>
                  <a:lnTo>
                    <a:pt x="2501963" y="1412786"/>
                  </a:lnTo>
                  <a:lnTo>
                    <a:pt x="1308442" y="1412786"/>
                  </a:lnTo>
                  <a:lnTo>
                    <a:pt x="1308442" y="1303566"/>
                  </a:lnTo>
                  <a:lnTo>
                    <a:pt x="2557983" y="1303566"/>
                  </a:lnTo>
                  <a:lnTo>
                    <a:pt x="2557983" y="1248956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8799417" y="5000402"/>
              <a:ext cx="1306195" cy="2501265"/>
            </a:xfrm>
            <a:custGeom>
              <a:avLst/>
              <a:gdLst/>
              <a:ahLst/>
              <a:cxnLst/>
              <a:rect l="l" t="t" r="r" b="b"/>
              <a:pathLst>
                <a:path w="1306194" h="2501265">
                  <a:moveTo>
                    <a:pt x="1305572" y="1306423"/>
                  </a:moveTo>
                  <a:lnTo>
                    <a:pt x="1250226" y="1306423"/>
                  </a:lnTo>
                  <a:lnTo>
                    <a:pt x="1250226" y="2499423"/>
                  </a:lnTo>
                  <a:lnTo>
                    <a:pt x="1140688" y="2499423"/>
                  </a:lnTo>
                  <a:lnTo>
                    <a:pt x="1140688" y="1306893"/>
                  </a:lnTo>
                  <a:lnTo>
                    <a:pt x="1066152" y="1306893"/>
                  </a:lnTo>
                  <a:lnTo>
                    <a:pt x="1066152" y="2499423"/>
                  </a:lnTo>
                  <a:lnTo>
                    <a:pt x="961758" y="2499423"/>
                  </a:lnTo>
                  <a:lnTo>
                    <a:pt x="961758" y="1306893"/>
                  </a:lnTo>
                  <a:lnTo>
                    <a:pt x="887209" y="1306893"/>
                  </a:lnTo>
                  <a:lnTo>
                    <a:pt x="887209" y="2499423"/>
                  </a:lnTo>
                  <a:lnTo>
                    <a:pt x="782802" y="2499423"/>
                  </a:lnTo>
                  <a:lnTo>
                    <a:pt x="782802" y="1306423"/>
                  </a:lnTo>
                  <a:lnTo>
                    <a:pt x="708253" y="1306423"/>
                  </a:lnTo>
                  <a:lnTo>
                    <a:pt x="708253" y="2499423"/>
                  </a:lnTo>
                  <a:lnTo>
                    <a:pt x="603834" y="2499423"/>
                  </a:lnTo>
                  <a:lnTo>
                    <a:pt x="603834" y="1306423"/>
                  </a:lnTo>
                  <a:lnTo>
                    <a:pt x="529412" y="1306423"/>
                  </a:lnTo>
                  <a:lnTo>
                    <a:pt x="529412" y="2499423"/>
                  </a:lnTo>
                  <a:lnTo>
                    <a:pt x="425018" y="2499423"/>
                  </a:lnTo>
                  <a:lnTo>
                    <a:pt x="425018" y="1306423"/>
                  </a:lnTo>
                  <a:lnTo>
                    <a:pt x="350469" y="1306423"/>
                  </a:lnTo>
                  <a:lnTo>
                    <a:pt x="350469" y="2499423"/>
                  </a:lnTo>
                  <a:lnTo>
                    <a:pt x="246049" y="2499423"/>
                  </a:lnTo>
                  <a:lnTo>
                    <a:pt x="246049" y="1306893"/>
                  </a:lnTo>
                  <a:lnTo>
                    <a:pt x="171475" y="1306893"/>
                  </a:lnTo>
                  <a:lnTo>
                    <a:pt x="171475" y="2499423"/>
                  </a:lnTo>
                  <a:lnTo>
                    <a:pt x="55397" y="2499423"/>
                  </a:lnTo>
                  <a:lnTo>
                    <a:pt x="55397" y="1306893"/>
                  </a:lnTo>
                  <a:lnTo>
                    <a:pt x="0" y="1306893"/>
                  </a:lnTo>
                  <a:lnTo>
                    <a:pt x="0" y="2499423"/>
                  </a:lnTo>
                  <a:lnTo>
                    <a:pt x="0" y="2500693"/>
                  </a:lnTo>
                  <a:lnTo>
                    <a:pt x="1305572" y="2500693"/>
                  </a:lnTo>
                  <a:lnTo>
                    <a:pt x="1305572" y="2499957"/>
                  </a:lnTo>
                  <a:lnTo>
                    <a:pt x="1305572" y="2499423"/>
                  </a:lnTo>
                  <a:lnTo>
                    <a:pt x="1305572" y="1306423"/>
                  </a:lnTo>
                  <a:close/>
                </a:path>
                <a:path w="1306194" h="2501265">
                  <a:moveTo>
                    <a:pt x="1305572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7546892" y="0"/>
              <a:ext cx="2558415" cy="6306820"/>
            </a:xfrm>
            <a:custGeom>
              <a:avLst/>
              <a:gdLst/>
              <a:ahLst/>
              <a:cxnLst/>
              <a:rect l="l" t="t" r="r" b="b"/>
              <a:pathLst>
                <a:path w="2558415" h="6306820">
                  <a:moveTo>
                    <a:pt x="937856" y="5653964"/>
                  </a:moveTo>
                  <a:lnTo>
                    <a:pt x="934123" y="5607786"/>
                  </a:lnTo>
                  <a:lnTo>
                    <a:pt x="923302" y="5563959"/>
                  </a:lnTo>
                  <a:lnTo>
                    <a:pt x="905992" y="5523065"/>
                  </a:lnTo>
                  <a:lnTo>
                    <a:pt x="882777" y="5485701"/>
                  </a:lnTo>
                  <a:lnTo>
                    <a:pt x="863333" y="5463044"/>
                  </a:lnTo>
                  <a:lnTo>
                    <a:pt x="863333" y="5653964"/>
                  </a:lnTo>
                  <a:lnTo>
                    <a:pt x="857770" y="5702198"/>
                  </a:lnTo>
                  <a:lnTo>
                    <a:pt x="841908" y="5746508"/>
                  </a:lnTo>
                  <a:lnTo>
                    <a:pt x="817016" y="5785612"/>
                  </a:lnTo>
                  <a:lnTo>
                    <a:pt x="784390" y="5818251"/>
                  </a:lnTo>
                  <a:lnTo>
                    <a:pt x="745286" y="5843130"/>
                  </a:lnTo>
                  <a:lnTo>
                    <a:pt x="700989" y="5858992"/>
                  </a:lnTo>
                  <a:lnTo>
                    <a:pt x="652754" y="5864568"/>
                  </a:lnTo>
                  <a:lnTo>
                    <a:pt x="604532" y="5858992"/>
                  </a:lnTo>
                  <a:lnTo>
                    <a:pt x="560222" y="5843130"/>
                  </a:lnTo>
                  <a:lnTo>
                    <a:pt x="521119" y="5818251"/>
                  </a:lnTo>
                  <a:lnTo>
                    <a:pt x="488492" y="5785612"/>
                  </a:lnTo>
                  <a:lnTo>
                    <a:pt x="463600" y="5746508"/>
                  </a:lnTo>
                  <a:lnTo>
                    <a:pt x="447738" y="5702198"/>
                  </a:lnTo>
                  <a:lnTo>
                    <a:pt x="442163" y="5653964"/>
                  </a:lnTo>
                  <a:lnTo>
                    <a:pt x="447738" y="5605742"/>
                  </a:lnTo>
                  <a:lnTo>
                    <a:pt x="463600" y="5561444"/>
                  </a:lnTo>
                  <a:lnTo>
                    <a:pt x="488492" y="5522341"/>
                  </a:lnTo>
                  <a:lnTo>
                    <a:pt x="521119" y="5489702"/>
                  </a:lnTo>
                  <a:lnTo>
                    <a:pt x="560222" y="5464822"/>
                  </a:lnTo>
                  <a:lnTo>
                    <a:pt x="604532" y="5448960"/>
                  </a:lnTo>
                  <a:lnTo>
                    <a:pt x="652754" y="5443385"/>
                  </a:lnTo>
                  <a:lnTo>
                    <a:pt x="700989" y="5448960"/>
                  </a:lnTo>
                  <a:lnTo>
                    <a:pt x="745286" y="5464822"/>
                  </a:lnTo>
                  <a:lnTo>
                    <a:pt x="784390" y="5489702"/>
                  </a:lnTo>
                  <a:lnTo>
                    <a:pt x="817016" y="5522341"/>
                  </a:lnTo>
                  <a:lnTo>
                    <a:pt x="841908" y="5561444"/>
                  </a:lnTo>
                  <a:lnTo>
                    <a:pt x="857770" y="5605742"/>
                  </a:lnTo>
                  <a:lnTo>
                    <a:pt x="863333" y="5653964"/>
                  </a:lnTo>
                  <a:lnTo>
                    <a:pt x="863333" y="5463044"/>
                  </a:lnTo>
                  <a:lnTo>
                    <a:pt x="821029" y="5423954"/>
                  </a:lnTo>
                  <a:lnTo>
                    <a:pt x="783666" y="5400751"/>
                  </a:lnTo>
                  <a:lnTo>
                    <a:pt x="742772" y="5383441"/>
                  </a:lnTo>
                  <a:lnTo>
                    <a:pt x="698944" y="5372620"/>
                  </a:lnTo>
                  <a:lnTo>
                    <a:pt x="652754" y="5368874"/>
                  </a:lnTo>
                  <a:lnTo>
                    <a:pt x="606577" y="5372620"/>
                  </a:lnTo>
                  <a:lnTo>
                    <a:pt x="562737" y="5383441"/>
                  </a:lnTo>
                  <a:lnTo>
                    <a:pt x="521843" y="5400751"/>
                  </a:lnTo>
                  <a:lnTo>
                    <a:pt x="484492" y="5423954"/>
                  </a:lnTo>
                  <a:lnTo>
                    <a:pt x="451256" y="5452478"/>
                  </a:lnTo>
                  <a:lnTo>
                    <a:pt x="422732" y="5485701"/>
                  </a:lnTo>
                  <a:lnTo>
                    <a:pt x="399516" y="5523065"/>
                  </a:lnTo>
                  <a:lnTo>
                    <a:pt x="382206" y="5563959"/>
                  </a:lnTo>
                  <a:lnTo>
                    <a:pt x="371386" y="5607786"/>
                  </a:lnTo>
                  <a:lnTo>
                    <a:pt x="367639" y="5653964"/>
                  </a:lnTo>
                  <a:lnTo>
                    <a:pt x="371386" y="5700153"/>
                  </a:lnTo>
                  <a:lnTo>
                    <a:pt x="382206" y="5743994"/>
                  </a:lnTo>
                  <a:lnTo>
                    <a:pt x="399516" y="5784888"/>
                  </a:lnTo>
                  <a:lnTo>
                    <a:pt x="422732" y="5822251"/>
                  </a:lnTo>
                  <a:lnTo>
                    <a:pt x="451256" y="5855487"/>
                  </a:lnTo>
                  <a:lnTo>
                    <a:pt x="484492" y="5883999"/>
                  </a:lnTo>
                  <a:lnTo>
                    <a:pt x="521843" y="5907214"/>
                  </a:lnTo>
                  <a:lnTo>
                    <a:pt x="562737" y="5924524"/>
                  </a:lnTo>
                  <a:lnTo>
                    <a:pt x="606577" y="5935357"/>
                  </a:lnTo>
                  <a:lnTo>
                    <a:pt x="652754" y="5939091"/>
                  </a:lnTo>
                  <a:lnTo>
                    <a:pt x="698944" y="5935357"/>
                  </a:lnTo>
                  <a:lnTo>
                    <a:pt x="742772" y="5924524"/>
                  </a:lnTo>
                  <a:lnTo>
                    <a:pt x="783666" y="5907214"/>
                  </a:lnTo>
                  <a:lnTo>
                    <a:pt x="821029" y="5883999"/>
                  </a:lnTo>
                  <a:lnTo>
                    <a:pt x="843673" y="5864568"/>
                  </a:lnTo>
                  <a:lnTo>
                    <a:pt x="854265" y="5855487"/>
                  </a:lnTo>
                  <a:lnTo>
                    <a:pt x="882777" y="5822251"/>
                  </a:lnTo>
                  <a:lnTo>
                    <a:pt x="905992" y="5784888"/>
                  </a:lnTo>
                  <a:lnTo>
                    <a:pt x="923302" y="5743994"/>
                  </a:lnTo>
                  <a:lnTo>
                    <a:pt x="934123" y="5700153"/>
                  </a:lnTo>
                  <a:lnTo>
                    <a:pt x="937856" y="5653964"/>
                  </a:lnTo>
                  <a:close/>
                </a:path>
                <a:path w="2558415" h="6306820">
                  <a:moveTo>
                    <a:pt x="1305560" y="5001209"/>
                  </a:moveTo>
                  <a:lnTo>
                    <a:pt x="1249540" y="5001209"/>
                  </a:lnTo>
                  <a:lnTo>
                    <a:pt x="1249540" y="5056606"/>
                  </a:lnTo>
                  <a:lnTo>
                    <a:pt x="1249540" y="5395087"/>
                  </a:lnTo>
                  <a:lnTo>
                    <a:pt x="1249540" y="5912878"/>
                  </a:lnTo>
                  <a:lnTo>
                    <a:pt x="1249540" y="6251359"/>
                  </a:lnTo>
                  <a:lnTo>
                    <a:pt x="910336" y="6251359"/>
                  </a:lnTo>
                  <a:lnTo>
                    <a:pt x="954709" y="6230112"/>
                  </a:lnTo>
                  <a:lnTo>
                    <a:pt x="954887" y="6230036"/>
                  </a:lnTo>
                  <a:lnTo>
                    <a:pt x="997483" y="6205499"/>
                  </a:lnTo>
                  <a:lnTo>
                    <a:pt x="1037983" y="6177927"/>
                  </a:lnTo>
                  <a:lnTo>
                    <a:pt x="1076223" y="6147460"/>
                  </a:lnTo>
                  <a:lnTo>
                    <a:pt x="1112062" y="6114275"/>
                  </a:lnTo>
                  <a:lnTo>
                    <a:pt x="1145324" y="6078499"/>
                  </a:lnTo>
                  <a:lnTo>
                    <a:pt x="1175854" y="6040323"/>
                  </a:lnTo>
                  <a:lnTo>
                    <a:pt x="1203515" y="5999886"/>
                  </a:lnTo>
                  <a:lnTo>
                    <a:pt x="1228191" y="5957240"/>
                  </a:lnTo>
                  <a:lnTo>
                    <a:pt x="1249540" y="5912878"/>
                  </a:lnTo>
                  <a:lnTo>
                    <a:pt x="1249540" y="5395087"/>
                  </a:lnTo>
                  <a:lnTo>
                    <a:pt x="1228902" y="5352237"/>
                  </a:lnTo>
                  <a:lnTo>
                    <a:pt x="1228902" y="5653976"/>
                  </a:lnTo>
                  <a:lnTo>
                    <a:pt x="1226985" y="5701157"/>
                  </a:lnTo>
                  <a:lnTo>
                    <a:pt x="1221346" y="5747309"/>
                  </a:lnTo>
                  <a:lnTo>
                    <a:pt x="1212126" y="5792267"/>
                  </a:lnTo>
                  <a:lnTo>
                    <a:pt x="1199476" y="5835878"/>
                  </a:lnTo>
                  <a:lnTo>
                    <a:pt x="1183551" y="5878017"/>
                  </a:lnTo>
                  <a:lnTo>
                    <a:pt x="1164501" y="5918517"/>
                  </a:lnTo>
                  <a:lnTo>
                    <a:pt x="1142377" y="5957367"/>
                  </a:lnTo>
                  <a:lnTo>
                    <a:pt x="1117600" y="5994019"/>
                  </a:lnTo>
                  <a:lnTo>
                    <a:pt x="1090053" y="6028715"/>
                  </a:lnTo>
                  <a:lnTo>
                    <a:pt x="1059967" y="6061176"/>
                  </a:lnTo>
                  <a:lnTo>
                    <a:pt x="1027506" y="6091263"/>
                  </a:lnTo>
                  <a:lnTo>
                    <a:pt x="992809" y="6118809"/>
                  </a:lnTo>
                  <a:lnTo>
                    <a:pt x="956030" y="6143676"/>
                  </a:lnTo>
                  <a:lnTo>
                    <a:pt x="917321" y="6165710"/>
                  </a:lnTo>
                  <a:lnTo>
                    <a:pt x="876820" y="6184773"/>
                  </a:lnTo>
                  <a:lnTo>
                    <a:pt x="834682" y="6200699"/>
                  </a:lnTo>
                  <a:lnTo>
                    <a:pt x="791070" y="6213348"/>
                  </a:lnTo>
                  <a:lnTo>
                    <a:pt x="746112" y="6222568"/>
                  </a:lnTo>
                  <a:lnTo>
                    <a:pt x="699960" y="6228207"/>
                  </a:lnTo>
                  <a:lnTo>
                    <a:pt x="652780" y="6230112"/>
                  </a:lnTo>
                  <a:lnTo>
                    <a:pt x="605599" y="6228207"/>
                  </a:lnTo>
                  <a:lnTo>
                    <a:pt x="559447" y="6222568"/>
                  </a:lnTo>
                  <a:lnTo>
                    <a:pt x="514489" y="6213348"/>
                  </a:lnTo>
                  <a:lnTo>
                    <a:pt x="470877" y="6200699"/>
                  </a:lnTo>
                  <a:lnTo>
                    <a:pt x="428739" y="6184773"/>
                  </a:lnTo>
                  <a:lnTo>
                    <a:pt x="395224" y="6168999"/>
                  </a:lnTo>
                  <a:lnTo>
                    <a:pt x="395224" y="6251359"/>
                  </a:lnTo>
                  <a:lnTo>
                    <a:pt x="56007" y="6251359"/>
                  </a:lnTo>
                  <a:lnTo>
                    <a:pt x="56007" y="5912866"/>
                  </a:lnTo>
                  <a:lnTo>
                    <a:pt x="77444" y="5957367"/>
                  </a:lnTo>
                  <a:lnTo>
                    <a:pt x="102069" y="5999899"/>
                  </a:lnTo>
                  <a:lnTo>
                    <a:pt x="129717" y="6040336"/>
                  </a:lnTo>
                  <a:lnTo>
                    <a:pt x="160261" y="6078512"/>
                  </a:lnTo>
                  <a:lnTo>
                    <a:pt x="193522" y="6114275"/>
                  </a:lnTo>
                  <a:lnTo>
                    <a:pt x="229362" y="6147473"/>
                  </a:lnTo>
                  <a:lnTo>
                    <a:pt x="267601" y="6177927"/>
                  </a:lnTo>
                  <a:lnTo>
                    <a:pt x="308102" y="6205512"/>
                  </a:lnTo>
                  <a:lnTo>
                    <a:pt x="350697" y="6230036"/>
                  </a:lnTo>
                  <a:lnTo>
                    <a:pt x="395224" y="6251359"/>
                  </a:lnTo>
                  <a:lnTo>
                    <a:pt x="395224" y="6168999"/>
                  </a:lnTo>
                  <a:lnTo>
                    <a:pt x="388239" y="6165710"/>
                  </a:lnTo>
                  <a:lnTo>
                    <a:pt x="349529" y="6143676"/>
                  </a:lnTo>
                  <a:lnTo>
                    <a:pt x="312750" y="6118809"/>
                  </a:lnTo>
                  <a:lnTo>
                    <a:pt x="278053" y="6091263"/>
                  </a:lnTo>
                  <a:lnTo>
                    <a:pt x="245592" y="6061176"/>
                  </a:lnTo>
                  <a:lnTo>
                    <a:pt x="215519" y="6028715"/>
                  </a:lnTo>
                  <a:lnTo>
                    <a:pt x="187972" y="5994019"/>
                  </a:lnTo>
                  <a:lnTo>
                    <a:pt x="163106" y="5957240"/>
                  </a:lnTo>
                  <a:lnTo>
                    <a:pt x="141071" y="5918517"/>
                  </a:lnTo>
                  <a:lnTo>
                    <a:pt x="122008" y="5878017"/>
                  </a:lnTo>
                  <a:lnTo>
                    <a:pt x="106083" y="5835878"/>
                  </a:lnTo>
                  <a:lnTo>
                    <a:pt x="93446" y="5792267"/>
                  </a:lnTo>
                  <a:lnTo>
                    <a:pt x="84226" y="5747309"/>
                  </a:lnTo>
                  <a:lnTo>
                    <a:pt x="78587" y="5701157"/>
                  </a:lnTo>
                  <a:lnTo>
                    <a:pt x="76669" y="5653976"/>
                  </a:lnTo>
                  <a:lnTo>
                    <a:pt x="78587" y="5606796"/>
                  </a:lnTo>
                  <a:lnTo>
                    <a:pt x="84226" y="5560657"/>
                  </a:lnTo>
                  <a:lnTo>
                    <a:pt x="93446" y="5515699"/>
                  </a:lnTo>
                  <a:lnTo>
                    <a:pt x="106083" y="5472074"/>
                  </a:lnTo>
                  <a:lnTo>
                    <a:pt x="122008" y="5429936"/>
                  </a:lnTo>
                  <a:lnTo>
                    <a:pt x="138404" y="5395112"/>
                  </a:lnTo>
                  <a:lnTo>
                    <a:pt x="163182" y="5350599"/>
                  </a:lnTo>
                  <a:lnTo>
                    <a:pt x="187972" y="5313946"/>
                  </a:lnTo>
                  <a:lnTo>
                    <a:pt x="215519" y="5279250"/>
                  </a:lnTo>
                  <a:lnTo>
                    <a:pt x="245592" y="5246789"/>
                  </a:lnTo>
                  <a:lnTo>
                    <a:pt x="278053" y="5216715"/>
                  </a:lnTo>
                  <a:lnTo>
                    <a:pt x="312750" y="5189169"/>
                  </a:lnTo>
                  <a:lnTo>
                    <a:pt x="349529" y="5164302"/>
                  </a:lnTo>
                  <a:lnTo>
                    <a:pt x="388239" y="5142255"/>
                  </a:lnTo>
                  <a:lnTo>
                    <a:pt x="428739" y="5123205"/>
                  </a:lnTo>
                  <a:lnTo>
                    <a:pt x="470877" y="5107279"/>
                  </a:lnTo>
                  <a:lnTo>
                    <a:pt x="514489" y="5094630"/>
                  </a:lnTo>
                  <a:lnTo>
                    <a:pt x="559447" y="5085410"/>
                  </a:lnTo>
                  <a:lnTo>
                    <a:pt x="605599" y="5079771"/>
                  </a:lnTo>
                  <a:lnTo>
                    <a:pt x="652780" y="5077866"/>
                  </a:lnTo>
                  <a:lnTo>
                    <a:pt x="699960" y="5079771"/>
                  </a:lnTo>
                  <a:lnTo>
                    <a:pt x="746112" y="5085410"/>
                  </a:lnTo>
                  <a:lnTo>
                    <a:pt x="791070" y="5094630"/>
                  </a:lnTo>
                  <a:lnTo>
                    <a:pt x="834682" y="5107279"/>
                  </a:lnTo>
                  <a:lnTo>
                    <a:pt x="876820" y="5123205"/>
                  </a:lnTo>
                  <a:lnTo>
                    <a:pt x="917321" y="5142255"/>
                  </a:lnTo>
                  <a:lnTo>
                    <a:pt x="956030" y="5164302"/>
                  </a:lnTo>
                  <a:lnTo>
                    <a:pt x="992809" y="5189169"/>
                  </a:lnTo>
                  <a:lnTo>
                    <a:pt x="1027506" y="5216715"/>
                  </a:lnTo>
                  <a:lnTo>
                    <a:pt x="1059967" y="5246789"/>
                  </a:lnTo>
                  <a:lnTo>
                    <a:pt x="1090053" y="5279250"/>
                  </a:lnTo>
                  <a:lnTo>
                    <a:pt x="1117600" y="5313946"/>
                  </a:lnTo>
                  <a:lnTo>
                    <a:pt x="1142466" y="5350726"/>
                  </a:lnTo>
                  <a:lnTo>
                    <a:pt x="1164501" y="5389448"/>
                  </a:lnTo>
                  <a:lnTo>
                    <a:pt x="1183551" y="5429936"/>
                  </a:lnTo>
                  <a:lnTo>
                    <a:pt x="1199476" y="5472074"/>
                  </a:lnTo>
                  <a:lnTo>
                    <a:pt x="1212126" y="5515699"/>
                  </a:lnTo>
                  <a:lnTo>
                    <a:pt x="1221346" y="5560657"/>
                  </a:lnTo>
                  <a:lnTo>
                    <a:pt x="1226985" y="5606796"/>
                  </a:lnTo>
                  <a:lnTo>
                    <a:pt x="1228902" y="5653976"/>
                  </a:lnTo>
                  <a:lnTo>
                    <a:pt x="1228902" y="5352237"/>
                  </a:lnTo>
                  <a:lnTo>
                    <a:pt x="1203502" y="5308066"/>
                  </a:lnTo>
                  <a:lnTo>
                    <a:pt x="1175842" y="5267630"/>
                  </a:lnTo>
                  <a:lnTo>
                    <a:pt x="1145298" y="5229453"/>
                  </a:lnTo>
                  <a:lnTo>
                    <a:pt x="1112037" y="5193690"/>
                  </a:lnTo>
                  <a:lnTo>
                    <a:pt x="1076210" y="5160492"/>
                  </a:lnTo>
                  <a:lnTo>
                    <a:pt x="1037958" y="5130038"/>
                  </a:lnTo>
                  <a:lnTo>
                    <a:pt x="997458" y="5102466"/>
                  </a:lnTo>
                  <a:lnTo>
                    <a:pt x="954722" y="5077866"/>
                  </a:lnTo>
                  <a:lnTo>
                    <a:pt x="910336" y="5056606"/>
                  </a:lnTo>
                  <a:lnTo>
                    <a:pt x="1249540" y="5056606"/>
                  </a:lnTo>
                  <a:lnTo>
                    <a:pt x="1249540" y="5001209"/>
                  </a:lnTo>
                  <a:lnTo>
                    <a:pt x="395249" y="5001209"/>
                  </a:lnTo>
                  <a:lnTo>
                    <a:pt x="395249" y="5056606"/>
                  </a:lnTo>
                  <a:lnTo>
                    <a:pt x="350710" y="5077930"/>
                  </a:lnTo>
                  <a:lnTo>
                    <a:pt x="308102" y="5102466"/>
                  </a:lnTo>
                  <a:lnTo>
                    <a:pt x="267601" y="5130038"/>
                  </a:lnTo>
                  <a:lnTo>
                    <a:pt x="229362" y="5160505"/>
                  </a:lnTo>
                  <a:lnTo>
                    <a:pt x="193522" y="5193703"/>
                  </a:lnTo>
                  <a:lnTo>
                    <a:pt x="160261" y="5229466"/>
                  </a:lnTo>
                  <a:lnTo>
                    <a:pt x="129717" y="5267642"/>
                  </a:lnTo>
                  <a:lnTo>
                    <a:pt x="102057" y="5308079"/>
                  </a:lnTo>
                  <a:lnTo>
                    <a:pt x="77381" y="5350726"/>
                  </a:lnTo>
                  <a:lnTo>
                    <a:pt x="56007" y="5395112"/>
                  </a:lnTo>
                  <a:lnTo>
                    <a:pt x="56007" y="5056606"/>
                  </a:lnTo>
                  <a:lnTo>
                    <a:pt x="395249" y="5056606"/>
                  </a:lnTo>
                  <a:lnTo>
                    <a:pt x="395249" y="5001209"/>
                  </a:lnTo>
                  <a:lnTo>
                    <a:pt x="0" y="5001209"/>
                  </a:lnTo>
                  <a:lnTo>
                    <a:pt x="0" y="6306769"/>
                  </a:lnTo>
                  <a:lnTo>
                    <a:pt x="1305560" y="6306769"/>
                  </a:lnTo>
                  <a:lnTo>
                    <a:pt x="1305560" y="6251359"/>
                  </a:lnTo>
                  <a:lnTo>
                    <a:pt x="1305560" y="5912878"/>
                  </a:lnTo>
                  <a:lnTo>
                    <a:pt x="1305560" y="5395087"/>
                  </a:lnTo>
                  <a:lnTo>
                    <a:pt x="1305560" y="5056606"/>
                  </a:lnTo>
                  <a:lnTo>
                    <a:pt x="1305560" y="5001209"/>
                  </a:lnTo>
                  <a:close/>
                </a:path>
                <a:path w="2558415" h="6306820">
                  <a:moveTo>
                    <a:pt x="2558148" y="1249908"/>
                  </a:moveTo>
                  <a:lnTo>
                    <a:pt x="1252588" y="1249908"/>
                  </a:lnTo>
                  <a:lnTo>
                    <a:pt x="1252588" y="2555468"/>
                  </a:lnTo>
                  <a:lnTo>
                    <a:pt x="2558148" y="2555468"/>
                  </a:lnTo>
                  <a:lnTo>
                    <a:pt x="2558148" y="1249908"/>
                  </a:lnTo>
                  <a:close/>
                </a:path>
                <a:path w="2558415" h="6306820">
                  <a:moveTo>
                    <a:pt x="2558148" y="0"/>
                  </a:moveTo>
                  <a:lnTo>
                    <a:pt x="1252588" y="0"/>
                  </a:lnTo>
                  <a:lnTo>
                    <a:pt x="1252588" y="54610"/>
                  </a:lnTo>
                  <a:lnTo>
                    <a:pt x="1252588" y="163830"/>
                  </a:lnTo>
                  <a:lnTo>
                    <a:pt x="1252588" y="1249680"/>
                  </a:lnTo>
                  <a:lnTo>
                    <a:pt x="1308544" y="1249680"/>
                  </a:lnTo>
                  <a:lnTo>
                    <a:pt x="1308544" y="1134110"/>
                  </a:lnTo>
                  <a:lnTo>
                    <a:pt x="2502077" y="1134110"/>
                  </a:lnTo>
                  <a:lnTo>
                    <a:pt x="2502077" y="1249667"/>
                  </a:lnTo>
                  <a:lnTo>
                    <a:pt x="2558148" y="1249667"/>
                  </a:lnTo>
                  <a:lnTo>
                    <a:pt x="2558148" y="1134110"/>
                  </a:lnTo>
                  <a:lnTo>
                    <a:pt x="2558148" y="1133576"/>
                  </a:lnTo>
                  <a:lnTo>
                    <a:pt x="2558148" y="1059180"/>
                  </a:lnTo>
                  <a:lnTo>
                    <a:pt x="1308595" y="1059180"/>
                  </a:lnTo>
                  <a:lnTo>
                    <a:pt x="1308595" y="955040"/>
                  </a:lnTo>
                  <a:lnTo>
                    <a:pt x="2502128" y="955040"/>
                  </a:lnTo>
                  <a:lnTo>
                    <a:pt x="2502128" y="1059065"/>
                  </a:lnTo>
                  <a:lnTo>
                    <a:pt x="2558148" y="1059065"/>
                  </a:lnTo>
                  <a:lnTo>
                    <a:pt x="2558148" y="417855"/>
                  </a:lnTo>
                  <a:lnTo>
                    <a:pt x="2502128" y="417855"/>
                  </a:lnTo>
                  <a:lnTo>
                    <a:pt x="2502128" y="880110"/>
                  </a:lnTo>
                  <a:lnTo>
                    <a:pt x="1308595" y="880110"/>
                  </a:lnTo>
                  <a:lnTo>
                    <a:pt x="1308595" y="775970"/>
                  </a:lnTo>
                  <a:lnTo>
                    <a:pt x="2502128" y="775970"/>
                  </a:lnTo>
                  <a:lnTo>
                    <a:pt x="2502128" y="701040"/>
                  </a:lnTo>
                  <a:lnTo>
                    <a:pt x="1308595" y="701040"/>
                  </a:lnTo>
                  <a:lnTo>
                    <a:pt x="1308595" y="596900"/>
                  </a:lnTo>
                  <a:lnTo>
                    <a:pt x="2502128" y="596900"/>
                  </a:lnTo>
                  <a:lnTo>
                    <a:pt x="2502128" y="521970"/>
                  </a:lnTo>
                  <a:lnTo>
                    <a:pt x="1308595" y="521970"/>
                  </a:lnTo>
                  <a:lnTo>
                    <a:pt x="1308595" y="417830"/>
                  </a:lnTo>
                  <a:lnTo>
                    <a:pt x="2558148" y="417830"/>
                  </a:lnTo>
                  <a:lnTo>
                    <a:pt x="2558148" y="343408"/>
                  </a:lnTo>
                  <a:lnTo>
                    <a:pt x="2558148" y="342900"/>
                  </a:lnTo>
                  <a:lnTo>
                    <a:pt x="2558148" y="239014"/>
                  </a:lnTo>
                  <a:lnTo>
                    <a:pt x="2502077" y="239014"/>
                  </a:lnTo>
                  <a:lnTo>
                    <a:pt x="2502077" y="342900"/>
                  </a:lnTo>
                  <a:lnTo>
                    <a:pt x="1308544" y="342900"/>
                  </a:lnTo>
                  <a:lnTo>
                    <a:pt x="1308544" y="238760"/>
                  </a:lnTo>
                  <a:lnTo>
                    <a:pt x="2558148" y="238760"/>
                  </a:lnTo>
                  <a:lnTo>
                    <a:pt x="2558148" y="164465"/>
                  </a:lnTo>
                  <a:lnTo>
                    <a:pt x="2558148" y="163830"/>
                  </a:lnTo>
                  <a:lnTo>
                    <a:pt x="2558148" y="54914"/>
                  </a:lnTo>
                  <a:lnTo>
                    <a:pt x="2502128" y="54914"/>
                  </a:lnTo>
                  <a:lnTo>
                    <a:pt x="2502128" y="163830"/>
                  </a:lnTo>
                  <a:lnTo>
                    <a:pt x="1308595" y="163830"/>
                  </a:lnTo>
                  <a:lnTo>
                    <a:pt x="1308595" y="54610"/>
                  </a:lnTo>
                  <a:lnTo>
                    <a:pt x="2558148" y="54610"/>
                  </a:lnTo>
                  <a:lnTo>
                    <a:pt x="2558148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47057" y="7555706"/>
              <a:ext cx="2558415" cy="3752850"/>
            </a:xfrm>
            <a:custGeom>
              <a:avLst/>
              <a:gdLst/>
              <a:ahLst/>
              <a:cxnLst/>
              <a:rect l="l" t="t" r="r" b="b"/>
              <a:pathLst>
                <a:path w="2558415" h="3752850">
                  <a:moveTo>
                    <a:pt x="2190318" y="3099612"/>
                  </a:moveTo>
                  <a:lnTo>
                    <a:pt x="2186571" y="3053435"/>
                  </a:lnTo>
                  <a:lnTo>
                    <a:pt x="2175751" y="3009595"/>
                  </a:lnTo>
                  <a:lnTo>
                    <a:pt x="2158441" y="2968714"/>
                  </a:lnTo>
                  <a:lnTo>
                    <a:pt x="2135238" y="2931350"/>
                  </a:lnTo>
                  <a:lnTo>
                    <a:pt x="2115794" y="2908706"/>
                  </a:lnTo>
                  <a:lnTo>
                    <a:pt x="2115794" y="3099612"/>
                  </a:lnTo>
                  <a:lnTo>
                    <a:pt x="2110219" y="3147847"/>
                  </a:lnTo>
                  <a:lnTo>
                    <a:pt x="2094357" y="3192145"/>
                  </a:lnTo>
                  <a:lnTo>
                    <a:pt x="2069477" y="3231261"/>
                  </a:lnTo>
                  <a:lnTo>
                    <a:pt x="2036851" y="3263887"/>
                  </a:lnTo>
                  <a:lnTo>
                    <a:pt x="1997748" y="3288779"/>
                  </a:lnTo>
                  <a:lnTo>
                    <a:pt x="1953450" y="3304641"/>
                  </a:lnTo>
                  <a:lnTo>
                    <a:pt x="1905228" y="3310217"/>
                  </a:lnTo>
                  <a:lnTo>
                    <a:pt x="1856994" y="3304641"/>
                  </a:lnTo>
                  <a:lnTo>
                    <a:pt x="1812696" y="3288779"/>
                  </a:lnTo>
                  <a:lnTo>
                    <a:pt x="1773580" y="3263887"/>
                  </a:lnTo>
                  <a:lnTo>
                    <a:pt x="1740954" y="3231261"/>
                  </a:lnTo>
                  <a:lnTo>
                    <a:pt x="1716062" y="3192145"/>
                  </a:lnTo>
                  <a:lnTo>
                    <a:pt x="1700199" y="3147847"/>
                  </a:lnTo>
                  <a:lnTo>
                    <a:pt x="1694624" y="3099612"/>
                  </a:lnTo>
                  <a:lnTo>
                    <a:pt x="1700199" y="3051391"/>
                  </a:lnTo>
                  <a:lnTo>
                    <a:pt x="1716062" y="3007080"/>
                  </a:lnTo>
                  <a:lnTo>
                    <a:pt x="1740954" y="2967977"/>
                  </a:lnTo>
                  <a:lnTo>
                    <a:pt x="1773580" y="2935351"/>
                  </a:lnTo>
                  <a:lnTo>
                    <a:pt x="1812696" y="2910471"/>
                  </a:lnTo>
                  <a:lnTo>
                    <a:pt x="1856994" y="2894609"/>
                  </a:lnTo>
                  <a:lnTo>
                    <a:pt x="1905228" y="2889034"/>
                  </a:lnTo>
                  <a:lnTo>
                    <a:pt x="1953450" y="2894609"/>
                  </a:lnTo>
                  <a:lnTo>
                    <a:pt x="1997748" y="2910471"/>
                  </a:lnTo>
                  <a:lnTo>
                    <a:pt x="2036851" y="2935351"/>
                  </a:lnTo>
                  <a:lnTo>
                    <a:pt x="2069477" y="2967977"/>
                  </a:lnTo>
                  <a:lnTo>
                    <a:pt x="2094357" y="3007080"/>
                  </a:lnTo>
                  <a:lnTo>
                    <a:pt x="2110219" y="3051391"/>
                  </a:lnTo>
                  <a:lnTo>
                    <a:pt x="2115794" y="3099612"/>
                  </a:lnTo>
                  <a:lnTo>
                    <a:pt x="2115794" y="2908706"/>
                  </a:lnTo>
                  <a:lnTo>
                    <a:pt x="2073490" y="2869603"/>
                  </a:lnTo>
                  <a:lnTo>
                    <a:pt x="2036127" y="2846387"/>
                  </a:lnTo>
                  <a:lnTo>
                    <a:pt x="1995233" y="2829077"/>
                  </a:lnTo>
                  <a:lnTo>
                    <a:pt x="1951405" y="2818257"/>
                  </a:lnTo>
                  <a:lnTo>
                    <a:pt x="1905228" y="2814523"/>
                  </a:lnTo>
                  <a:lnTo>
                    <a:pt x="1859038" y="2818257"/>
                  </a:lnTo>
                  <a:lnTo>
                    <a:pt x="1815198" y="2829077"/>
                  </a:lnTo>
                  <a:lnTo>
                    <a:pt x="1774317" y="2846387"/>
                  </a:lnTo>
                  <a:lnTo>
                    <a:pt x="1736953" y="2869603"/>
                  </a:lnTo>
                  <a:lnTo>
                    <a:pt x="1703717" y="2898114"/>
                  </a:lnTo>
                  <a:lnTo>
                    <a:pt x="1675193" y="2931350"/>
                  </a:lnTo>
                  <a:lnTo>
                    <a:pt x="1651977" y="2968714"/>
                  </a:lnTo>
                  <a:lnTo>
                    <a:pt x="1634667" y="3009595"/>
                  </a:lnTo>
                  <a:lnTo>
                    <a:pt x="1623847" y="3053435"/>
                  </a:lnTo>
                  <a:lnTo>
                    <a:pt x="1620113" y="3099612"/>
                  </a:lnTo>
                  <a:lnTo>
                    <a:pt x="1623847" y="3145802"/>
                  </a:lnTo>
                  <a:lnTo>
                    <a:pt x="1634667" y="3189643"/>
                  </a:lnTo>
                  <a:lnTo>
                    <a:pt x="1651977" y="3230537"/>
                  </a:lnTo>
                  <a:lnTo>
                    <a:pt x="1675193" y="3267887"/>
                  </a:lnTo>
                  <a:lnTo>
                    <a:pt x="1703717" y="3301136"/>
                  </a:lnTo>
                  <a:lnTo>
                    <a:pt x="1736953" y="3329648"/>
                  </a:lnTo>
                  <a:lnTo>
                    <a:pt x="1774317" y="3352863"/>
                  </a:lnTo>
                  <a:lnTo>
                    <a:pt x="1815198" y="3370173"/>
                  </a:lnTo>
                  <a:lnTo>
                    <a:pt x="1859038" y="3380994"/>
                  </a:lnTo>
                  <a:lnTo>
                    <a:pt x="1905228" y="3384740"/>
                  </a:lnTo>
                  <a:lnTo>
                    <a:pt x="1951405" y="3380994"/>
                  </a:lnTo>
                  <a:lnTo>
                    <a:pt x="1995233" y="3370173"/>
                  </a:lnTo>
                  <a:lnTo>
                    <a:pt x="2036127" y="3352863"/>
                  </a:lnTo>
                  <a:lnTo>
                    <a:pt x="2073490" y="3329648"/>
                  </a:lnTo>
                  <a:lnTo>
                    <a:pt x="2106714" y="3301136"/>
                  </a:lnTo>
                  <a:lnTo>
                    <a:pt x="2135238" y="3267887"/>
                  </a:lnTo>
                  <a:lnTo>
                    <a:pt x="2158441" y="3230537"/>
                  </a:lnTo>
                  <a:lnTo>
                    <a:pt x="2175751" y="3189643"/>
                  </a:lnTo>
                  <a:lnTo>
                    <a:pt x="2186571" y="3145802"/>
                  </a:lnTo>
                  <a:lnTo>
                    <a:pt x="2190318" y="3099612"/>
                  </a:lnTo>
                  <a:close/>
                </a:path>
                <a:path w="2558415" h="3752850">
                  <a:moveTo>
                    <a:pt x="2557932" y="1250950"/>
                  </a:moveTo>
                  <a:lnTo>
                    <a:pt x="2501912" y="1250950"/>
                  </a:lnTo>
                  <a:lnTo>
                    <a:pt x="2501912" y="2502243"/>
                  </a:lnTo>
                  <a:lnTo>
                    <a:pt x="2501912" y="2840723"/>
                  </a:lnTo>
                  <a:lnTo>
                    <a:pt x="2501912" y="3358515"/>
                  </a:lnTo>
                  <a:lnTo>
                    <a:pt x="2501912" y="3696995"/>
                  </a:lnTo>
                  <a:lnTo>
                    <a:pt x="2162708" y="3696995"/>
                  </a:lnTo>
                  <a:lnTo>
                    <a:pt x="2207069" y="3675748"/>
                  </a:lnTo>
                  <a:lnTo>
                    <a:pt x="2207247" y="3675672"/>
                  </a:lnTo>
                  <a:lnTo>
                    <a:pt x="2249843" y="3651135"/>
                  </a:lnTo>
                  <a:lnTo>
                    <a:pt x="2290343" y="3623564"/>
                  </a:lnTo>
                  <a:lnTo>
                    <a:pt x="2328583" y="3593096"/>
                  </a:lnTo>
                  <a:lnTo>
                    <a:pt x="2364422" y="3559911"/>
                  </a:lnTo>
                  <a:lnTo>
                    <a:pt x="2397683" y="3524148"/>
                  </a:lnTo>
                  <a:lnTo>
                    <a:pt x="2428227" y="3485959"/>
                  </a:lnTo>
                  <a:lnTo>
                    <a:pt x="2455875" y="3445522"/>
                  </a:lnTo>
                  <a:lnTo>
                    <a:pt x="2480551" y="3402876"/>
                  </a:lnTo>
                  <a:lnTo>
                    <a:pt x="2501912" y="3358515"/>
                  </a:lnTo>
                  <a:lnTo>
                    <a:pt x="2501912" y="2840723"/>
                  </a:lnTo>
                  <a:lnTo>
                    <a:pt x="2481262" y="2797848"/>
                  </a:lnTo>
                  <a:lnTo>
                    <a:pt x="2481262" y="3099612"/>
                  </a:lnTo>
                  <a:lnTo>
                    <a:pt x="2479344" y="3146793"/>
                  </a:lnTo>
                  <a:lnTo>
                    <a:pt x="2473706" y="3192945"/>
                  </a:lnTo>
                  <a:lnTo>
                    <a:pt x="2464485" y="3237903"/>
                  </a:lnTo>
                  <a:lnTo>
                    <a:pt x="2451836" y="3281515"/>
                  </a:lnTo>
                  <a:lnTo>
                    <a:pt x="2435910" y="3323653"/>
                  </a:lnTo>
                  <a:lnTo>
                    <a:pt x="2416860" y="3364153"/>
                  </a:lnTo>
                  <a:lnTo>
                    <a:pt x="2394737" y="3403003"/>
                  </a:lnTo>
                  <a:lnTo>
                    <a:pt x="2369959" y="3439655"/>
                  </a:lnTo>
                  <a:lnTo>
                    <a:pt x="2342413" y="3474351"/>
                  </a:lnTo>
                  <a:lnTo>
                    <a:pt x="2312339" y="3506813"/>
                  </a:lnTo>
                  <a:lnTo>
                    <a:pt x="2279866" y="3536899"/>
                  </a:lnTo>
                  <a:lnTo>
                    <a:pt x="2245182" y="3564445"/>
                  </a:lnTo>
                  <a:lnTo>
                    <a:pt x="2208403" y="3589312"/>
                  </a:lnTo>
                  <a:lnTo>
                    <a:pt x="2169680" y="3611346"/>
                  </a:lnTo>
                  <a:lnTo>
                    <a:pt x="2129193" y="3630409"/>
                  </a:lnTo>
                  <a:lnTo>
                    <a:pt x="2087054" y="3646335"/>
                  </a:lnTo>
                  <a:lnTo>
                    <a:pt x="2043430" y="3658984"/>
                  </a:lnTo>
                  <a:lnTo>
                    <a:pt x="1998472" y="3668204"/>
                  </a:lnTo>
                  <a:lnTo>
                    <a:pt x="1952332" y="3673843"/>
                  </a:lnTo>
                  <a:lnTo>
                    <a:pt x="1905152" y="3675748"/>
                  </a:lnTo>
                  <a:lnTo>
                    <a:pt x="1857971" y="3673843"/>
                  </a:lnTo>
                  <a:lnTo>
                    <a:pt x="1811820" y="3668204"/>
                  </a:lnTo>
                  <a:lnTo>
                    <a:pt x="1766862" y="3658984"/>
                  </a:lnTo>
                  <a:lnTo>
                    <a:pt x="1723237" y="3646335"/>
                  </a:lnTo>
                  <a:lnTo>
                    <a:pt x="1681111" y="3630409"/>
                  </a:lnTo>
                  <a:lnTo>
                    <a:pt x="1647583" y="3614636"/>
                  </a:lnTo>
                  <a:lnTo>
                    <a:pt x="1647583" y="3696995"/>
                  </a:lnTo>
                  <a:lnTo>
                    <a:pt x="1308379" y="3696995"/>
                  </a:lnTo>
                  <a:lnTo>
                    <a:pt x="1308379" y="3358502"/>
                  </a:lnTo>
                  <a:lnTo>
                    <a:pt x="1329804" y="3403003"/>
                  </a:lnTo>
                  <a:lnTo>
                    <a:pt x="1354429" y="3445535"/>
                  </a:lnTo>
                  <a:lnTo>
                    <a:pt x="1382090" y="3485985"/>
                  </a:lnTo>
                  <a:lnTo>
                    <a:pt x="1412621" y="3524161"/>
                  </a:lnTo>
                  <a:lnTo>
                    <a:pt x="1445895" y="3559924"/>
                  </a:lnTo>
                  <a:lnTo>
                    <a:pt x="1481721" y="3593109"/>
                  </a:lnTo>
                  <a:lnTo>
                    <a:pt x="1519974" y="3623576"/>
                  </a:lnTo>
                  <a:lnTo>
                    <a:pt x="1560461" y="3651148"/>
                  </a:lnTo>
                  <a:lnTo>
                    <a:pt x="1603057" y="3675672"/>
                  </a:lnTo>
                  <a:lnTo>
                    <a:pt x="1647583" y="3696995"/>
                  </a:lnTo>
                  <a:lnTo>
                    <a:pt x="1647583" y="3614636"/>
                  </a:lnTo>
                  <a:lnTo>
                    <a:pt x="1640611" y="3611346"/>
                  </a:lnTo>
                  <a:lnTo>
                    <a:pt x="1601901" y="3589312"/>
                  </a:lnTo>
                  <a:lnTo>
                    <a:pt x="1565122" y="3564445"/>
                  </a:lnTo>
                  <a:lnTo>
                    <a:pt x="1530426" y="3536899"/>
                  </a:lnTo>
                  <a:lnTo>
                    <a:pt x="1497965" y="3506813"/>
                  </a:lnTo>
                  <a:lnTo>
                    <a:pt x="1467878" y="3474351"/>
                  </a:lnTo>
                  <a:lnTo>
                    <a:pt x="1440332" y="3439655"/>
                  </a:lnTo>
                  <a:lnTo>
                    <a:pt x="1415465" y="3402876"/>
                  </a:lnTo>
                  <a:lnTo>
                    <a:pt x="1393431" y="3364153"/>
                  </a:lnTo>
                  <a:lnTo>
                    <a:pt x="1374381" y="3323653"/>
                  </a:lnTo>
                  <a:lnTo>
                    <a:pt x="1358455" y="3281515"/>
                  </a:lnTo>
                  <a:lnTo>
                    <a:pt x="1345806" y="3237903"/>
                  </a:lnTo>
                  <a:lnTo>
                    <a:pt x="1336586" y="3192945"/>
                  </a:lnTo>
                  <a:lnTo>
                    <a:pt x="1330947" y="3146793"/>
                  </a:lnTo>
                  <a:lnTo>
                    <a:pt x="1329029" y="3099612"/>
                  </a:lnTo>
                  <a:lnTo>
                    <a:pt x="1330947" y="3052432"/>
                  </a:lnTo>
                  <a:lnTo>
                    <a:pt x="1336586" y="3006293"/>
                  </a:lnTo>
                  <a:lnTo>
                    <a:pt x="1345806" y="2961335"/>
                  </a:lnTo>
                  <a:lnTo>
                    <a:pt x="1358455" y="2917710"/>
                  </a:lnTo>
                  <a:lnTo>
                    <a:pt x="1374381" y="2875572"/>
                  </a:lnTo>
                  <a:lnTo>
                    <a:pt x="1390764" y="2840748"/>
                  </a:lnTo>
                  <a:lnTo>
                    <a:pt x="1415554" y="2796235"/>
                  </a:lnTo>
                  <a:lnTo>
                    <a:pt x="1440332" y="2759583"/>
                  </a:lnTo>
                  <a:lnTo>
                    <a:pt x="1467878" y="2724899"/>
                  </a:lnTo>
                  <a:lnTo>
                    <a:pt x="1497965" y="2692438"/>
                  </a:lnTo>
                  <a:lnTo>
                    <a:pt x="1530426" y="2662351"/>
                  </a:lnTo>
                  <a:lnTo>
                    <a:pt x="1565122" y="2634805"/>
                  </a:lnTo>
                  <a:lnTo>
                    <a:pt x="1601901" y="2609939"/>
                  </a:lnTo>
                  <a:lnTo>
                    <a:pt x="1640611" y="2587904"/>
                  </a:lnTo>
                  <a:lnTo>
                    <a:pt x="1681111" y="2568854"/>
                  </a:lnTo>
                  <a:lnTo>
                    <a:pt x="1723237" y="2552928"/>
                  </a:lnTo>
                  <a:lnTo>
                    <a:pt x="1766862" y="2540279"/>
                  </a:lnTo>
                  <a:lnTo>
                    <a:pt x="1811820" y="2531059"/>
                  </a:lnTo>
                  <a:lnTo>
                    <a:pt x="1857971" y="2525420"/>
                  </a:lnTo>
                  <a:lnTo>
                    <a:pt x="1905152" y="2523502"/>
                  </a:lnTo>
                  <a:lnTo>
                    <a:pt x="1952332" y="2525420"/>
                  </a:lnTo>
                  <a:lnTo>
                    <a:pt x="1998472" y="2531059"/>
                  </a:lnTo>
                  <a:lnTo>
                    <a:pt x="2043430" y="2540279"/>
                  </a:lnTo>
                  <a:lnTo>
                    <a:pt x="2087054" y="2552928"/>
                  </a:lnTo>
                  <a:lnTo>
                    <a:pt x="2129193" y="2568854"/>
                  </a:lnTo>
                  <a:lnTo>
                    <a:pt x="2169680" y="2587904"/>
                  </a:lnTo>
                  <a:lnTo>
                    <a:pt x="2208403" y="2609939"/>
                  </a:lnTo>
                  <a:lnTo>
                    <a:pt x="2245182" y="2634805"/>
                  </a:lnTo>
                  <a:lnTo>
                    <a:pt x="2279866" y="2662351"/>
                  </a:lnTo>
                  <a:lnTo>
                    <a:pt x="2312339" y="2692438"/>
                  </a:lnTo>
                  <a:lnTo>
                    <a:pt x="2342413" y="2724899"/>
                  </a:lnTo>
                  <a:lnTo>
                    <a:pt x="2369959" y="2759583"/>
                  </a:lnTo>
                  <a:lnTo>
                    <a:pt x="2394826" y="2796362"/>
                  </a:lnTo>
                  <a:lnTo>
                    <a:pt x="2416860" y="2835084"/>
                  </a:lnTo>
                  <a:lnTo>
                    <a:pt x="2435910" y="2875572"/>
                  </a:lnTo>
                  <a:lnTo>
                    <a:pt x="2451836" y="2917710"/>
                  </a:lnTo>
                  <a:lnTo>
                    <a:pt x="2464485" y="2961335"/>
                  </a:lnTo>
                  <a:lnTo>
                    <a:pt x="2473706" y="3006293"/>
                  </a:lnTo>
                  <a:lnTo>
                    <a:pt x="2479344" y="3052432"/>
                  </a:lnTo>
                  <a:lnTo>
                    <a:pt x="2481262" y="3099612"/>
                  </a:lnTo>
                  <a:lnTo>
                    <a:pt x="2481262" y="2797848"/>
                  </a:lnTo>
                  <a:lnTo>
                    <a:pt x="2455862" y="2753703"/>
                  </a:lnTo>
                  <a:lnTo>
                    <a:pt x="2428202" y="2713266"/>
                  </a:lnTo>
                  <a:lnTo>
                    <a:pt x="2397671" y="2675090"/>
                  </a:lnTo>
                  <a:lnTo>
                    <a:pt x="2364409" y="2639326"/>
                  </a:lnTo>
                  <a:lnTo>
                    <a:pt x="2328570" y="2606141"/>
                  </a:lnTo>
                  <a:lnTo>
                    <a:pt x="2290330" y="2575674"/>
                  </a:lnTo>
                  <a:lnTo>
                    <a:pt x="2249830" y="2548102"/>
                  </a:lnTo>
                  <a:lnTo>
                    <a:pt x="2207095" y="2523502"/>
                  </a:lnTo>
                  <a:lnTo>
                    <a:pt x="2162695" y="2502243"/>
                  </a:lnTo>
                  <a:lnTo>
                    <a:pt x="2501912" y="2502243"/>
                  </a:lnTo>
                  <a:lnTo>
                    <a:pt x="2501912" y="1250950"/>
                  </a:lnTo>
                  <a:lnTo>
                    <a:pt x="1647609" y="1250950"/>
                  </a:lnTo>
                  <a:lnTo>
                    <a:pt x="1647609" y="2502243"/>
                  </a:lnTo>
                  <a:lnTo>
                    <a:pt x="1603070" y="2523566"/>
                  </a:lnTo>
                  <a:lnTo>
                    <a:pt x="1560461" y="2548102"/>
                  </a:lnTo>
                  <a:lnTo>
                    <a:pt x="1519961" y="2575674"/>
                  </a:lnTo>
                  <a:lnTo>
                    <a:pt x="1481721" y="2606141"/>
                  </a:lnTo>
                  <a:lnTo>
                    <a:pt x="1445882" y="2639326"/>
                  </a:lnTo>
                  <a:lnTo>
                    <a:pt x="1412621" y="2675102"/>
                  </a:lnTo>
                  <a:lnTo>
                    <a:pt x="1382077" y="2713278"/>
                  </a:lnTo>
                  <a:lnTo>
                    <a:pt x="1354416" y="2753715"/>
                  </a:lnTo>
                  <a:lnTo>
                    <a:pt x="1329740" y="2796362"/>
                  </a:lnTo>
                  <a:lnTo>
                    <a:pt x="1308379" y="2840748"/>
                  </a:lnTo>
                  <a:lnTo>
                    <a:pt x="1308379" y="2502243"/>
                  </a:lnTo>
                  <a:lnTo>
                    <a:pt x="1647609" y="2502243"/>
                  </a:lnTo>
                  <a:lnTo>
                    <a:pt x="1647609" y="1250950"/>
                  </a:lnTo>
                  <a:lnTo>
                    <a:pt x="1308315" y="1250950"/>
                  </a:lnTo>
                  <a:lnTo>
                    <a:pt x="1308315" y="1250721"/>
                  </a:lnTo>
                  <a:lnTo>
                    <a:pt x="1308315" y="1194714"/>
                  </a:lnTo>
                  <a:lnTo>
                    <a:pt x="1252918" y="1194714"/>
                  </a:lnTo>
                  <a:lnTo>
                    <a:pt x="1252918" y="1250721"/>
                  </a:lnTo>
                  <a:lnTo>
                    <a:pt x="1252918" y="1250950"/>
                  </a:lnTo>
                  <a:lnTo>
                    <a:pt x="1252359" y="1250950"/>
                  </a:lnTo>
                  <a:lnTo>
                    <a:pt x="1252359" y="2391041"/>
                  </a:lnTo>
                  <a:lnTo>
                    <a:pt x="1249553" y="2388247"/>
                  </a:lnTo>
                  <a:lnTo>
                    <a:pt x="1249553" y="2520873"/>
                  </a:lnTo>
                  <a:lnTo>
                    <a:pt x="1249553" y="3678377"/>
                  </a:lnTo>
                  <a:lnTo>
                    <a:pt x="1201089" y="3674707"/>
                  </a:lnTo>
                  <a:lnTo>
                    <a:pt x="1153807" y="3667137"/>
                  </a:lnTo>
                  <a:lnTo>
                    <a:pt x="1107884" y="3655822"/>
                  </a:lnTo>
                  <a:lnTo>
                    <a:pt x="1063447" y="3640925"/>
                  </a:lnTo>
                  <a:lnTo>
                    <a:pt x="1020699" y="3622624"/>
                  </a:lnTo>
                  <a:lnTo>
                    <a:pt x="1004176" y="3613924"/>
                  </a:lnTo>
                  <a:lnTo>
                    <a:pt x="1004176" y="3696995"/>
                  </a:lnTo>
                  <a:lnTo>
                    <a:pt x="301396" y="3696995"/>
                  </a:lnTo>
                  <a:lnTo>
                    <a:pt x="339331" y="3678377"/>
                  </a:lnTo>
                  <a:lnTo>
                    <a:pt x="345033" y="3675570"/>
                  </a:lnTo>
                  <a:lnTo>
                    <a:pt x="386778" y="3651072"/>
                  </a:lnTo>
                  <a:lnTo>
                    <a:pt x="426478" y="3623653"/>
                  </a:lnTo>
                  <a:lnTo>
                    <a:pt x="463981" y="3593465"/>
                  </a:lnTo>
                  <a:lnTo>
                    <a:pt x="499160" y="3560635"/>
                  </a:lnTo>
                  <a:lnTo>
                    <a:pt x="531850" y="3525342"/>
                  </a:lnTo>
                  <a:lnTo>
                    <a:pt x="561898" y="3487712"/>
                  </a:lnTo>
                  <a:lnTo>
                    <a:pt x="589165" y="3447897"/>
                  </a:lnTo>
                  <a:lnTo>
                    <a:pt x="613498" y="3406051"/>
                  </a:lnTo>
                  <a:lnTo>
                    <a:pt x="634758" y="3362325"/>
                  </a:lnTo>
                  <a:lnTo>
                    <a:pt x="652780" y="3316859"/>
                  </a:lnTo>
                  <a:lnTo>
                    <a:pt x="670801" y="3362325"/>
                  </a:lnTo>
                  <a:lnTo>
                    <a:pt x="692061" y="3406051"/>
                  </a:lnTo>
                  <a:lnTo>
                    <a:pt x="716394" y="3447897"/>
                  </a:lnTo>
                  <a:lnTo>
                    <a:pt x="743661" y="3487712"/>
                  </a:lnTo>
                  <a:lnTo>
                    <a:pt x="773722" y="3525342"/>
                  </a:lnTo>
                  <a:lnTo>
                    <a:pt x="806411" y="3560635"/>
                  </a:lnTo>
                  <a:lnTo>
                    <a:pt x="841578" y="3593465"/>
                  </a:lnTo>
                  <a:lnTo>
                    <a:pt x="879094" y="3623653"/>
                  </a:lnTo>
                  <a:lnTo>
                    <a:pt x="918794" y="3651072"/>
                  </a:lnTo>
                  <a:lnTo>
                    <a:pt x="960539" y="3675570"/>
                  </a:lnTo>
                  <a:lnTo>
                    <a:pt x="1004176" y="3696995"/>
                  </a:lnTo>
                  <a:lnTo>
                    <a:pt x="1004176" y="3613924"/>
                  </a:lnTo>
                  <a:lnTo>
                    <a:pt x="979792" y="3601059"/>
                  </a:lnTo>
                  <a:lnTo>
                    <a:pt x="940879" y="3576409"/>
                  </a:lnTo>
                  <a:lnTo>
                    <a:pt x="904125" y="3548837"/>
                  </a:lnTo>
                  <a:lnTo>
                    <a:pt x="869721" y="3518509"/>
                  </a:lnTo>
                  <a:lnTo>
                    <a:pt x="837793" y="3485578"/>
                  </a:lnTo>
                  <a:lnTo>
                    <a:pt x="808545" y="3450221"/>
                  </a:lnTo>
                  <a:lnTo>
                    <a:pt x="782116" y="3412604"/>
                  </a:lnTo>
                  <a:lnTo>
                    <a:pt x="758672" y="3372878"/>
                  </a:lnTo>
                  <a:lnTo>
                    <a:pt x="738390" y="3331222"/>
                  </a:lnTo>
                  <a:lnTo>
                    <a:pt x="721423" y="3287788"/>
                  </a:lnTo>
                  <a:lnTo>
                    <a:pt x="707936" y="3242754"/>
                  </a:lnTo>
                  <a:lnTo>
                    <a:pt x="698106" y="3196259"/>
                  </a:lnTo>
                  <a:lnTo>
                    <a:pt x="692073" y="3148495"/>
                  </a:lnTo>
                  <a:lnTo>
                    <a:pt x="690041" y="3099612"/>
                  </a:lnTo>
                  <a:lnTo>
                    <a:pt x="692086" y="3050730"/>
                  </a:lnTo>
                  <a:lnTo>
                    <a:pt x="698106" y="3002965"/>
                  </a:lnTo>
                  <a:lnTo>
                    <a:pt x="707936" y="2956483"/>
                  </a:lnTo>
                  <a:lnTo>
                    <a:pt x="721423" y="2911437"/>
                  </a:lnTo>
                  <a:lnTo>
                    <a:pt x="732777" y="2882379"/>
                  </a:lnTo>
                  <a:lnTo>
                    <a:pt x="738390" y="2868003"/>
                  </a:lnTo>
                  <a:lnTo>
                    <a:pt x="758672" y="2826347"/>
                  </a:lnTo>
                  <a:lnTo>
                    <a:pt x="782116" y="2786621"/>
                  </a:lnTo>
                  <a:lnTo>
                    <a:pt x="808545" y="2749004"/>
                  </a:lnTo>
                  <a:lnTo>
                    <a:pt x="837806" y="2713647"/>
                  </a:lnTo>
                  <a:lnTo>
                    <a:pt x="869721" y="2680728"/>
                  </a:lnTo>
                  <a:lnTo>
                    <a:pt x="904138" y="2650401"/>
                  </a:lnTo>
                  <a:lnTo>
                    <a:pt x="940879" y="2622829"/>
                  </a:lnTo>
                  <a:lnTo>
                    <a:pt x="979792" y="2598191"/>
                  </a:lnTo>
                  <a:lnTo>
                    <a:pt x="1020699" y="2576626"/>
                  </a:lnTo>
                  <a:lnTo>
                    <a:pt x="1063459" y="2558313"/>
                  </a:lnTo>
                  <a:lnTo>
                    <a:pt x="1107884" y="2543429"/>
                  </a:lnTo>
                  <a:lnTo>
                    <a:pt x="1153820" y="2532113"/>
                  </a:lnTo>
                  <a:lnTo>
                    <a:pt x="1201089" y="2524544"/>
                  </a:lnTo>
                  <a:lnTo>
                    <a:pt x="1249553" y="2520873"/>
                  </a:lnTo>
                  <a:lnTo>
                    <a:pt x="1249553" y="2388247"/>
                  </a:lnTo>
                  <a:lnTo>
                    <a:pt x="1200200" y="2338946"/>
                  </a:lnTo>
                  <a:lnTo>
                    <a:pt x="1200200" y="2444242"/>
                  </a:lnTo>
                  <a:lnTo>
                    <a:pt x="1004176" y="2444242"/>
                  </a:lnTo>
                  <a:lnTo>
                    <a:pt x="1004176" y="2502243"/>
                  </a:lnTo>
                  <a:lnTo>
                    <a:pt x="960539" y="2523667"/>
                  </a:lnTo>
                  <a:lnTo>
                    <a:pt x="918794" y="2548166"/>
                  </a:lnTo>
                  <a:lnTo>
                    <a:pt x="879094" y="2575585"/>
                  </a:lnTo>
                  <a:lnTo>
                    <a:pt x="841578" y="2605773"/>
                  </a:lnTo>
                  <a:lnTo>
                    <a:pt x="806411" y="2638602"/>
                  </a:lnTo>
                  <a:lnTo>
                    <a:pt x="773722" y="2673896"/>
                  </a:lnTo>
                  <a:lnTo>
                    <a:pt x="743661" y="2711526"/>
                  </a:lnTo>
                  <a:lnTo>
                    <a:pt x="716394" y="2751340"/>
                  </a:lnTo>
                  <a:lnTo>
                    <a:pt x="692061" y="2793174"/>
                  </a:lnTo>
                  <a:lnTo>
                    <a:pt x="670801" y="2836913"/>
                  </a:lnTo>
                  <a:lnTo>
                    <a:pt x="652780" y="2882379"/>
                  </a:lnTo>
                  <a:lnTo>
                    <a:pt x="634758" y="2836913"/>
                  </a:lnTo>
                  <a:lnTo>
                    <a:pt x="615518" y="2797340"/>
                  </a:lnTo>
                  <a:lnTo>
                    <a:pt x="615518" y="3099612"/>
                  </a:lnTo>
                  <a:lnTo>
                    <a:pt x="613473" y="3148495"/>
                  </a:lnTo>
                  <a:lnTo>
                    <a:pt x="607453" y="3196259"/>
                  </a:lnTo>
                  <a:lnTo>
                    <a:pt x="597611" y="3242754"/>
                  </a:lnTo>
                  <a:lnTo>
                    <a:pt x="584136" y="3287801"/>
                  </a:lnTo>
                  <a:lnTo>
                    <a:pt x="567169" y="3331235"/>
                  </a:lnTo>
                  <a:lnTo>
                    <a:pt x="546887" y="3372891"/>
                  </a:lnTo>
                  <a:lnTo>
                    <a:pt x="523443" y="3412617"/>
                  </a:lnTo>
                  <a:lnTo>
                    <a:pt x="497014" y="3450234"/>
                  </a:lnTo>
                  <a:lnTo>
                    <a:pt x="467753" y="3485591"/>
                  </a:lnTo>
                  <a:lnTo>
                    <a:pt x="435838" y="3518509"/>
                  </a:lnTo>
                  <a:lnTo>
                    <a:pt x="401421" y="3548850"/>
                  </a:lnTo>
                  <a:lnTo>
                    <a:pt x="364680" y="3576421"/>
                  </a:lnTo>
                  <a:lnTo>
                    <a:pt x="325767" y="3601059"/>
                  </a:lnTo>
                  <a:lnTo>
                    <a:pt x="284861" y="3622624"/>
                  </a:lnTo>
                  <a:lnTo>
                    <a:pt x="242112" y="3640937"/>
                  </a:lnTo>
                  <a:lnTo>
                    <a:pt x="197688" y="3655822"/>
                  </a:lnTo>
                  <a:lnTo>
                    <a:pt x="151752" y="3667137"/>
                  </a:lnTo>
                  <a:lnTo>
                    <a:pt x="104470" y="3674707"/>
                  </a:lnTo>
                  <a:lnTo>
                    <a:pt x="56019" y="3678377"/>
                  </a:lnTo>
                  <a:lnTo>
                    <a:pt x="56019" y="2520873"/>
                  </a:lnTo>
                  <a:lnTo>
                    <a:pt x="104470" y="2524544"/>
                  </a:lnTo>
                  <a:lnTo>
                    <a:pt x="151752" y="2532113"/>
                  </a:lnTo>
                  <a:lnTo>
                    <a:pt x="197688" y="2543429"/>
                  </a:lnTo>
                  <a:lnTo>
                    <a:pt x="242112" y="2558313"/>
                  </a:lnTo>
                  <a:lnTo>
                    <a:pt x="284861" y="2576626"/>
                  </a:lnTo>
                  <a:lnTo>
                    <a:pt x="325780" y="2598191"/>
                  </a:lnTo>
                  <a:lnTo>
                    <a:pt x="364693" y="2622829"/>
                  </a:lnTo>
                  <a:lnTo>
                    <a:pt x="401434" y="2650401"/>
                  </a:lnTo>
                  <a:lnTo>
                    <a:pt x="435838" y="2680728"/>
                  </a:lnTo>
                  <a:lnTo>
                    <a:pt x="467753" y="2713659"/>
                  </a:lnTo>
                  <a:lnTo>
                    <a:pt x="497014" y="2749016"/>
                  </a:lnTo>
                  <a:lnTo>
                    <a:pt x="523443" y="2786634"/>
                  </a:lnTo>
                  <a:lnTo>
                    <a:pt x="546887" y="2826347"/>
                  </a:lnTo>
                  <a:lnTo>
                    <a:pt x="567169" y="2868003"/>
                  </a:lnTo>
                  <a:lnTo>
                    <a:pt x="584136" y="2911437"/>
                  </a:lnTo>
                  <a:lnTo>
                    <a:pt x="597611" y="2956483"/>
                  </a:lnTo>
                  <a:lnTo>
                    <a:pt x="607453" y="3002965"/>
                  </a:lnTo>
                  <a:lnTo>
                    <a:pt x="613473" y="3050730"/>
                  </a:lnTo>
                  <a:lnTo>
                    <a:pt x="615518" y="3099612"/>
                  </a:lnTo>
                  <a:lnTo>
                    <a:pt x="615518" y="2797340"/>
                  </a:lnTo>
                  <a:lnTo>
                    <a:pt x="589165" y="2751340"/>
                  </a:lnTo>
                  <a:lnTo>
                    <a:pt x="561898" y="2711526"/>
                  </a:lnTo>
                  <a:lnTo>
                    <a:pt x="531850" y="2673896"/>
                  </a:lnTo>
                  <a:lnTo>
                    <a:pt x="499160" y="2638602"/>
                  </a:lnTo>
                  <a:lnTo>
                    <a:pt x="463981" y="2605773"/>
                  </a:lnTo>
                  <a:lnTo>
                    <a:pt x="426478" y="2575585"/>
                  </a:lnTo>
                  <a:lnTo>
                    <a:pt x="386778" y="2548166"/>
                  </a:lnTo>
                  <a:lnTo>
                    <a:pt x="345033" y="2523667"/>
                  </a:lnTo>
                  <a:lnTo>
                    <a:pt x="301396" y="2502243"/>
                  </a:lnTo>
                  <a:lnTo>
                    <a:pt x="1004176" y="2502243"/>
                  </a:lnTo>
                  <a:lnTo>
                    <a:pt x="1004176" y="2444242"/>
                  </a:lnTo>
                  <a:lnTo>
                    <a:pt x="58166" y="2444242"/>
                  </a:lnTo>
                  <a:lnTo>
                    <a:pt x="58166" y="1303375"/>
                  </a:lnTo>
                  <a:lnTo>
                    <a:pt x="1200200" y="2444242"/>
                  </a:lnTo>
                  <a:lnTo>
                    <a:pt x="1200200" y="2338946"/>
                  </a:lnTo>
                  <a:lnTo>
                    <a:pt x="163588" y="1303375"/>
                  </a:lnTo>
                  <a:lnTo>
                    <a:pt x="110871" y="1250721"/>
                  </a:lnTo>
                  <a:lnTo>
                    <a:pt x="1252918" y="1250721"/>
                  </a:lnTo>
                  <a:lnTo>
                    <a:pt x="1252918" y="1194714"/>
                  </a:lnTo>
                  <a:lnTo>
                    <a:pt x="2768" y="1194714"/>
                  </a:lnTo>
                  <a:lnTo>
                    <a:pt x="2768" y="2446845"/>
                  </a:lnTo>
                  <a:lnTo>
                    <a:pt x="0" y="2446845"/>
                  </a:lnTo>
                  <a:lnTo>
                    <a:pt x="0" y="3752405"/>
                  </a:lnTo>
                  <a:lnTo>
                    <a:pt x="1252359" y="3752405"/>
                  </a:lnTo>
                  <a:lnTo>
                    <a:pt x="1305560" y="3752405"/>
                  </a:lnTo>
                  <a:lnTo>
                    <a:pt x="2557932" y="3752405"/>
                  </a:lnTo>
                  <a:lnTo>
                    <a:pt x="2557932" y="3696995"/>
                  </a:lnTo>
                  <a:lnTo>
                    <a:pt x="2557932" y="3358515"/>
                  </a:lnTo>
                  <a:lnTo>
                    <a:pt x="2557932" y="2840723"/>
                  </a:lnTo>
                  <a:lnTo>
                    <a:pt x="2557932" y="2502243"/>
                  </a:lnTo>
                  <a:lnTo>
                    <a:pt x="2557932" y="2500985"/>
                  </a:lnTo>
                  <a:lnTo>
                    <a:pt x="2557932" y="2446845"/>
                  </a:lnTo>
                  <a:lnTo>
                    <a:pt x="2557932" y="1250950"/>
                  </a:lnTo>
                  <a:close/>
                </a:path>
                <a:path w="2558415" h="3752850">
                  <a:moveTo>
                    <a:pt x="2557932" y="0"/>
                  </a:moveTo>
                  <a:lnTo>
                    <a:pt x="1252359" y="0"/>
                  </a:lnTo>
                  <a:lnTo>
                    <a:pt x="1252359" y="495"/>
                  </a:lnTo>
                  <a:lnTo>
                    <a:pt x="1252359" y="1270"/>
                  </a:lnTo>
                  <a:lnTo>
                    <a:pt x="2557932" y="1270"/>
                  </a:lnTo>
                  <a:lnTo>
                    <a:pt x="2557932" y="495"/>
                  </a:lnTo>
                  <a:lnTo>
                    <a:pt x="255793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47146" y="0"/>
              <a:ext cx="2558415" cy="8807450"/>
            </a:xfrm>
            <a:custGeom>
              <a:avLst/>
              <a:gdLst/>
              <a:ahLst/>
              <a:cxnLst/>
              <a:rect l="l" t="t" r="r" b="b"/>
              <a:pathLst>
                <a:path w="2558415" h="8807450">
                  <a:moveTo>
                    <a:pt x="1305636" y="7501344"/>
                  </a:moveTo>
                  <a:lnTo>
                    <a:pt x="1250073" y="7501344"/>
                  </a:lnTo>
                  <a:lnTo>
                    <a:pt x="1250073" y="7556906"/>
                  </a:lnTo>
                  <a:lnTo>
                    <a:pt x="1250073" y="7675448"/>
                  </a:lnTo>
                  <a:lnTo>
                    <a:pt x="1250073" y="7938668"/>
                  </a:lnTo>
                  <a:lnTo>
                    <a:pt x="1250073" y="8751418"/>
                  </a:lnTo>
                  <a:lnTo>
                    <a:pt x="676173" y="8751418"/>
                  </a:lnTo>
                  <a:lnTo>
                    <a:pt x="666864" y="8696579"/>
                  </a:lnTo>
                  <a:lnTo>
                    <a:pt x="660882" y="8657717"/>
                  </a:lnTo>
                  <a:lnTo>
                    <a:pt x="654469" y="8612429"/>
                  </a:lnTo>
                  <a:lnTo>
                    <a:pt x="647966" y="8561578"/>
                  </a:lnTo>
                  <a:lnTo>
                    <a:pt x="641731" y="8506041"/>
                  </a:lnTo>
                  <a:lnTo>
                    <a:pt x="636104" y="8446719"/>
                  </a:lnTo>
                  <a:lnTo>
                    <a:pt x="631431" y="8384489"/>
                  </a:lnTo>
                  <a:lnTo>
                    <a:pt x="628065" y="8320240"/>
                  </a:lnTo>
                  <a:lnTo>
                    <a:pt x="626338" y="8254835"/>
                  </a:lnTo>
                  <a:lnTo>
                    <a:pt x="677697" y="8252828"/>
                  </a:lnTo>
                  <a:lnTo>
                    <a:pt x="728319" y="8249310"/>
                  </a:lnTo>
                  <a:lnTo>
                    <a:pt x="777798" y="8244141"/>
                  </a:lnTo>
                  <a:lnTo>
                    <a:pt x="825754" y="8237169"/>
                  </a:lnTo>
                  <a:lnTo>
                    <a:pt x="871766" y="8228241"/>
                  </a:lnTo>
                  <a:lnTo>
                    <a:pt x="915466" y="8217205"/>
                  </a:lnTo>
                  <a:lnTo>
                    <a:pt x="956437" y="8203908"/>
                  </a:lnTo>
                  <a:lnTo>
                    <a:pt x="1008202" y="8182305"/>
                  </a:lnTo>
                  <a:lnTo>
                    <a:pt x="1015847" y="8178254"/>
                  </a:lnTo>
                  <a:lnTo>
                    <a:pt x="1056081" y="8156956"/>
                  </a:lnTo>
                  <a:lnTo>
                    <a:pt x="1099883" y="8128076"/>
                  </a:lnTo>
                  <a:lnTo>
                    <a:pt x="1139380" y="8095894"/>
                  </a:lnTo>
                  <a:lnTo>
                    <a:pt x="1174356" y="8060639"/>
                  </a:lnTo>
                  <a:lnTo>
                    <a:pt x="1204607" y="8022526"/>
                  </a:lnTo>
                  <a:lnTo>
                    <a:pt x="1229918" y="7981797"/>
                  </a:lnTo>
                  <a:lnTo>
                    <a:pt x="1250073" y="7938668"/>
                  </a:lnTo>
                  <a:lnTo>
                    <a:pt x="1250073" y="7675448"/>
                  </a:lnTo>
                  <a:lnTo>
                    <a:pt x="1239926" y="7655547"/>
                  </a:lnTo>
                  <a:lnTo>
                    <a:pt x="1228229" y="7636865"/>
                  </a:lnTo>
                  <a:lnTo>
                    <a:pt x="1215009" y="7619492"/>
                  </a:lnTo>
                  <a:lnTo>
                    <a:pt x="1201394" y="7604798"/>
                  </a:lnTo>
                  <a:lnTo>
                    <a:pt x="1200404" y="7603718"/>
                  </a:lnTo>
                  <a:lnTo>
                    <a:pt x="1200404" y="7802181"/>
                  </a:lnTo>
                  <a:lnTo>
                    <a:pt x="1200010" y="7816748"/>
                  </a:lnTo>
                  <a:lnTo>
                    <a:pt x="1194015" y="7861325"/>
                  </a:lnTo>
                  <a:lnTo>
                    <a:pt x="1181087" y="7905331"/>
                  </a:lnTo>
                  <a:lnTo>
                    <a:pt x="1161846" y="7947025"/>
                  </a:lnTo>
                  <a:lnTo>
                    <a:pt x="1136599" y="7986115"/>
                  </a:lnTo>
                  <a:lnTo>
                    <a:pt x="1105611" y="8022310"/>
                  </a:lnTo>
                  <a:lnTo>
                    <a:pt x="1069187" y="8055318"/>
                  </a:lnTo>
                  <a:lnTo>
                    <a:pt x="1027607" y="8084833"/>
                  </a:lnTo>
                  <a:lnTo>
                    <a:pt x="981163" y="8110550"/>
                  </a:lnTo>
                  <a:lnTo>
                    <a:pt x="930148" y="8132191"/>
                  </a:lnTo>
                  <a:lnTo>
                    <a:pt x="886637" y="8145970"/>
                  </a:lnTo>
                  <a:lnTo>
                    <a:pt x="839533" y="8157032"/>
                  </a:lnTo>
                  <a:lnTo>
                    <a:pt x="789432" y="8165579"/>
                  </a:lnTo>
                  <a:lnTo>
                    <a:pt x="736892" y="8171828"/>
                  </a:lnTo>
                  <a:lnTo>
                    <a:pt x="682510" y="8175993"/>
                  </a:lnTo>
                  <a:lnTo>
                    <a:pt x="626859" y="8178254"/>
                  </a:lnTo>
                  <a:lnTo>
                    <a:pt x="629259" y="8123161"/>
                  </a:lnTo>
                  <a:lnTo>
                    <a:pt x="633590" y="8069148"/>
                  </a:lnTo>
                  <a:lnTo>
                    <a:pt x="640054" y="8016773"/>
                  </a:lnTo>
                  <a:lnTo>
                    <a:pt x="648893" y="7966557"/>
                  </a:lnTo>
                  <a:lnTo>
                    <a:pt x="660298" y="7919059"/>
                  </a:lnTo>
                  <a:lnTo>
                    <a:pt x="674471" y="7874813"/>
                  </a:lnTo>
                  <a:lnTo>
                    <a:pt x="696023" y="7824025"/>
                  </a:lnTo>
                  <a:lnTo>
                    <a:pt x="721461" y="7777772"/>
                  </a:lnTo>
                  <a:lnTo>
                    <a:pt x="750506" y="7736332"/>
                  </a:lnTo>
                  <a:lnTo>
                    <a:pt x="782853" y="7699984"/>
                  </a:lnTo>
                  <a:lnTo>
                    <a:pt x="818235" y="7669022"/>
                  </a:lnTo>
                  <a:lnTo>
                    <a:pt x="856348" y="7643736"/>
                  </a:lnTo>
                  <a:lnTo>
                    <a:pt x="896899" y="7624407"/>
                  </a:lnTo>
                  <a:lnTo>
                    <a:pt x="939609" y="7611338"/>
                  </a:lnTo>
                  <a:lnTo>
                    <a:pt x="987234" y="7604798"/>
                  </a:lnTo>
                  <a:lnTo>
                    <a:pt x="1033259" y="7606538"/>
                  </a:lnTo>
                  <a:lnTo>
                    <a:pt x="1076198" y="7616253"/>
                  </a:lnTo>
                  <a:lnTo>
                    <a:pt x="1114552" y="7633576"/>
                  </a:lnTo>
                  <a:lnTo>
                    <a:pt x="1146860" y="7658201"/>
                  </a:lnTo>
                  <a:lnTo>
                    <a:pt x="1186649" y="7721270"/>
                  </a:lnTo>
                  <a:lnTo>
                    <a:pt x="1196911" y="7760094"/>
                  </a:lnTo>
                  <a:lnTo>
                    <a:pt x="1200404" y="7802181"/>
                  </a:lnTo>
                  <a:lnTo>
                    <a:pt x="1200404" y="7603718"/>
                  </a:lnTo>
                  <a:lnTo>
                    <a:pt x="1168514" y="7577595"/>
                  </a:lnTo>
                  <a:lnTo>
                    <a:pt x="1132344" y="7556906"/>
                  </a:lnTo>
                  <a:lnTo>
                    <a:pt x="1250073" y="7556906"/>
                  </a:lnTo>
                  <a:lnTo>
                    <a:pt x="1250073" y="7501344"/>
                  </a:lnTo>
                  <a:lnTo>
                    <a:pt x="860094" y="7501344"/>
                  </a:lnTo>
                  <a:lnTo>
                    <a:pt x="860094" y="7556906"/>
                  </a:lnTo>
                  <a:lnTo>
                    <a:pt x="818565" y="7577315"/>
                  </a:lnTo>
                  <a:lnTo>
                    <a:pt x="779284" y="7602715"/>
                  </a:lnTo>
                  <a:lnTo>
                    <a:pt x="742467" y="7632916"/>
                  </a:lnTo>
                  <a:lnTo>
                    <a:pt x="708317" y="7667676"/>
                  </a:lnTo>
                  <a:lnTo>
                    <a:pt x="677062" y="7706817"/>
                  </a:lnTo>
                  <a:lnTo>
                    <a:pt x="648906" y="7750124"/>
                  </a:lnTo>
                  <a:lnTo>
                    <a:pt x="624078" y="7797393"/>
                  </a:lnTo>
                  <a:lnTo>
                    <a:pt x="602792" y="7848409"/>
                  </a:lnTo>
                  <a:lnTo>
                    <a:pt x="598474" y="7861592"/>
                  </a:lnTo>
                  <a:lnTo>
                    <a:pt x="598474" y="8751418"/>
                  </a:lnTo>
                  <a:lnTo>
                    <a:pt x="55562" y="8751418"/>
                  </a:lnTo>
                  <a:lnTo>
                    <a:pt x="55562" y="8209610"/>
                  </a:lnTo>
                  <a:lnTo>
                    <a:pt x="117030" y="8219186"/>
                  </a:lnTo>
                  <a:lnTo>
                    <a:pt x="157276" y="8224850"/>
                  </a:lnTo>
                  <a:lnTo>
                    <a:pt x="202920" y="8230730"/>
                  </a:lnTo>
                  <a:lnTo>
                    <a:pt x="253238" y="8236559"/>
                  </a:lnTo>
                  <a:lnTo>
                    <a:pt x="307492" y="8242071"/>
                  </a:lnTo>
                  <a:lnTo>
                    <a:pt x="364985" y="8246973"/>
                  </a:lnTo>
                  <a:lnTo>
                    <a:pt x="424980" y="8251012"/>
                  </a:lnTo>
                  <a:lnTo>
                    <a:pt x="486778" y="8253895"/>
                  </a:lnTo>
                  <a:lnTo>
                    <a:pt x="549643" y="8255355"/>
                  </a:lnTo>
                  <a:lnTo>
                    <a:pt x="551167" y="8318703"/>
                  </a:lnTo>
                  <a:lnTo>
                    <a:pt x="554215" y="8380895"/>
                  </a:lnTo>
                  <a:lnTo>
                    <a:pt x="558507" y="8441195"/>
                  </a:lnTo>
                  <a:lnTo>
                    <a:pt x="563727" y="8498929"/>
                  </a:lnTo>
                  <a:lnTo>
                    <a:pt x="569607" y="8553374"/>
                  </a:lnTo>
                  <a:lnTo>
                    <a:pt x="575843" y="8603818"/>
                  </a:lnTo>
                  <a:lnTo>
                    <a:pt x="582142" y="8649551"/>
                  </a:lnTo>
                  <a:lnTo>
                    <a:pt x="588213" y="8689861"/>
                  </a:lnTo>
                  <a:lnTo>
                    <a:pt x="598474" y="8751418"/>
                  </a:lnTo>
                  <a:lnTo>
                    <a:pt x="598474" y="7861592"/>
                  </a:lnTo>
                  <a:lnTo>
                    <a:pt x="577773" y="7934185"/>
                  </a:lnTo>
                  <a:lnTo>
                    <a:pt x="568579" y="7980388"/>
                  </a:lnTo>
                  <a:lnTo>
                    <a:pt x="561365" y="8028305"/>
                  </a:lnTo>
                  <a:lnTo>
                    <a:pt x="556006" y="8077581"/>
                  </a:lnTo>
                  <a:lnTo>
                    <a:pt x="552335" y="8128076"/>
                  </a:lnTo>
                  <a:lnTo>
                    <a:pt x="550240" y="8178711"/>
                  </a:lnTo>
                  <a:lnTo>
                    <a:pt x="485521" y="8177060"/>
                  </a:lnTo>
                  <a:lnTo>
                    <a:pt x="421830" y="8173898"/>
                  </a:lnTo>
                  <a:lnTo>
                    <a:pt x="360045" y="8169529"/>
                  </a:lnTo>
                  <a:lnTo>
                    <a:pt x="301078" y="8164271"/>
                  </a:lnTo>
                  <a:lnTo>
                    <a:pt x="245783" y="8158454"/>
                  </a:lnTo>
                  <a:lnTo>
                    <a:pt x="195059" y="8152397"/>
                  </a:lnTo>
                  <a:lnTo>
                    <a:pt x="149796" y="8146415"/>
                  </a:lnTo>
                  <a:lnTo>
                    <a:pt x="110858" y="8140814"/>
                  </a:lnTo>
                  <a:lnTo>
                    <a:pt x="55562" y="8132077"/>
                  </a:lnTo>
                  <a:lnTo>
                    <a:pt x="55562" y="7556906"/>
                  </a:lnTo>
                  <a:lnTo>
                    <a:pt x="860094" y="7556906"/>
                  </a:lnTo>
                  <a:lnTo>
                    <a:pt x="860094" y="7501344"/>
                  </a:lnTo>
                  <a:lnTo>
                    <a:pt x="0" y="7501344"/>
                  </a:lnTo>
                  <a:lnTo>
                    <a:pt x="0" y="8806980"/>
                  </a:lnTo>
                  <a:lnTo>
                    <a:pt x="1305636" y="8806980"/>
                  </a:lnTo>
                  <a:lnTo>
                    <a:pt x="1305636" y="8751418"/>
                  </a:lnTo>
                  <a:lnTo>
                    <a:pt x="1305636" y="7938668"/>
                  </a:lnTo>
                  <a:lnTo>
                    <a:pt x="1305636" y="7675448"/>
                  </a:lnTo>
                  <a:lnTo>
                    <a:pt x="1305636" y="7556906"/>
                  </a:lnTo>
                  <a:lnTo>
                    <a:pt x="1305636" y="7501344"/>
                  </a:lnTo>
                  <a:close/>
                </a:path>
                <a:path w="2558415" h="8807450">
                  <a:moveTo>
                    <a:pt x="2557843" y="2499080"/>
                  </a:moveTo>
                  <a:lnTo>
                    <a:pt x="2501823" y="2499080"/>
                  </a:lnTo>
                  <a:lnTo>
                    <a:pt x="2501823" y="2554465"/>
                  </a:lnTo>
                  <a:lnTo>
                    <a:pt x="2501823" y="2607195"/>
                  </a:lnTo>
                  <a:lnTo>
                    <a:pt x="2501823" y="3749230"/>
                  </a:lnTo>
                  <a:lnTo>
                    <a:pt x="1360957" y="3749230"/>
                  </a:lnTo>
                  <a:lnTo>
                    <a:pt x="1413624" y="3696525"/>
                  </a:lnTo>
                  <a:lnTo>
                    <a:pt x="2501823" y="2607195"/>
                  </a:lnTo>
                  <a:lnTo>
                    <a:pt x="2501823" y="2554465"/>
                  </a:lnTo>
                  <a:lnTo>
                    <a:pt x="2449157" y="2554478"/>
                  </a:lnTo>
                  <a:lnTo>
                    <a:pt x="1308303" y="3696525"/>
                  </a:lnTo>
                  <a:lnTo>
                    <a:pt x="1308303" y="2554465"/>
                  </a:lnTo>
                  <a:lnTo>
                    <a:pt x="2501823" y="2554465"/>
                  </a:lnTo>
                  <a:lnTo>
                    <a:pt x="2501823" y="2499080"/>
                  </a:lnTo>
                  <a:lnTo>
                    <a:pt x="1305636" y="2499080"/>
                  </a:lnTo>
                  <a:lnTo>
                    <a:pt x="1305636" y="1686534"/>
                  </a:lnTo>
                  <a:lnTo>
                    <a:pt x="1305636" y="1423314"/>
                  </a:lnTo>
                  <a:lnTo>
                    <a:pt x="1305636" y="1305560"/>
                  </a:lnTo>
                  <a:lnTo>
                    <a:pt x="1305674" y="1249680"/>
                  </a:lnTo>
                  <a:lnTo>
                    <a:pt x="1305636" y="1249210"/>
                  </a:lnTo>
                  <a:lnTo>
                    <a:pt x="1250073" y="1249210"/>
                  </a:lnTo>
                  <a:lnTo>
                    <a:pt x="1250073" y="1305560"/>
                  </a:lnTo>
                  <a:lnTo>
                    <a:pt x="1250073" y="1423314"/>
                  </a:lnTo>
                  <a:lnTo>
                    <a:pt x="1250073" y="1686534"/>
                  </a:lnTo>
                  <a:lnTo>
                    <a:pt x="1250073" y="2499283"/>
                  </a:lnTo>
                  <a:lnTo>
                    <a:pt x="676173" y="2499283"/>
                  </a:lnTo>
                  <a:lnTo>
                    <a:pt x="666864" y="2444445"/>
                  </a:lnTo>
                  <a:lnTo>
                    <a:pt x="660882" y="2405583"/>
                  </a:lnTo>
                  <a:lnTo>
                    <a:pt x="654469" y="2360295"/>
                  </a:lnTo>
                  <a:lnTo>
                    <a:pt x="647966" y="2309444"/>
                  </a:lnTo>
                  <a:lnTo>
                    <a:pt x="641731" y="2253907"/>
                  </a:lnTo>
                  <a:lnTo>
                    <a:pt x="636104" y="2194585"/>
                  </a:lnTo>
                  <a:lnTo>
                    <a:pt x="631431" y="2132355"/>
                  </a:lnTo>
                  <a:lnTo>
                    <a:pt x="628065" y="2068106"/>
                  </a:lnTo>
                  <a:lnTo>
                    <a:pt x="626338" y="2002701"/>
                  </a:lnTo>
                  <a:lnTo>
                    <a:pt x="677697" y="2000694"/>
                  </a:lnTo>
                  <a:lnTo>
                    <a:pt x="728319" y="1997176"/>
                  </a:lnTo>
                  <a:lnTo>
                    <a:pt x="777798" y="1992007"/>
                  </a:lnTo>
                  <a:lnTo>
                    <a:pt x="825754" y="1985035"/>
                  </a:lnTo>
                  <a:lnTo>
                    <a:pt x="871766" y="1976107"/>
                  </a:lnTo>
                  <a:lnTo>
                    <a:pt x="915466" y="1965071"/>
                  </a:lnTo>
                  <a:lnTo>
                    <a:pt x="956437" y="1951774"/>
                  </a:lnTo>
                  <a:lnTo>
                    <a:pt x="1008202" y="1930171"/>
                  </a:lnTo>
                  <a:lnTo>
                    <a:pt x="1015834" y="1926132"/>
                  </a:lnTo>
                  <a:lnTo>
                    <a:pt x="1056081" y="1904822"/>
                  </a:lnTo>
                  <a:lnTo>
                    <a:pt x="1099883" y="1875942"/>
                  </a:lnTo>
                  <a:lnTo>
                    <a:pt x="1139380" y="1843760"/>
                  </a:lnTo>
                  <a:lnTo>
                    <a:pt x="1174356" y="1808505"/>
                  </a:lnTo>
                  <a:lnTo>
                    <a:pt x="1204607" y="1770392"/>
                  </a:lnTo>
                  <a:lnTo>
                    <a:pt x="1229918" y="1729663"/>
                  </a:lnTo>
                  <a:lnTo>
                    <a:pt x="1250073" y="1686534"/>
                  </a:lnTo>
                  <a:lnTo>
                    <a:pt x="1250073" y="1423314"/>
                  </a:lnTo>
                  <a:lnTo>
                    <a:pt x="1239926" y="1403426"/>
                  </a:lnTo>
                  <a:lnTo>
                    <a:pt x="1228229" y="1384731"/>
                  </a:lnTo>
                  <a:lnTo>
                    <a:pt x="1215009" y="1367370"/>
                  </a:lnTo>
                  <a:lnTo>
                    <a:pt x="1201394" y="1352664"/>
                  </a:lnTo>
                  <a:lnTo>
                    <a:pt x="1200404" y="1351584"/>
                  </a:lnTo>
                  <a:lnTo>
                    <a:pt x="1200404" y="1550047"/>
                  </a:lnTo>
                  <a:lnTo>
                    <a:pt x="1200010" y="1564614"/>
                  </a:lnTo>
                  <a:lnTo>
                    <a:pt x="1194015" y="1609204"/>
                  </a:lnTo>
                  <a:lnTo>
                    <a:pt x="1181087" y="1653197"/>
                  </a:lnTo>
                  <a:lnTo>
                    <a:pt x="1161846" y="1694891"/>
                  </a:lnTo>
                  <a:lnTo>
                    <a:pt x="1136599" y="1733994"/>
                  </a:lnTo>
                  <a:lnTo>
                    <a:pt x="1105611" y="1770189"/>
                  </a:lnTo>
                  <a:lnTo>
                    <a:pt x="1069187" y="1803184"/>
                  </a:lnTo>
                  <a:lnTo>
                    <a:pt x="1027607" y="1832698"/>
                  </a:lnTo>
                  <a:lnTo>
                    <a:pt x="981163" y="1858416"/>
                  </a:lnTo>
                  <a:lnTo>
                    <a:pt x="930148" y="1880057"/>
                  </a:lnTo>
                  <a:lnTo>
                    <a:pt x="886637" y="1893836"/>
                  </a:lnTo>
                  <a:lnTo>
                    <a:pt x="839533" y="1904898"/>
                  </a:lnTo>
                  <a:lnTo>
                    <a:pt x="789432" y="1913445"/>
                  </a:lnTo>
                  <a:lnTo>
                    <a:pt x="736892" y="1919706"/>
                  </a:lnTo>
                  <a:lnTo>
                    <a:pt x="682510" y="1923859"/>
                  </a:lnTo>
                  <a:lnTo>
                    <a:pt x="626859" y="1926132"/>
                  </a:lnTo>
                  <a:lnTo>
                    <a:pt x="629259" y="1871027"/>
                  </a:lnTo>
                  <a:lnTo>
                    <a:pt x="633590" y="1817014"/>
                  </a:lnTo>
                  <a:lnTo>
                    <a:pt x="640054" y="1764639"/>
                  </a:lnTo>
                  <a:lnTo>
                    <a:pt x="648893" y="1714423"/>
                  </a:lnTo>
                  <a:lnTo>
                    <a:pt x="660298" y="1666925"/>
                  </a:lnTo>
                  <a:lnTo>
                    <a:pt x="674471" y="1622679"/>
                  </a:lnTo>
                  <a:lnTo>
                    <a:pt x="696023" y="1571904"/>
                  </a:lnTo>
                  <a:lnTo>
                    <a:pt x="721461" y="1525638"/>
                  </a:lnTo>
                  <a:lnTo>
                    <a:pt x="750506" y="1484198"/>
                  </a:lnTo>
                  <a:lnTo>
                    <a:pt x="782853" y="1447850"/>
                  </a:lnTo>
                  <a:lnTo>
                    <a:pt x="818235" y="1416888"/>
                  </a:lnTo>
                  <a:lnTo>
                    <a:pt x="856348" y="1391602"/>
                  </a:lnTo>
                  <a:lnTo>
                    <a:pt x="896899" y="1372273"/>
                  </a:lnTo>
                  <a:lnTo>
                    <a:pt x="939609" y="1359204"/>
                  </a:lnTo>
                  <a:lnTo>
                    <a:pt x="987234" y="1352664"/>
                  </a:lnTo>
                  <a:lnTo>
                    <a:pt x="1033259" y="1354416"/>
                  </a:lnTo>
                  <a:lnTo>
                    <a:pt x="1076198" y="1364119"/>
                  </a:lnTo>
                  <a:lnTo>
                    <a:pt x="1114552" y="1381455"/>
                  </a:lnTo>
                  <a:lnTo>
                    <a:pt x="1146860" y="1406067"/>
                  </a:lnTo>
                  <a:lnTo>
                    <a:pt x="1186649" y="1469136"/>
                  </a:lnTo>
                  <a:lnTo>
                    <a:pt x="1196911" y="1507959"/>
                  </a:lnTo>
                  <a:lnTo>
                    <a:pt x="1200404" y="1550047"/>
                  </a:lnTo>
                  <a:lnTo>
                    <a:pt x="1200404" y="1351584"/>
                  </a:lnTo>
                  <a:lnTo>
                    <a:pt x="1168514" y="1325473"/>
                  </a:lnTo>
                  <a:lnTo>
                    <a:pt x="1133843" y="1305560"/>
                  </a:lnTo>
                  <a:lnTo>
                    <a:pt x="1250073" y="1305560"/>
                  </a:lnTo>
                  <a:lnTo>
                    <a:pt x="1250073" y="1249210"/>
                  </a:lnTo>
                  <a:lnTo>
                    <a:pt x="1134211" y="1249210"/>
                  </a:lnTo>
                  <a:lnTo>
                    <a:pt x="1134211" y="55880"/>
                  </a:lnTo>
                  <a:lnTo>
                    <a:pt x="1250289" y="55880"/>
                  </a:lnTo>
                  <a:lnTo>
                    <a:pt x="1250289" y="1249133"/>
                  </a:lnTo>
                  <a:lnTo>
                    <a:pt x="1305674" y="1249133"/>
                  </a:lnTo>
                  <a:lnTo>
                    <a:pt x="1305674" y="55880"/>
                  </a:lnTo>
                  <a:lnTo>
                    <a:pt x="1305674" y="55613"/>
                  </a:lnTo>
                  <a:lnTo>
                    <a:pt x="1305674" y="0"/>
                  </a:lnTo>
                  <a:lnTo>
                    <a:pt x="1059738" y="0"/>
                  </a:lnTo>
                  <a:lnTo>
                    <a:pt x="1059738" y="55880"/>
                  </a:lnTo>
                  <a:lnTo>
                    <a:pt x="1059738" y="1249210"/>
                  </a:lnTo>
                  <a:lnTo>
                    <a:pt x="858481" y="1249210"/>
                  </a:lnTo>
                  <a:lnTo>
                    <a:pt x="858481" y="1305560"/>
                  </a:lnTo>
                  <a:lnTo>
                    <a:pt x="818565" y="1325181"/>
                  </a:lnTo>
                  <a:lnTo>
                    <a:pt x="779284" y="1350581"/>
                  </a:lnTo>
                  <a:lnTo>
                    <a:pt x="742467" y="1380769"/>
                  </a:lnTo>
                  <a:lnTo>
                    <a:pt x="708317" y="1415542"/>
                  </a:lnTo>
                  <a:lnTo>
                    <a:pt x="677062" y="1454683"/>
                  </a:lnTo>
                  <a:lnTo>
                    <a:pt x="648906" y="1497990"/>
                  </a:lnTo>
                  <a:lnTo>
                    <a:pt x="624078" y="1545259"/>
                  </a:lnTo>
                  <a:lnTo>
                    <a:pt x="602792" y="1596275"/>
                  </a:lnTo>
                  <a:lnTo>
                    <a:pt x="598474" y="1609458"/>
                  </a:lnTo>
                  <a:lnTo>
                    <a:pt x="598474" y="2499283"/>
                  </a:lnTo>
                  <a:lnTo>
                    <a:pt x="55562" y="2499283"/>
                  </a:lnTo>
                  <a:lnTo>
                    <a:pt x="55562" y="1957476"/>
                  </a:lnTo>
                  <a:lnTo>
                    <a:pt x="117030" y="1967052"/>
                  </a:lnTo>
                  <a:lnTo>
                    <a:pt x="157276" y="1972716"/>
                  </a:lnTo>
                  <a:lnTo>
                    <a:pt x="202920" y="1978596"/>
                  </a:lnTo>
                  <a:lnTo>
                    <a:pt x="253238" y="1984425"/>
                  </a:lnTo>
                  <a:lnTo>
                    <a:pt x="307492" y="1989937"/>
                  </a:lnTo>
                  <a:lnTo>
                    <a:pt x="364985" y="1994839"/>
                  </a:lnTo>
                  <a:lnTo>
                    <a:pt x="424980" y="1998878"/>
                  </a:lnTo>
                  <a:lnTo>
                    <a:pt x="486778" y="2001761"/>
                  </a:lnTo>
                  <a:lnTo>
                    <a:pt x="549643" y="2003221"/>
                  </a:lnTo>
                  <a:lnTo>
                    <a:pt x="551167" y="2066569"/>
                  </a:lnTo>
                  <a:lnTo>
                    <a:pt x="554215" y="2128748"/>
                  </a:lnTo>
                  <a:lnTo>
                    <a:pt x="558507" y="2189061"/>
                  </a:lnTo>
                  <a:lnTo>
                    <a:pt x="563727" y="2246795"/>
                  </a:lnTo>
                  <a:lnTo>
                    <a:pt x="569607" y="2301240"/>
                  </a:lnTo>
                  <a:lnTo>
                    <a:pt x="575843" y="2351684"/>
                  </a:lnTo>
                  <a:lnTo>
                    <a:pt x="582142" y="2397417"/>
                  </a:lnTo>
                  <a:lnTo>
                    <a:pt x="588213" y="2437727"/>
                  </a:lnTo>
                  <a:lnTo>
                    <a:pt x="598474" y="2499283"/>
                  </a:lnTo>
                  <a:lnTo>
                    <a:pt x="598474" y="1609458"/>
                  </a:lnTo>
                  <a:lnTo>
                    <a:pt x="577773" y="1682051"/>
                  </a:lnTo>
                  <a:lnTo>
                    <a:pt x="568579" y="1728254"/>
                  </a:lnTo>
                  <a:lnTo>
                    <a:pt x="561365" y="1776171"/>
                  </a:lnTo>
                  <a:lnTo>
                    <a:pt x="556006" y="1825447"/>
                  </a:lnTo>
                  <a:lnTo>
                    <a:pt x="552335" y="1875942"/>
                  </a:lnTo>
                  <a:lnTo>
                    <a:pt x="550240" y="1926577"/>
                  </a:lnTo>
                  <a:lnTo>
                    <a:pt x="485521" y="1924926"/>
                  </a:lnTo>
                  <a:lnTo>
                    <a:pt x="421830" y="1921764"/>
                  </a:lnTo>
                  <a:lnTo>
                    <a:pt x="360045" y="1917395"/>
                  </a:lnTo>
                  <a:lnTo>
                    <a:pt x="301078" y="1912150"/>
                  </a:lnTo>
                  <a:lnTo>
                    <a:pt x="245783" y="1906333"/>
                  </a:lnTo>
                  <a:lnTo>
                    <a:pt x="195059" y="1900275"/>
                  </a:lnTo>
                  <a:lnTo>
                    <a:pt x="149796" y="1894281"/>
                  </a:lnTo>
                  <a:lnTo>
                    <a:pt x="110858" y="1888693"/>
                  </a:lnTo>
                  <a:lnTo>
                    <a:pt x="55562" y="1879942"/>
                  </a:lnTo>
                  <a:lnTo>
                    <a:pt x="55562" y="1305560"/>
                  </a:lnTo>
                  <a:lnTo>
                    <a:pt x="858481" y="1305560"/>
                  </a:lnTo>
                  <a:lnTo>
                    <a:pt x="858481" y="1249210"/>
                  </a:lnTo>
                  <a:lnTo>
                    <a:pt x="418477" y="1249210"/>
                  </a:lnTo>
                  <a:lnTo>
                    <a:pt x="418477" y="55880"/>
                  </a:lnTo>
                  <a:lnTo>
                    <a:pt x="522871" y="55880"/>
                  </a:lnTo>
                  <a:lnTo>
                    <a:pt x="522871" y="1249083"/>
                  </a:lnTo>
                  <a:lnTo>
                    <a:pt x="597433" y="1249083"/>
                  </a:lnTo>
                  <a:lnTo>
                    <a:pt x="597433" y="55880"/>
                  </a:lnTo>
                  <a:lnTo>
                    <a:pt x="701840" y="55880"/>
                  </a:lnTo>
                  <a:lnTo>
                    <a:pt x="701840" y="1249083"/>
                  </a:lnTo>
                  <a:lnTo>
                    <a:pt x="776376" y="1249083"/>
                  </a:lnTo>
                  <a:lnTo>
                    <a:pt x="776376" y="55880"/>
                  </a:lnTo>
                  <a:lnTo>
                    <a:pt x="880770" y="55880"/>
                  </a:lnTo>
                  <a:lnTo>
                    <a:pt x="880770" y="1249083"/>
                  </a:lnTo>
                  <a:lnTo>
                    <a:pt x="955319" y="1249083"/>
                  </a:lnTo>
                  <a:lnTo>
                    <a:pt x="955319" y="55880"/>
                  </a:lnTo>
                  <a:lnTo>
                    <a:pt x="1059738" y="55880"/>
                  </a:lnTo>
                  <a:lnTo>
                    <a:pt x="1059738" y="0"/>
                  </a:lnTo>
                  <a:lnTo>
                    <a:pt x="344030" y="0"/>
                  </a:lnTo>
                  <a:lnTo>
                    <a:pt x="344030" y="55880"/>
                  </a:lnTo>
                  <a:lnTo>
                    <a:pt x="344030" y="1249210"/>
                  </a:lnTo>
                  <a:lnTo>
                    <a:pt x="239636" y="1249210"/>
                  </a:lnTo>
                  <a:lnTo>
                    <a:pt x="239636" y="55880"/>
                  </a:lnTo>
                  <a:lnTo>
                    <a:pt x="344030" y="55880"/>
                  </a:lnTo>
                  <a:lnTo>
                    <a:pt x="344030" y="0"/>
                  </a:lnTo>
                  <a:lnTo>
                    <a:pt x="127" y="0"/>
                  </a:lnTo>
                  <a:lnTo>
                    <a:pt x="127" y="55880"/>
                  </a:lnTo>
                  <a:lnTo>
                    <a:pt x="165100" y="55880"/>
                  </a:lnTo>
                  <a:lnTo>
                    <a:pt x="165100" y="1249210"/>
                  </a:lnTo>
                  <a:lnTo>
                    <a:pt x="0" y="1249210"/>
                  </a:lnTo>
                  <a:lnTo>
                    <a:pt x="0" y="2554833"/>
                  </a:lnTo>
                  <a:lnTo>
                    <a:pt x="1252283" y="2554833"/>
                  </a:lnTo>
                  <a:lnTo>
                    <a:pt x="1252283" y="3804628"/>
                  </a:lnTo>
                  <a:lnTo>
                    <a:pt x="2557843" y="3804628"/>
                  </a:lnTo>
                  <a:lnTo>
                    <a:pt x="2557843" y="3749230"/>
                  </a:lnTo>
                  <a:lnTo>
                    <a:pt x="2557843" y="2607195"/>
                  </a:lnTo>
                  <a:lnTo>
                    <a:pt x="2557843" y="2554478"/>
                  </a:lnTo>
                  <a:lnTo>
                    <a:pt x="2557843" y="249908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17547318" y="6247108"/>
              <a:ext cx="1305560" cy="1305560"/>
            </a:xfrm>
            <a:custGeom>
              <a:avLst/>
              <a:gdLst/>
              <a:ahLst/>
              <a:cxnLst/>
              <a:rect l="l" t="t" r="r" b="b"/>
              <a:pathLst>
                <a:path w="1305559" h="1305559">
                  <a:moveTo>
                    <a:pt x="1305562" y="0"/>
                  </a:moveTo>
                  <a:lnTo>
                    <a:pt x="0" y="0"/>
                  </a:lnTo>
                  <a:lnTo>
                    <a:pt x="0" y="1305551"/>
                  </a:lnTo>
                  <a:lnTo>
                    <a:pt x="1305562" y="1305551"/>
                  </a:lnTo>
                  <a:lnTo>
                    <a:pt x="130556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304628" y="1249114"/>
              <a:ext cx="3800475" cy="7559040"/>
            </a:xfrm>
            <a:custGeom>
              <a:avLst/>
              <a:gdLst/>
              <a:ahLst/>
              <a:cxnLst/>
              <a:rect l="l" t="t" r="r" b="b"/>
              <a:pathLst>
                <a:path w="3800475" h="7559040">
                  <a:moveTo>
                    <a:pt x="937869" y="6905815"/>
                  </a:moveTo>
                  <a:lnTo>
                    <a:pt x="934123" y="6859625"/>
                  </a:lnTo>
                  <a:lnTo>
                    <a:pt x="923302" y="6815798"/>
                  </a:lnTo>
                  <a:lnTo>
                    <a:pt x="905992" y="6774904"/>
                  </a:lnTo>
                  <a:lnTo>
                    <a:pt x="882789" y="6737540"/>
                  </a:lnTo>
                  <a:lnTo>
                    <a:pt x="863358" y="6714909"/>
                  </a:lnTo>
                  <a:lnTo>
                    <a:pt x="863358" y="6905815"/>
                  </a:lnTo>
                  <a:lnTo>
                    <a:pt x="857783" y="6954050"/>
                  </a:lnTo>
                  <a:lnTo>
                    <a:pt x="841921" y="6998348"/>
                  </a:lnTo>
                  <a:lnTo>
                    <a:pt x="817029" y="7037451"/>
                  </a:lnTo>
                  <a:lnTo>
                    <a:pt x="784390" y="7070077"/>
                  </a:lnTo>
                  <a:lnTo>
                    <a:pt x="745286" y="7094956"/>
                  </a:lnTo>
                  <a:lnTo>
                    <a:pt x="700989" y="7110819"/>
                  </a:lnTo>
                  <a:lnTo>
                    <a:pt x="652754" y="7116394"/>
                  </a:lnTo>
                  <a:lnTo>
                    <a:pt x="604532" y="7110819"/>
                  </a:lnTo>
                  <a:lnTo>
                    <a:pt x="560222" y="7094956"/>
                  </a:lnTo>
                  <a:lnTo>
                    <a:pt x="521119" y="7070077"/>
                  </a:lnTo>
                  <a:lnTo>
                    <a:pt x="488492" y="7037451"/>
                  </a:lnTo>
                  <a:lnTo>
                    <a:pt x="463613" y="6998348"/>
                  </a:lnTo>
                  <a:lnTo>
                    <a:pt x="447751" y="6954050"/>
                  </a:lnTo>
                  <a:lnTo>
                    <a:pt x="442175" y="6905815"/>
                  </a:lnTo>
                  <a:lnTo>
                    <a:pt x="447751" y="6857581"/>
                  </a:lnTo>
                  <a:lnTo>
                    <a:pt x="463613" y="6813283"/>
                  </a:lnTo>
                  <a:lnTo>
                    <a:pt x="488492" y="6774180"/>
                  </a:lnTo>
                  <a:lnTo>
                    <a:pt x="521119" y="6741541"/>
                  </a:lnTo>
                  <a:lnTo>
                    <a:pt x="560222" y="6716649"/>
                  </a:lnTo>
                  <a:lnTo>
                    <a:pt x="604532" y="6700787"/>
                  </a:lnTo>
                  <a:lnTo>
                    <a:pt x="652754" y="6695211"/>
                  </a:lnTo>
                  <a:lnTo>
                    <a:pt x="700989" y="6700787"/>
                  </a:lnTo>
                  <a:lnTo>
                    <a:pt x="745286" y="6716649"/>
                  </a:lnTo>
                  <a:lnTo>
                    <a:pt x="784390" y="6741541"/>
                  </a:lnTo>
                  <a:lnTo>
                    <a:pt x="817029" y="6774180"/>
                  </a:lnTo>
                  <a:lnTo>
                    <a:pt x="841921" y="6813283"/>
                  </a:lnTo>
                  <a:lnTo>
                    <a:pt x="857783" y="6857581"/>
                  </a:lnTo>
                  <a:lnTo>
                    <a:pt x="863358" y="6905815"/>
                  </a:lnTo>
                  <a:lnTo>
                    <a:pt x="863358" y="6714909"/>
                  </a:lnTo>
                  <a:lnTo>
                    <a:pt x="821029" y="6675780"/>
                  </a:lnTo>
                  <a:lnTo>
                    <a:pt x="783666" y="6652565"/>
                  </a:lnTo>
                  <a:lnTo>
                    <a:pt x="742772" y="6635255"/>
                  </a:lnTo>
                  <a:lnTo>
                    <a:pt x="698944" y="6624434"/>
                  </a:lnTo>
                  <a:lnTo>
                    <a:pt x="652754" y="6620688"/>
                  </a:lnTo>
                  <a:lnTo>
                    <a:pt x="606564" y="6624434"/>
                  </a:lnTo>
                  <a:lnTo>
                    <a:pt x="562737" y="6635255"/>
                  </a:lnTo>
                  <a:lnTo>
                    <a:pt x="521843" y="6652565"/>
                  </a:lnTo>
                  <a:lnTo>
                    <a:pt x="484479" y="6675780"/>
                  </a:lnTo>
                  <a:lnTo>
                    <a:pt x="451256" y="6704304"/>
                  </a:lnTo>
                  <a:lnTo>
                    <a:pt x="422732" y="6737540"/>
                  </a:lnTo>
                  <a:lnTo>
                    <a:pt x="399516" y="6774904"/>
                  </a:lnTo>
                  <a:lnTo>
                    <a:pt x="382206" y="6815798"/>
                  </a:lnTo>
                  <a:lnTo>
                    <a:pt x="371386" y="6859625"/>
                  </a:lnTo>
                  <a:lnTo>
                    <a:pt x="367652" y="6905815"/>
                  </a:lnTo>
                  <a:lnTo>
                    <a:pt x="371386" y="6951993"/>
                  </a:lnTo>
                  <a:lnTo>
                    <a:pt x="382206" y="6995833"/>
                  </a:lnTo>
                  <a:lnTo>
                    <a:pt x="399516" y="7036714"/>
                  </a:lnTo>
                  <a:lnTo>
                    <a:pt x="422732" y="7074078"/>
                  </a:lnTo>
                  <a:lnTo>
                    <a:pt x="451256" y="7107314"/>
                  </a:lnTo>
                  <a:lnTo>
                    <a:pt x="484479" y="7135825"/>
                  </a:lnTo>
                  <a:lnTo>
                    <a:pt x="521843" y="7159041"/>
                  </a:lnTo>
                  <a:lnTo>
                    <a:pt x="562737" y="7176351"/>
                  </a:lnTo>
                  <a:lnTo>
                    <a:pt x="606564" y="7187171"/>
                  </a:lnTo>
                  <a:lnTo>
                    <a:pt x="652754" y="7190905"/>
                  </a:lnTo>
                  <a:lnTo>
                    <a:pt x="698944" y="7187171"/>
                  </a:lnTo>
                  <a:lnTo>
                    <a:pt x="742772" y="7176351"/>
                  </a:lnTo>
                  <a:lnTo>
                    <a:pt x="783666" y="7159041"/>
                  </a:lnTo>
                  <a:lnTo>
                    <a:pt x="821029" y="7135825"/>
                  </a:lnTo>
                  <a:lnTo>
                    <a:pt x="843673" y="7116394"/>
                  </a:lnTo>
                  <a:lnTo>
                    <a:pt x="854265" y="7107314"/>
                  </a:lnTo>
                  <a:lnTo>
                    <a:pt x="882789" y="7074078"/>
                  </a:lnTo>
                  <a:lnTo>
                    <a:pt x="905992" y="7036714"/>
                  </a:lnTo>
                  <a:lnTo>
                    <a:pt x="923302" y="6995833"/>
                  </a:lnTo>
                  <a:lnTo>
                    <a:pt x="934123" y="6951993"/>
                  </a:lnTo>
                  <a:lnTo>
                    <a:pt x="937869" y="6905815"/>
                  </a:lnTo>
                  <a:close/>
                </a:path>
                <a:path w="3800475" h="7559040">
                  <a:moveTo>
                    <a:pt x="938288" y="652780"/>
                  </a:moveTo>
                  <a:lnTo>
                    <a:pt x="934542" y="606602"/>
                  </a:lnTo>
                  <a:lnTo>
                    <a:pt x="923721" y="562762"/>
                  </a:lnTo>
                  <a:lnTo>
                    <a:pt x="906411" y="521868"/>
                  </a:lnTo>
                  <a:lnTo>
                    <a:pt x="883208" y="484517"/>
                  </a:lnTo>
                  <a:lnTo>
                    <a:pt x="863777" y="461886"/>
                  </a:lnTo>
                  <a:lnTo>
                    <a:pt x="863777" y="652780"/>
                  </a:lnTo>
                  <a:lnTo>
                    <a:pt x="858202" y="701014"/>
                  </a:lnTo>
                  <a:lnTo>
                    <a:pt x="842340" y="745312"/>
                  </a:lnTo>
                  <a:lnTo>
                    <a:pt x="817448" y="784415"/>
                  </a:lnTo>
                  <a:lnTo>
                    <a:pt x="784809" y="817041"/>
                  </a:lnTo>
                  <a:lnTo>
                    <a:pt x="745705" y="841933"/>
                  </a:lnTo>
                  <a:lnTo>
                    <a:pt x="701408" y="857796"/>
                  </a:lnTo>
                  <a:lnTo>
                    <a:pt x="653173" y="863358"/>
                  </a:lnTo>
                  <a:lnTo>
                    <a:pt x="604951" y="857796"/>
                  </a:lnTo>
                  <a:lnTo>
                    <a:pt x="560641" y="841933"/>
                  </a:lnTo>
                  <a:lnTo>
                    <a:pt x="521538" y="817041"/>
                  </a:lnTo>
                  <a:lnTo>
                    <a:pt x="488911" y="784415"/>
                  </a:lnTo>
                  <a:lnTo>
                    <a:pt x="464032" y="745312"/>
                  </a:lnTo>
                  <a:lnTo>
                    <a:pt x="448170" y="701014"/>
                  </a:lnTo>
                  <a:lnTo>
                    <a:pt x="442595" y="652780"/>
                  </a:lnTo>
                  <a:lnTo>
                    <a:pt x="448170" y="604558"/>
                  </a:lnTo>
                  <a:lnTo>
                    <a:pt x="464032" y="560247"/>
                  </a:lnTo>
                  <a:lnTo>
                    <a:pt x="488911" y="521144"/>
                  </a:lnTo>
                  <a:lnTo>
                    <a:pt x="521538" y="488518"/>
                  </a:lnTo>
                  <a:lnTo>
                    <a:pt x="560641" y="463626"/>
                  </a:lnTo>
                  <a:lnTo>
                    <a:pt x="604951" y="447763"/>
                  </a:lnTo>
                  <a:lnTo>
                    <a:pt x="653173" y="442188"/>
                  </a:lnTo>
                  <a:lnTo>
                    <a:pt x="701408" y="447763"/>
                  </a:lnTo>
                  <a:lnTo>
                    <a:pt x="745705" y="463626"/>
                  </a:lnTo>
                  <a:lnTo>
                    <a:pt x="784809" y="488518"/>
                  </a:lnTo>
                  <a:lnTo>
                    <a:pt x="817448" y="521144"/>
                  </a:lnTo>
                  <a:lnTo>
                    <a:pt x="842340" y="560247"/>
                  </a:lnTo>
                  <a:lnTo>
                    <a:pt x="858202" y="604558"/>
                  </a:lnTo>
                  <a:lnTo>
                    <a:pt x="863777" y="652780"/>
                  </a:lnTo>
                  <a:lnTo>
                    <a:pt x="863777" y="461886"/>
                  </a:lnTo>
                  <a:lnTo>
                    <a:pt x="821448" y="422757"/>
                  </a:lnTo>
                  <a:lnTo>
                    <a:pt x="784085" y="399542"/>
                  </a:lnTo>
                  <a:lnTo>
                    <a:pt x="743191" y="382231"/>
                  </a:lnTo>
                  <a:lnTo>
                    <a:pt x="699363" y="371411"/>
                  </a:lnTo>
                  <a:lnTo>
                    <a:pt x="653173" y="367665"/>
                  </a:lnTo>
                  <a:lnTo>
                    <a:pt x="606983" y="371411"/>
                  </a:lnTo>
                  <a:lnTo>
                    <a:pt x="563156" y="382231"/>
                  </a:lnTo>
                  <a:lnTo>
                    <a:pt x="522262" y="399542"/>
                  </a:lnTo>
                  <a:lnTo>
                    <a:pt x="484911" y="422757"/>
                  </a:lnTo>
                  <a:lnTo>
                    <a:pt x="451675" y="451281"/>
                  </a:lnTo>
                  <a:lnTo>
                    <a:pt x="423164" y="484517"/>
                  </a:lnTo>
                  <a:lnTo>
                    <a:pt x="399948" y="521868"/>
                  </a:lnTo>
                  <a:lnTo>
                    <a:pt x="382638" y="562762"/>
                  </a:lnTo>
                  <a:lnTo>
                    <a:pt x="371817" y="606602"/>
                  </a:lnTo>
                  <a:lnTo>
                    <a:pt x="368084" y="652780"/>
                  </a:lnTo>
                  <a:lnTo>
                    <a:pt x="371817" y="698969"/>
                  </a:lnTo>
                  <a:lnTo>
                    <a:pt x="382638" y="742797"/>
                  </a:lnTo>
                  <a:lnTo>
                    <a:pt x="399948" y="783691"/>
                  </a:lnTo>
                  <a:lnTo>
                    <a:pt x="423164" y="821055"/>
                  </a:lnTo>
                  <a:lnTo>
                    <a:pt x="451675" y="854290"/>
                  </a:lnTo>
                  <a:lnTo>
                    <a:pt x="484911" y="882802"/>
                  </a:lnTo>
                  <a:lnTo>
                    <a:pt x="522262" y="906018"/>
                  </a:lnTo>
                  <a:lnTo>
                    <a:pt x="563156" y="923328"/>
                  </a:lnTo>
                  <a:lnTo>
                    <a:pt x="606983" y="934148"/>
                  </a:lnTo>
                  <a:lnTo>
                    <a:pt x="653173" y="937882"/>
                  </a:lnTo>
                  <a:lnTo>
                    <a:pt x="699363" y="934148"/>
                  </a:lnTo>
                  <a:lnTo>
                    <a:pt x="743191" y="923328"/>
                  </a:lnTo>
                  <a:lnTo>
                    <a:pt x="784085" y="906018"/>
                  </a:lnTo>
                  <a:lnTo>
                    <a:pt x="821448" y="882802"/>
                  </a:lnTo>
                  <a:lnTo>
                    <a:pt x="844105" y="863358"/>
                  </a:lnTo>
                  <a:lnTo>
                    <a:pt x="854684" y="854290"/>
                  </a:lnTo>
                  <a:lnTo>
                    <a:pt x="883208" y="821055"/>
                  </a:lnTo>
                  <a:lnTo>
                    <a:pt x="906411" y="783691"/>
                  </a:lnTo>
                  <a:lnTo>
                    <a:pt x="923721" y="742797"/>
                  </a:lnTo>
                  <a:lnTo>
                    <a:pt x="934542" y="698969"/>
                  </a:lnTo>
                  <a:lnTo>
                    <a:pt x="938288" y="652780"/>
                  </a:lnTo>
                  <a:close/>
                </a:path>
                <a:path w="3800475" h="7559040">
                  <a:moveTo>
                    <a:pt x="1305560" y="5240223"/>
                  </a:moveTo>
                  <a:lnTo>
                    <a:pt x="1249553" y="5240223"/>
                  </a:lnTo>
                  <a:lnTo>
                    <a:pt x="1249553" y="5344642"/>
                  </a:lnTo>
                  <a:lnTo>
                    <a:pt x="1305560" y="5344642"/>
                  </a:lnTo>
                  <a:lnTo>
                    <a:pt x="1305560" y="5240223"/>
                  </a:lnTo>
                  <a:close/>
                </a:path>
                <a:path w="3800475" h="7559040">
                  <a:moveTo>
                    <a:pt x="1305928" y="0"/>
                  </a:moveTo>
                  <a:lnTo>
                    <a:pt x="1250226" y="0"/>
                  </a:lnTo>
                  <a:lnTo>
                    <a:pt x="1250226" y="2556992"/>
                  </a:lnTo>
                  <a:lnTo>
                    <a:pt x="1250226" y="3741191"/>
                  </a:lnTo>
                  <a:lnTo>
                    <a:pt x="1250124" y="3807472"/>
                  </a:lnTo>
                  <a:lnTo>
                    <a:pt x="1250124" y="3926014"/>
                  </a:lnTo>
                  <a:lnTo>
                    <a:pt x="1250124" y="4189234"/>
                  </a:lnTo>
                  <a:lnTo>
                    <a:pt x="1250124" y="4994681"/>
                  </a:lnTo>
                  <a:lnTo>
                    <a:pt x="674928" y="4994681"/>
                  </a:lnTo>
                  <a:lnTo>
                    <a:pt x="666915" y="4947145"/>
                  </a:lnTo>
                  <a:lnTo>
                    <a:pt x="660920" y="4908283"/>
                  </a:lnTo>
                  <a:lnTo>
                    <a:pt x="654507" y="4862995"/>
                  </a:lnTo>
                  <a:lnTo>
                    <a:pt x="648004" y="4812144"/>
                  </a:lnTo>
                  <a:lnTo>
                    <a:pt x="641769" y="4756607"/>
                  </a:lnTo>
                  <a:lnTo>
                    <a:pt x="636143" y="4697285"/>
                  </a:lnTo>
                  <a:lnTo>
                    <a:pt x="631469" y="4635055"/>
                  </a:lnTo>
                  <a:lnTo>
                    <a:pt x="628091" y="4570806"/>
                  </a:lnTo>
                  <a:lnTo>
                    <a:pt x="626364" y="4505401"/>
                  </a:lnTo>
                  <a:lnTo>
                    <a:pt x="677735" y="4503394"/>
                  </a:lnTo>
                  <a:lnTo>
                    <a:pt x="728357" y="4499876"/>
                  </a:lnTo>
                  <a:lnTo>
                    <a:pt x="777836" y="4494708"/>
                  </a:lnTo>
                  <a:lnTo>
                    <a:pt x="825792" y="4487735"/>
                  </a:lnTo>
                  <a:lnTo>
                    <a:pt x="871804" y="4478807"/>
                  </a:lnTo>
                  <a:lnTo>
                    <a:pt x="915504" y="4467771"/>
                  </a:lnTo>
                  <a:lnTo>
                    <a:pt x="956487" y="4454474"/>
                  </a:lnTo>
                  <a:lnTo>
                    <a:pt x="1008240" y="4432871"/>
                  </a:lnTo>
                  <a:lnTo>
                    <a:pt x="1015885" y="4428833"/>
                  </a:lnTo>
                  <a:lnTo>
                    <a:pt x="1056132" y="4407522"/>
                  </a:lnTo>
                  <a:lnTo>
                    <a:pt x="1099921" y="4378642"/>
                  </a:lnTo>
                  <a:lnTo>
                    <a:pt x="1139418" y="4346460"/>
                  </a:lnTo>
                  <a:lnTo>
                    <a:pt x="1174407" y="4311205"/>
                  </a:lnTo>
                  <a:lnTo>
                    <a:pt x="1204658" y="4273093"/>
                  </a:lnTo>
                  <a:lnTo>
                    <a:pt x="1229969" y="4232364"/>
                  </a:lnTo>
                  <a:lnTo>
                    <a:pt x="1250124" y="4189234"/>
                  </a:lnTo>
                  <a:lnTo>
                    <a:pt x="1250124" y="3926014"/>
                  </a:lnTo>
                  <a:lnTo>
                    <a:pt x="1228267" y="3887432"/>
                  </a:lnTo>
                  <a:lnTo>
                    <a:pt x="1201445" y="3855364"/>
                  </a:lnTo>
                  <a:lnTo>
                    <a:pt x="1200442" y="3854285"/>
                  </a:lnTo>
                  <a:lnTo>
                    <a:pt x="1200442" y="4052747"/>
                  </a:lnTo>
                  <a:lnTo>
                    <a:pt x="1200048" y="4067314"/>
                  </a:lnTo>
                  <a:lnTo>
                    <a:pt x="1194054" y="4111904"/>
                  </a:lnTo>
                  <a:lnTo>
                    <a:pt x="1181125" y="4155897"/>
                  </a:lnTo>
                  <a:lnTo>
                    <a:pt x="1161897" y="4197591"/>
                  </a:lnTo>
                  <a:lnTo>
                    <a:pt x="1136637" y="4236694"/>
                  </a:lnTo>
                  <a:lnTo>
                    <a:pt x="1105649" y="4272889"/>
                  </a:lnTo>
                  <a:lnTo>
                    <a:pt x="1069225" y="4305884"/>
                  </a:lnTo>
                  <a:lnTo>
                    <a:pt x="1027645" y="4335399"/>
                  </a:lnTo>
                  <a:lnTo>
                    <a:pt x="981202" y="4361116"/>
                  </a:lnTo>
                  <a:lnTo>
                    <a:pt x="930186" y="4382757"/>
                  </a:lnTo>
                  <a:lnTo>
                    <a:pt x="886675" y="4396537"/>
                  </a:lnTo>
                  <a:lnTo>
                    <a:pt x="839584" y="4407598"/>
                  </a:lnTo>
                  <a:lnTo>
                    <a:pt x="789470" y="4416158"/>
                  </a:lnTo>
                  <a:lnTo>
                    <a:pt x="736930" y="4422406"/>
                  </a:lnTo>
                  <a:lnTo>
                    <a:pt x="682548" y="4426559"/>
                  </a:lnTo>
                  <a:lnTo>
                    <a:pt x="626897" y="4428833"/>
                  </a:lnTo>
                  <a:lnTo>
                    <a:pt x="629297" y="4373727"/>
                  </a:lnTo>
                  <a:lnTo>
                    <a:pt x="633628" y="4319714"/>
                  </a:lnTo>
                  <a:lnTo>
                    <a:pt x="640105" y="4267339"/>
                  </a:lnTo>
                  <a:lnTo>
                    <a:pt x="648931" y="4217124"/>
                  </a:lnTo>
                  <a:lnTo>
                    <a:pt x="660336" y="4169626"/>
                  </a:lnTo>
                  <a:lnTo>
                    <a:pt x="674509" y="4125379"/>
                  </a:lnTo>
                  <a:lnTo>
                    <a:pt x="696061" y="4074604"/>
                  </a:lnTo>
                  <a:lnTo>
                    <a:pt x="721499" y="4028338"/>
                  </a:lnTo>
                  <a:lnTo>
                    <a:pt x="750544" y="3986898"/>
                  </a:lnTo>
                  <a:lnTo>
                    <a:pt x="782904" y="3950551"/>
                  </a:lnTo>
                  <a:lnTo>
                    <a:pt x="818273" y="3919588"/>
                  </a:lnTo>
                  <a:lnTo>
                    <a:pt x="856386" y="3894302"/>
                  </a:lnTo>
                  <a:lnTo>
                    <a:pt x="896937" y="3874973"/>
                  </a:lnTo>
                  <a:lnTo>
                    <a:pt x="939634" y="3861905"/>
                  </a:lnTo>
                  <a:lnTo>
                    <a:pt x="987272" y="3855364"/>
                  </a:lnTo>
                  <a:lnTo>
                    <a:pt x="1033297" y="3857117"/>
                  </a:lnTo>
                  <a:lnTo>
                    <a:pt x="1076236" y="3866819"/>
                  </a:lnTo>
                  <a:lnTo>
                    <a:pt x="1114602" y="3884155"/>
                  </a:lnTo>
                  <a:lnTo>
                    <a:pt x="1146898" y="3908768"/>
                  </a:lnTo>
                  <a:lnTo>
                    <a:pt x="1186688" y="3971836"/>
                  </a:lnTo>
                  <a:lnTo>
                    <a:pt x="1196962" y="4010660"/>
                  </a:lnTo>
                  <a:lnTo>
                    <a:pt x="1200442" y="4052747"/>
                  </a:lnTo>
                  <a:lnTo>
                    <a:pt x="1200442" y="3854285"/>
                  </a:lnTo>
                  <a:lnTo>
                    <a:pt x="1168552" y="3828173"/>
                  </a:lnTo>
                  <a:lnTo>
                    <a:pt x="1132382" y="3807472"/>
                  </a:lnTo>
                  <a:lnTo>
                    <a:pt x="1250124" y="3807472"/>
                  </a:lnTo>
                  <a:lnTo>
                    <a:pt x="1250124" y="3741191"/>
                  </a:lnTo>
                  <a:lnTo>
                    <a:pt x="1140663" y="3741191"/>
                  </a:lnTo>
                  <a:lnTo>
                    <a:pt x="1140663" y="2556992"/>
                  </a:lnTo>
                  <a:lnTo>
                    <a:pt x="1250226" y="2556992"/>
                  </a:lnTo>
                  <a:lnTo>
                    <a:pt x="1250226" y="0"/>
                  </a:lnTo>
                  <a:lnTo>
                    <a:pt x="1249921" y="0"/>
                  </a:lnTo>
                  <a:lnTo>
                    <a:pt x="1249921" y="55410"/>
                  </a:lnTo>
                  <a:lnTo>
                    <a:pt x="1249921" y="393915"/>
                  </a:lnTo>
                  <a:lnTo>
                    <a:pt x="1249921" y="911669"/>
                  </a:lnTo>
                  <a:lnTo>
                    <a:pt x="1249921" y="1250162"/>
                  </a:lnTo>
                  <a:lnTo>
                    <a:pt x="1066152" y="1250162"/>
                  </a:lnTo>
                  <a:lnTo>
                    <a:pt x="1066152" y="2556992"/>
                  </a:lnTo>
                  <a:lnTo>
                    <a:pt x="1066152" y="3741191"/>
                  </a:lnTo>
                  <a:lnTo>
                    <a:pt x="961745" y="3741191"/>
                  </a:lnTo>
                  <a:lnTo>
                    <a:pt x="961745" y="2556992"/>
                  </a:lnTo>
                  <a:lnTo>
                    <a:pt x="1066152" y="2556992"/>
                  </a:lnTo>
                  <a:lnTo>
                    <a:pt x="1066152" y="1250162"/>
                  </a:lnTo>
                  <a:lnTo>
                    <a:pt x="910678" y="1250162"/>
                  </a:lnTo>
                  <a:lnTo>
                    <a:pt x="955065" y="1228915"/>
                  </a:lnTo>
                  <a:lnTo>
                    <a:pt x="955230" y="1228839"/>
                  </a:lnTo>
                  <a:lnTo>
                    <a:pt x="997826" y="1204302"/>
                  </a:lnTo>
                  <a:lnTo>
                    <a:pt x="1038326" y="1176731"/>
                  </a:lnTo>
                  <a:lnTo>
                    <a:pt x="1076579" y="1146263"/>
                  </a:lnTo>
                  <a:lnTo>
                    <a:pt x="1112405" y="1113078"/>
                  </a:lnTo>
                  <a:lnTo>
                    <a:pt x="1145679" y="1077302"/>
                  </a:lnTo>
                  <a:lnTo>
                    <a:pt x="1176223" y="1039126"/>
                  </a:lnTo>
                  <a:lnTo>
                    <a:pt x="1203871" y="998689"/>
                  </a:lnTo>
                  <a:lnTo>
                    <a:pt x="1228547" y="956043"/>
                  </a:lnTo>
                  <a:lnTo>
                    <a:pt x="1249921" y="911669"/>
                  </a:lnTo>
                  <a:lnTo>
                    <a:pt x="1249921" y="393915"/>
                  </a:lnTo>
                  <a:lnTo>
                    <a:pt x="1229258" y="351015"/>
                  </a:lnTo>
                  <a:lnTo>
                    <a:pt x="1229258" y="652792"/>
                  </a:lnTo>
                  <a:lnTo>
                    <a:pt x="1227353" y="699973"/>
                  </a:lnTo>
                  <a:lnTo>
                    <a:pt x="1221701" y="746112"/>
                  </a:lnTo>
                  <a:lnTo>
                    <a:pt x="1212494" y="791070"/>
                  </a:lnTo>
                  <a:lnTo>
                    <a:pt x="1199845" y="834694"/>
                  </a:lnTo>
                  <a:lnTo>
                    <a:pt x="1183919" y="876833"/>
                  </a:lnTo>
                  <a:lnTo>
                    <a:pt x="1164856" y="917333"/>
                  </a:lnTo>
                  <a:lnTo>
                    <a:pt x="1142746" y="956170"/>
                  </a:lnTo>
                  <a:lnTo>
                    <a:pt x="1117955" y="992822"/>
                  </a:lnTo>
                  <a:lnTo>
                    <a:pt x="1090409" y="1027518"/>
                  </a:lnTo>
                  <a:lnTo>
                    <a:pt x="1060335" y="1059980"/>
                  </a:lnTo>
                  <a:lnTo>
                    <a:pt x="1027861" y="1090053"/>
                  </a:lnTo>
                  <a:lnTo>
                    <a:pt x="993178" y="1117612"/>
                  </a:lnTo>
                  <a:lnTo>
                    <a:pt x="956398" y="1142479"/>
                  </a:lnTo>
                  <a:lnTo>
                    <a:pt x="917676" y="1164513"/>
                  </a:lnTo>
                  <a:lnTo>
                    <a:pt x="887196" y="1178852"/>
                  </a:lnTo>
                  <a:lnTo>
                    <a:pt x="887196" y="2556992"/>
                  </a:lnTo>
                  <a:lnTo>
                    <a:pt x="887196" y="3741191"/>
                  </a:lnTo>
                  <a:lnTo>
                    <a:pt x="860132" y="3741191"/>
                  </a:lnTo>
                  <a:lnTo>
                    <a:pt x="860132" y="3807472"/>
                  </a:lnTo>
                  <a:lnTo>
                    <a:pt x="818603" y="3827881"/>
                  </a:lnTo>
                  <a:lnTo>
                    <a:pt x="779322" y="3853281"/>
                  </a:lnTo>
                  <a:lnTo>
                    <a:pt x="742505" y="3883469"/>
                  </a:lnTo>
                  <a:lnTo>
                    <a:pt x="708355" y="3918242"/>
                  </a:lnTo>
                  <a:lnTo>
                    <a:pt x="677100" y="3957383"/>
                  </a:lnTo>
                  <a:lnTo>
                    <a:pt x="648957" y="4000690"/>
                  </a:lnTo>
                  <a:lnTo>
                    <a:pt x="624128" y="4047960"/>
                  </a:lnTo>
                  <a:lnTo>
                    <a:pt x="602830" y="4098975"/>
                  </a:lnTo>
                  <a:lnTo>
                    <a:pt x="597242" y="4116032"/>
                  </a:lnTo>
                  <a:lnTo>
                    <a:pt x="597242" y="4994681"/>
                  </a:lnTo>
                  <a:lnTo>
                    <a:pt x="55600" y="4994681"/>
                  </a:lnTo>
                  <a:lnTo>
                    <a:pt x="55600" y="4460176"/>
                  </a:lnTo>
                  <a:lnTo>
                    <a:pt x="117068" y="4469752"/>
                  </a:lnTo>
                  <a:lnTo>
                    <a:pt x="157314" y="4475416"/>
                  </a:lnTo>
                  <a:lnTo>
                    <a:pt x="202958" y="4481296"/>
                  </a:lnTo>
                  <a:lnTo>
                    <a:pt x="253276" y="4487126"/>
                  </a:lnTo>
                  <a:lnTo>
                    <a:pt x="307530" y="4492637"/>
                  </a:lnTo>
                  <a:lnTo>
                    <a:pt x="365023" y="4497540"/>
                  </a:lnTo>
                  <a:lnTo>
                    <a:pt x="425030" y="4501566"/>
                  </a:lnTo>
                  <a:lnTo>
                    <a:pt x="486816" y="4504461"/>
                  </a:lnTo>
                  <a:lnTo>
                    <a:pt x="549681" y="4505922"/>
                  </a:lnTo>
                  <a:lnTo>
                    <a:pt x="551205" y="4569269"/>
                  </a:lnTo>
                  <a:lnTo>
                    <a:pt x="554253" y="4631448"/>
                  </a:lnTo>
                  <a:lnTo>
                    <a:pt x="558546" y="4691761"/>
                  </a:lnTo>
                  <a:lnTo>
                    <a:pt x="563765" y="4749495"/>
                  </a:lnTo>
                  <a:lnTo>
                    <a:pt x="569645" y="4803940"/>
                  </a:lnTo>
                  <a:lnTo>
                    <a:pt x="575881" y="4854372"/>
                  </a:lnTo>
                  <a:lnTo>
                    <a:pt x="582180" y="4900117"/>
                  </a:lnTo>
                  <a:lnTo>
                    <a:pt x="588251" y="4940427"/>
                  </a:lnTo>
                  <a:lnTo>
                    <a:pt x="597242" y="4994681"/>
                  </a:lnTo>
                  <a:lnTo>
                    <a:pt x="597242" y="4116032"/>
                  </a:lnTo>
                  <a:lnTo>
                    <a:pt x="577824" y="4184751"/>
                  </a:lnTo>
                  <a:lnTo>
                    <a:pt x="568617" y="4230954"/>
                  </a:lnTo>
                  <a:lnTo>
                    <a:pt x="561416" y="4278871"/>
                  </a:lnTo>
                  <a:lnTo>
                    <a:pt x="556056" y="4328147"/>
                  </a:lnTo>
                  <a:lnTo>
                    <a:pt x="552386" y="4378642"/>
                  </a:lnTo>
                  <a:lnTo>
                    <a:pt x="550278" y="4429277"/>
                  </a:lnTo>
                  <a:lnTo>
                    <a:pt x="485559" y="4427626"/>
                  </a:lnTo>
                  <a:lnTo>
                    <a:pt x="421868" y="4424464"/>
                  </a:lnTo>
                  <a:lnTo>
                    <a:pt x="360083" y="4420095"/>
                  </a:lnTo>
                  <a:lnTo>
                    <a:pt x="301117" y="4414837"/>
                  </a:lnTo>
                  <a:lnTo>
                    <a:pt x="245821" y="4409033"/>
                  </a:lnTo>
                  <a:lnTo>
                    <a:pt x="195097" y="4402975"/>
                  </a:lnTo>
                  <a:lnTo>
                    <a:pt x="149834" y="4396981"/>
                  </a:lnTo>
                  <a:lnTo>
                    <a:pt x="110909" y="4391393"/>
                  </a:lnTo>
                  <a:lnTo>
                    <a:pt x="55600" y="4382643"/>
                  </a:lnTo>
                  <a:lnTo>
                    <a:pt x="55600" y="3807472"/>
                  </a:lnTo>
                  <a:lnTo>
                    <a:pt x="860132" y="3807472"/>
                  </a:lnTo>
                  <a:lnTo>
                    <a:pt x="860132" y="3741191"/>
                  </a:lnTo>
                  <a:lnTo>
                    <a:pt x="782802" y="3741191"/>
                  </a:lnTo>
                  <a:lnTo>
                    <a:pt x="782802" y="2556992"/>
                  </a:lnTo>
                  <a:lnTo>
                    <a:pt x="887196" y="2556992"/>
                  </a:lnTo>
                  <a:lnTo>
                    <a:pt x="887196" y="1178852"/>
                  </a:lnTo>
                  <a:lnTo>
                    <a:pt x="835050" y="1199489"/>
                  </a:lnTo>
                  <a:lnTo>
                    <a:pt x="791425" y="1212138"/>
                  </a:lnTo>
                  <a:lnTo>
                    <a:pt x="746467" y="1221359"/>
                  </a:lnTo>
                  <a:lnTo>
                    <a:pt x="708253" y="1226032"/>
                  </a:lnTo>
                  <a:lnTo>
                    <a:pt x="708253" y="2556992"/>
                  </a:lnTo>
                  <a:lnTo>
                    <a:pt x="708253" y="3741191"/>
                  </a:lnTo>
                  <a:lnTo>
                    <a:pt x="603834" y="3741191"/>
                  </a:lnTo>
                  <a:lnTo>
                    <a:pt x="603834" y="2556992"/>
                  </a:lnTo>
                  <a:lnTo>
                    <a:pt x="708253" y="2556992"/>
                  </a:lnTo>
                  <a:lnTo>
                    <a:pt x="708253" y="1226032"/>
                  </a:lnTo>
                  <a:lnTo>
                    <a:pt x="700328" y="1226997"/>
                  </a:lnTo>
                  <a:lnTo>
                    <a:pt x="653148" y="1228915"/>
                  </a:lnTo>
                  <a:lnTo>
                    <a:pt x="605955" y="1226997"/>
                  </a:lnTo>
                  <a:lnTo>
                    <a:pt x="559816" y="1221359"/>
                  </a:lnTo>
                  <a:lnTo>
                    <a:pt x="529297" y="1215110"/>
                  </a:lnTo>
                  <a:lnTo>
                    <a:pt x="529297" y="2556992"/>
                  </a:lnTo>
                  <a:lnTo>
                    <a:pt x="529297" y="3741191"/>
                  </a:lnTo>
                  <a:lnTo>
                    <a:pt x="424903" y="3741191"/>
                  </a:lnTo>
                  <a:lnTo>
                    <a:pt x="424903" y="2556992"/>
                  </a:lnTo>
                  <a:lnTo>
                    <a:pt x="529297" y="2556992"/>
                  </a:lnTo>
                  <a:lnTo>
                    <a:pt x="529297" y="1215110"/>
                  </a:lnTo>
                  <a:lnTo>
                    <a:pt x="514858" y="1212138"/>
                  </a:lnTo>
                  <a:lnTo>
                    <a:pt x="471233" y="1199489"/>
                  </a:lnTo>
                  <a:lnTo>
                    <a:pt x="429107" y="1183563"/>
                  </a:lnTo>
                  <a:lnTo>
                    <a:pt x="395605" y="1167815"/>
                  </a:lnTo>
                  <a:lnTo>
                    <a:pt x="395605" y="1250162"/>
                  </a:lnTo>
                  <a:lnTo>
                    <a:pt x="350456" y="1250162"/>
                  </a:lnTo>
                  <a:lnTo>
                    <a:pt x="350456" y="2556992"/>
                  </a:lnTo>
                  <a:lnTo>
                    <a:pt x="350456" y="3741191"/>
                  </a:lnTo>
                  <a:lnTo>
                    <a:pt x="246049" y="3741191"/>
                  </a:lnTo>
                  <a:lnTo>
                    <a:pt x="246049" y="2556992"/>
                  </a:lnTo>
                  <a:lnTo>
                    <a:pt x="350456" y="2556992"/>
                  </a:lnTo>
                  <a:lnTo>
                    <a:pt x="350456" y="1250162"/>
                  </a:lnTo>
                  <a:lnTo>
                    <a:pt x="171488" y="1250162"/>
                  </a:lnTo>
                  <a:lnTo>
                    <a:pt x="171488" y="2556992"/>
                  </a:lnTo>
                  <a:lnTo>
                    <a:pt x="171488" y="3741191"/>
                  </a:lnTo>
                  <a:lnTo>
                    <a:pt x="55397" y="3741191"/>
                  </a:lnTo>
                  <a:lnTo>
                    <a:pt x="55397" y="2556992"/>
                  </a:lnTo>
                  <a:lnTo>
                    <a:pt x="171488" y="2556992"/>
                  </a:lnTo>
                  <a:lnTo>
                    <a:pt x="171488" y="1250162"/>
                  </a:lnTo>
                  <a:lnTo>
                    <a:pt x="56388" y="1250162"/>
                  </a:lnTo>
                  <a:lnTo>
                    <a:pt x="56388" y="911682"/>
                  </a:lnTo>
                  <a:lnTo>
                    <a:pt x="77812" y="956170"/>
                  </a:lnTo>
                  <a:lnTo>
                    <a:pt x="102425" y="998702"/>
                  </a:lnTo>
                  <a:lnTo>
                    <a:pt x="130086" y="1039139"/>
                  </a:lnTo>
                  <a:lnTo>
                    <a:pt x="160629" y="1077315"/>
                  </a:lnTo>
                  <a:lnTo>
                    <a:pt x="193890" y="1113078"/>
                  </a:lnTo>
                  <a:lnTo>
                    <a:pt x="229717" y="1146276"/>
                  </a:lnTo>
                  <a:lnTo>
                    <a:pt x="267970" y="1176731"/>
                  </a:lnTo>
                  <a:lnTo>
                    <a:pt x="308470" y="1204315"/>
                  </a:lnTo>
                  <a:lnTo>
                    <a:pt x="351066" y="1228839"/>
                  </a:lnTo>
                  <a:lnTo>
                    <a:pt x="395605" y="1250162"/>
                  </a:lnTo>
                  <a:lnTo>
                    <a:pt x="395605" y="1167815"/>
                  </a:lnTo>
                  <a:lnTo>
                    <a:pt x="388607" y="1164513"/>
                  </a:lnTo>
                  <a:lnTo>
                    <a:pt x="349897" y="1142479"/>
                  </a:lnTo>
                  <a:lnTo>
                    <a:pt x="313118" y="1117612"/>
                  </a:lnTo>
                  <a:lnTo>
                    <a:pt x="278422" y="1090053"/>
                  </a:lnTo>
                  <a:lnTo>
                    <a:pt x="245960" y="1059980"/>
                  </a:lnTo>
                  <a:lnTo>
                    <a:pt x="215874" y="1027518"/>
                  </a:lnTo>
                  <a:lnTo>
                    <a:pt x="188328" y="992822"/>
                  </a:lnTo>
                  <a:lnTo>
                    <a:pt x="163461" y="956043"/>
                  </a:lnTo>
                  <a:lnTo>
                    <a:pt x="141427" y="917333"/>
                  </a:lnTo>
                  <a:lnTo>
                    <a:pt x="138772" y="911682"/>
                  </a:lnTo>
                  <a:lnTo>
                    <a:pt x="122377" y="876833"/>
                  </a:lnTo>
                  <a:lnTo>
                    <a:pt x="106451" y="834694"/>
                  </a:lnTo>
                  <a:lnTo>
                    <a:pt x="93802" y="791070"/>
                  </a:lnTo>
                  <a:lnTo>
                    <a:pt x="84582" y="746112"/>
                  </a:lnTo>
                  <a:lnTo>
                    <a:pt x="78943" y="699973"/>
                  </a:lnTo>
                  <a:lnTo>
                    <a:pt x="77038" y="652792"/>
                  </a:lnTo>
                  <a:lnTo>
                    <a:pt x="78943" y="605612"/>
                  </a:lnTo>
                  <a:lnTo>
                    <a:pt x="84582" y="559460"/>
                  </a:lnTo>
                  <a:lnTo>
                    <a:pt x="93802" y="514502"/>
                  </a:lnTo>
                  <a:lnTo>
                    <a:pt x="106451" y="470890"/>
                  </a:lnTo>
                  <a:lnTo>
                    <a:pt x="122377" y="428752"/>
                  </a:lnTo>
                  <a:lnTo>
                    <a:pt x="138785" y="393890"/>
                  </a:lnTo>
                  <a:lnTo>
                    <a:pt x="141427" y="388251"/>
                  </a:lnTo>
                  <a:lnTo>
                    <a:pt x="163550" y="349402"/>
                  </a:lnTo>
                  <a:lnTo>
                    <a:pt x="188328" y="312750"/>
                  </a:lnTo>
                  <a:lnTo>
                    <a:pt x="215874" y="278053"/>
                  </a:lnTo>
                  <a:lnTo>
                    <a:pt x="245960" y="245592"/>
                  </a:lnTo>
                  <a:lnTo>
                    <a:pt x="278422" y="215506"/>
                  </a:lnTo>
                  <a:lnTo>
                    <a:pt x="313118" y="187960"/>
                  </a:lnTo>
                  <a:lnTo>
                    <a:pt x="349897" y="163093"/>
                  </a:lnTo>
                  <a:lnTo>
                    <a:pt x="388607" y="141058"/>
                  </a:lnTo>
                  <a:lnTo>
                    <a:pt x="429107" y="121996"/>
                  </a:lnTo>
                  <a:lnTo>
                    <a:pt x="471233" y="106070"/>
                  </a:lnTo>
                  <a:lnTo>
                    <a:pt x="514858" y="93421"/>
                  </a:lnTo>
                  <a:lnTo>
                    <a:pt x="559816" y="84201"/>
                  </a:lnTo>
                  <a:lnTo>
                    <a:pt x="605955" y="78562"/>
                  </a:lnTo>
                  <a:lnTo>
                    <a:pt x="653148" y="76657"/>
                  </a:lnTo>
                  <a:lnTo>
                    <a:pt x="700328" y="78562"/>
                  </a:lnTo>
                  <a:lnTo>
                    <a:pt x="746467" y="84201"/>
                  </a:lnTo>
                  <a:lnTo>
                    <a:pt x="791425" y="93421"/>
                  </a:lnTo>
                  <a:lnTo>
                    <a:pt x="835050" y="106070"/>
                  </a:lnTo>
                  <a:lnTo>
                    <a:pt x="877176" y="121996"/>
                  </a:lnTo>
                  <a:lnTo>
                    <a:pt x="917676" y="141058"/>
                  </a:lnTo>
                  <a:lnTo>
                    <a:pt x="956398" y="163093"/>
                  </a:lnTo>
                  <a:lnTo>
                    <a:pt x="993178" y="187960"/>
                  </a:lnTo>
                  <a:lnTo>
                    <a:pt x="1027861" y="215506"/>
                  </a:lnTo>
                  <a:lnTo>
                    <a:pt x="1060335" y="245592"/>
                  </a:lnTo>
                  <a:lnTo>
                    <a:pt x="1090409" y="278053"/>
                  </a:lnTo>
                  <a:lnTo>
                    <a:pt x="1117955" y="312750"/>
                  </a:lnTo>
                  <a:lnTo>
                    <a:pt x="1142822" y="349529"/>
                  </a:lnTo>
                  <a:lnTo>
                    <a:pt x="1164856" y="388251"/>
                  </a:lnTo>
                  <a:lnTo>
                    <a:pt x="1183919" y="428752"/>
                  </a:lnTo>
                  <a:lnTo>
                    <a:pt x="1199845" y="470890"/>
                  </a:lnTo>
                  <a:lnTo>
                    <a:pt x="1212494" y="514502"/>
                  </a:lnTo>
                  <a:lnTo>
                    <a:pt x="1221701" y="559460"/>
                  </a:lnTo>
                  <a:lnTo>
                    <a:pt x="1227353" y="605612"/>
                  </a:lnTo>
                  <a:lnTo>
                    <a:pt x="1229258" y="652792"/>
                  </a:lnTo>
                  <a:lnTo>
                    <a:pt x="1229258" y="351015"/>
                  </a:lnTo>
                  <a:lnTo>
                    <a:pt x="1203871" y="306870"/>
                  </a:lnTo>
                  <a:lnTo>
                    <a:pt x="1176210" y="266433"/>
                  </a:lnTo>
                  <a:lnTo>
                    <a:pt x="1145667" y="228257"/>
                  </a:lnTo>
                  <a:lnTo>
                    <a:pt x="1112405" y="192493"/>
                  </a:lnTo>
                  <a:lnTo>
                    <a:pt x="1076566" y="159296"/>
                  </a:lnTo>
                  <a:lnTo>
                    <a:pt x="1038326" y="128841"/>
                  </a:lnTo>
                  <a:lnTo>
                    <a:pt x="997826" y="101257"/>
                  </a:lnTo>
                  <a:lnTo>
                    <a:pt x="955230" y="76733"/>
                  </a:lnTo>
                  <a:lnTo>
                    <a:pt x="955065" y="76657"/>
                  </a:lnTo>
                  <a:lnTo>
                    <a:pt x="910704" y="55410"/>
                  </a:lnTo>
                  <a:lnTo>
                    <a:pt x="1249921" y="55410"/>
                  </a:lnTo>
                  <a:lnTo>
                    <a:pt x="1249921" y="0"/>
                  </a:lnTo>
                  <a:lnTo>
                    <a:pt x="395592" y="0"/>
                  </a:lnTo>
                  <a:lnTo>
                    <a:pt x="395592" y="55410"/>
                  </a:lnTo>
                  <a:lnTo>
                    <a:pt x="351053" y="76733"/>
                  </a:lnTo>
                  <a:lnTo>
                    <a:pt x="308444" y="101269"/>
                  </a:lnTo>
                  <a:lnTo>
                    <a:pt x="267957" y="128841"/>
                  </a:lnTo>
                  <a:lnTo>
                    <a:pt x="229704" y="159308"/>
                  </a:lnTo>
                  <a:lnTo>
                    <a:pt x="193878" y="192493"/>
                  </a:lnTo>
                  <a:lnTo>
                    <a:pt x="160604" y="228269"/>
                  </a:lnTo>
                  <a:lnTo>
                    <a:pt x="130073" y="266446"/>
                  </a:lnTo>
                  <a:lnTo>
                    <a:pt x="102412" y="306882"/>
                  </a:lnTo>
                  <a:lnTo>
                    <a:pt x="77749" y="349529"/>
                  </a:lnTo>
                  <a:lnTo>
                    <a:pt x="56388" y="393890"/>
                  </a:lnTo>
                  <a:lnTo>
                    <a:pt x="56388" y="55410"/>
                  </a:lnTo>
                  <a:lnTo>
                    <a:pt x="395592" y="55410"/>
                  </a:lnTo>
                  <a:lnTo>
                    <a:pt x="395592" y="0"/>
                  </a:lnTo>
                  <a:lnTo>
                    <a:pt x="368" y="0"/>
                  </a:lnTo>
                  <a:lnTo>
                    <a:pt x="368" y="1251445"/>
                  </a:lnTo>
                  <a:lnTo>
                    <a:pt x="317" y="2547391"/>
                  </a:lnTo>
                  <a:lnTo>
                    <a:pt x="0" y="2547391"/>
                  </a:lnTo>
                  <a:lnTo>
                    <a:pt x="0" y="3741191"/>
                  </a:lnTo>
                  <a:lnTo>
                    <a:pt x="0" y="3797071"/>
                  </a:lnTo>
                  <a:lnTo>
                    <a:pt x="38" y="4994681"/>
                  </a:lnTo>
                  <a:lnTo>
                    <a:pt x="0" y="5049291"/>
                  </a:lnTo>
                  <a:lnTo>
                    <a:pt x="0" y="5166131"/>
                  </a:lnTo>
                  <a:lnTo>
                    <a:pt x="0" y="6300241"/>
                  </a:lnTo>
                  <a:lnTo>
                    <a:pt x="50" y="7558570"/>
                  </a:lnTo>
                  <a:lnTo>
                    <a:pt x="1305610" y="7558570"/>
                  </a:lnTo>
                  <a:lnTo>
                    <a:pt x="1305610" y="7503185"/>
                  </a:lnTo>
                  <a:lnTo>
                    <a:pt x="1305610" y="7164679"/>
                  </a:lnTo>
                  <a:lnTo>
                    <a:pt x="1305610" y="6646926"/>
                  </a:lnTo>
                  <a:lnTo>
                    <a:pt x="1305610" y="6308420"/>
                  </a:lnTo>
                  <a:lnTo>
                    <a:pt x="1305610" y="6253023"/>
                  </a:lnTo>
                  <a:lnTo>
                    <a:pt x="1305560" y="6253023"/>
                  </a:lnTo>
                  <a:lnTo>
                    <a:pt x="1305560" y="5598071"/>
                  </a:lnTo>
                  <a:lnTo>
                    <a:pt x="1249603" y="5598071"/>
                  </a:lnTo>
                  <a:lnTo>
                    <a:pt x="1249603" y="6308420"/>
                  </a:lnTo>
                  <a:lnTo>
                    <a:pt x="1249603" y="6646926"/>
                  </a:lnTo>
                  <a:lnTo>
                    <a:pt x="1249603" y="7164679"/>
                  </a:lnTo>
                  <a:lnTo>
                    <a:pt x="1249603" y="7503185"/>
                  </a:lnTo>
                  <a:lnTo>
                    <a:pt x="910374" y="7503185"/>
                  </a:lnTo>
                  <a:lnTo>
                    <a:pt x="954760" y="7481925"/>
                  </a:lnTo>
                  <a:lnTo>
                    <a:pt x="997508" y="7457326"/>
                  </a:lnTo>
                  <a:lnTo>
                    <a:pt x="1038009" y="7429741"/>
                  </a:lnTo>
                  <a:lnTo>
                    <a:pt x="1076261" y="7399287"/>
                  </a:lnTo>
                  <a:lnTo>
                    <a:pt x="1112088" y="7366089"/>
                  </a:lnTo>
                  <a:lnTo>
                    <a:pt x="1145362" y="7330326"/>
                  </a:lnTo>
                  <a:lnTo>
                    <a:pt x="1175893" y="7292149"/>
                  </a:lnTo>
                  <a:lnTo>
                    <a:pt x="1203553" y="7251700"/>
                  </a:lnTo>
                  <a:lnTo>
                    <a:pt x="1228229" y="7209053"/>
                  </a:lnTo>
                  <a:lnTo>
                    <a:pt x="1249603" y="7164679"/>
                  </a:lnTo>
                  <a:lnTo>
                    <a:pt x="1249603" y="6646926"/>
                  </a:lnTo>
                  <a:lnTo>
                    <a:pt x="1228940" y="6604038"/>
                  </a:lnTo>
                  <a:lnTo>
                    <a:pt x="1228940" y="6905803"/>
                  </a:lnTo>
                  <a:lnTo>
                    <a:pt x="1227035" y="6952983"/>
                  </a:lnTo>
                  <a:lnTo>
                    <a:pt x="1221397" y="6999135"/>
                  </a:lnTo>
                  <a:lnTo>
                    <a:pt x="1212176" y="7044093"/>
                  </a:lnTo>
                  <a:lnTo>
                    <a:pt x="1199527" y="7087705"/>
                  </a:lnTo>
                  <a:lnTo>
                    <a:pt x="1183601" y="7129843"/>
                  </a:lnTo>
                  <a:lnTo>
                    <a:pt x="1164551" y="7170344"/>
                  </a:lnTo>
                  <a:lnTo>
                    <a:pt x="1142428" y="7209180"/>
                  </a:lnTo>
                  <a:lnTo>
                    <a:pt x="1117638" y="7245832"/>
                  </a:lnTo>
                  <a:lnTo>
                    <a:pt x="1090091" y="7280529"/>
                  </a:lnTo>
                  <a:lnTo>
                    <a:pt x="1060018" y="7312990"/>
                  </a:lnTo>
                  <a:lnTo>
                    <a:pt x="1027557" y="7343076"/>
                  </a:lnTo>
                  <a:lnTo>
                    <a:pt x="992860" y="7370623"/>
                  </a:lnTo>
                  <a:lnTo>
                    <a:pt x="956081" y="7395489"/>
                  </a:lnTo>
                  <a:lnTo>
                    <a:pt x="917359" y="7417524"/>
                  </a:lnTo>
                  <a:lnTo>
                    <a:pt x="876871" y="7436574"/>
                  </a:lnTo>
                  <a:lnTo>
                    <a:pt x="834732" y="7452500"/>
                  </a:lnTo>
                  <a:lnTo>
                    <a:pt x="791108" y="7465149"/>
                  </a:lnTo>
                  <a:lnTo>
                    <a:pt x="746150" y="7474369"/>
                  </a:lnTo>
                  <a:lnTo>
                    <a:pt x="700011" y="7480008"/>
                  </a:lnTo>
                  <a:lnTo>
                    <a:pt x="652830" y="7481925"/>
                  </a:lnTo>
                  <a:lnTo>
                    <a:pt x="605650" y="7480008"/>
                  </a:lnTo>
                  <a:lnTo>
                    <a:pt x="559498" y="7474369"/>
                  </a:lnTo>
                  <a:lnTo>
                    <a:pt x="514540" y="7465149"/>
                  </a:lnTo>
                  <a:lnTo>
                    <a:pt x="470928" y="7452500"/>
                  </a:lnTo>
                  <a:lnTo>
                    <a:pt x="428790" y="7436574"/>
                  </a:lnTo>
                  <a:lnTo>
                    <a:pt x="395287" y="7420826"/>
                  </a:lnTo>
                  <a:lnTo>
                    <a:pt x="395287" y="7503185"/>
                  </a:lnTo>
                  <a:lnTo>
                    <a:pt x="56057" y="7503185"/>
                  </a:lnTo>
                  <a:lnTo>
                    <a:pt x="56057" y="7164692"/>
                  </a:lnTo>
                  <a:lnTo>
                    <a:pt x="77482" y="7209180"/>
                  </a:lnTo>
                  <a:lnTo>
                    <a:pt x="102108" y="7251725"/>
                  </a:lnTo>
                  <a:lnTo>
                    <a:pt x="129768" y="7292162"/>
                  </a:lnTo>
                  <a:lnTo>
                    <a:pt x="160312" y="7330338"/>
                  </a:lnTo>
                  <a:lnTo>
                    <a:pt x="193573" y="7366101"/>
                  </a:lnTo>
                  <a:lnTo>
                    <a:pt x="229412" y="7399287"/>
                  </a:lnTo>
                  <a:lnTo>
                    <a:pt x="267652" y="7429754"/>
                  </a:lnTo>
                  <a:lnTo>
                    <a:pt x="308152" y="7457326"/>
                  </a:lnTo>
                  <a:lnTo>
                    <a:pt x="350748" y="7481849"/>
                  </a:lnTo>
                  <a:lnTo>
                    <a:pt x="395287" y="7503185"/>
                  </a:lnTo>
                  <a:lnTo>
                    <a:pt x="395287" y="7420826"/>
                  </a:lnTo>
                  <a:lnTo>
                    <a:pt x="388289" y="7417524"/>
                  </a:lnTo>
                  <a:lnTo>
                    <a:pt x="349580" y="7395489"/>
                  </a:lnTo>
                  <a:lnTo>
                    <a:pt x="312801" y="7370623"/>
                  </a:lnTo>
                  <a:lnTo>
                    <a:pt x="278104" y="7343076"/>
                  </a:lnTo>
                  <a:lnTo>
                    <a:pt x="245643" y="7312990"/>
                  </a:lnTo>
                  <a:lnTo>
                    <a:pt x="215569" y="7280529"/>
                  </a:lnTo>
                  <a:lnTo>
                    <a:pt x="188023" y="7245832"/>
                  </a:lnTo>
                  <a:lnTo>
                    <a:pt x="163156" y="7209053"/>
                  </a:lnTo>
                  <a:lnTo>
                    <a:pt x="141122" y="7170344"/>
                  </a:lnTo>
                  <a:lnTo>
                    <a:pt x="138468" y="7164692"/>
                  </a:lnTo>
                  <a:lnTo>
                    <a:pt x="122059" y="7129843"/>
                  </a:lnTo>
                  <a:lnTo>
                    <a:pt x="106133" y="7087705"/>
                  </a:lnTo>
                  <a:lnTo>
                    <a:pt x="93497" y="7044093"/>
                  </a:lnTo>
                  <a:lnTo>
                    <a:pt x="84277" y="6999135"/>
                  </a:lnTo>
                  <a:lnTo>
                    <a:pt x="78638" y="6952983"/>
                  </a:lnTo>
                  <a:lnTo>
                    <a:pt x="76720" y="6905803"/>
                  </a:lnTo>
                  <a:lnTo>
                    <a:pt x="78638" y="6858622"/>
                  </a:lnTo>
                  <a:lnTo>
                    <a:pt x="84277" y="6812483"/>
                  </a:lnTo>
                  <a:lnTo>
                    <a:pt x="93497" y="6767525"/>
                  </a:lnTo>
                  <a:lnTo>
                    <a:pt x="106133" y="6723901"/>
                  </a:lnTo>
                  <a:lnTo>
                    <a:pt x="122059" y="6681762"/>
                  </a:lnTo>
                  <a:lnTo>
                    <a:pt x="138468" y="6646900"/>
                  </a:lnTo>
                  <a:lnTo>
                    <a:pt x="163245" y="6602425"/>
                  </a:lnTo>
                  <a:lnTo>
                    <a:pt x="188023" y="6565773"/>
                  </a:lnTo>
                  <a:lnTo>
                    <a:pt x="215569" y="6531076"/>
                  </a:lnTo>
                  <a:lnTo>
                    <a:pt x="245643" y="6498603"/>
                  </a:lnTo>
                  <a:lnTo>
                    <a:pt x="278104" y="6468529"/>
                  </a:lnTo>
                  <a:lnTo>
                    <a:pt x="312801" y="6440970"/>
                  </a:lnTo>
                  <a:lnTo>
                    <a:pt x="349580" y="6416103"/>
                  </a:lnTo>
                  <a:lnTo>
                    <a:pt x="388289" y="6394069"/>
                  </a:lnTo>
                  <a:lnTo>
                    <a:pt x="428790" y="6375019"/>
                  </a:lnTo>
                  <a:lnTo>
                    <a:pt x="470928" y="6359093"/>
                  </a:lnTo>
                  <a:lnTo>
                    <a:pt x="514540" y="6346444"/>
                  </a:lnTo>
                  <a:lnTo>
                    <a:pt x="559498" y="6337224"/>
                  </a:lnTo>
                  <a:lnTo>
                    <a:pt x="605650" y="6331585"/>
                  </a:lnTo>
                  <a:lnTo>
                    <a:pt x="652830" y="6329667"/>
                  </a:lnTo>
                  <a:lnTo>
                    <a:pt x="700011" y="6331585"/>
                  </a:lnTo>
                  <a:lnTo>
                    <a:pt x="746150" y="6337224"/>
                  </a:lnTo>
                  <a:lnTo>
                    <a:pt x="791108" y="6346444"/>
                  </a:lnTo>
                  <a:lnTo>
                    <a:pt x="834732" y="6359093"/>
                  </a:lnTo>
                  <a:lnTo>
                    <a:pt x="876871" y="6375019"/>
                  </a:lnTo>
                  <a:lnTo>
                    <a:pt x="917359" y="6394069"/>
                  </a:lnTo>
                  <a:lnTo>
                    <a:pt x="956081" y="6416103"/>
                  </a:lnTo>
                  <a:lnTo>
                    <a:pt x="992860" y="6440970"/>
                  </a:lnTo>
                  <a:lnTo>
                    <a:pt x="1027557" y="6468529"/>
                  </a:lnTo>
                  <a:lnTo>
                    <a:pt x="1060018" y="6498603"/>
                  </a:lnTo>
                  <a:lnTo>
                    <a:pt x="1090091" y="6531076"/>
                  </a:lnTo>
                  <a:lnTo>
                    <a:pt x="1117638" y="6565773"/>
                  </a:lnTo>
                  <a:lnTo>
                    <a:pt x="1142504" y="6602552"/>
                  </a:lnTo>
                  <a:lnTo>
                    <a:pt x="1164551" y="6641262"/>
                  </a:lnTo>
                  <a:lnTo>
                    <a:pt x="1183601" y="6681762"/>
                  </a:lnTo>
                  <a:lnTo>
                    <a:pt x="1199527" y="6723901"/>
                  </a:lnTo>
                  <a:lnTo>
                    <a:pt x="1212176" y="6767525"/>
                  </a:lnTo>
                  <a:lnTo>
                    <a:pt x="1221397" y="6812483"/>
                  </a:lnTo>
                  <a:lnTo>
                    <a:pt x="1227035" y="6858622"/>
                  </a:lnTo>
                  <a:lnTo>
                    <a:pt x="1228940" y="6905803"/>
                  </a:lnTo>
                  <a:lnTo>
                    <a:pt x="1228940" y="6604038"/>
                  </a:lnTo>
                  <a:lnTo>
                    <a:pt x="1203553" y="6559880"/>
                  </a:lnTo>
                  <a:lnTo>
                    <a:pt x="1175893" y="6519443"/>
                  </a:lnTo>
                  <a:lnTo>
                    <a:pt x="1145349" y="6481267"/>
                  </a:lnTo>
                  <a:lnTo>
                    <a:pt x="1112088" y="6445504"/>
                  </a:lnTo>
                  <a:lnTo>
                    <a:pt x="1076261" y="6412319"/>
                  </a:lnTo>
                  <a:lnTo>
                    <a:pt x="1038009" y="6381851"/>
                  </a:lnTo>
                  <a:lnTo>
                    <a:pt x="997521" y="6354280"/>
                  </a:lnTo>
                  <a:lnTo>
                    <a:pt x="954913" y="6329756"/>
                  </a:lnTo>
                  <a:lnTo>
                    <a:pt x="910386" y="6308420"/>
                  </a:lnTo>
                  <a:lnTo>
                    <a:pt x="1249603" y="6308420"/>
                  </a:lnTo>
                  <a:lnTo>
                    <a:pt x="1249603" y="5598071"/>
                  </a:lnTo>
                  <a:lnTo>
                    <a:pt x="1249591" y="5956071"/>
                  </a:lnTo>
                  <a:lnTo>
                    <a:pt x="1249591" y="6060211"/>
                  </a:lnTo>
                  <a:lnTo>
                    <a:pt x="1249553" y="6135141"/>
                  </a:lnTo>
                  <a:lnTo>
                    <a:pt x="1249553" y="6244361"/>
                  </a:lnTo>
                  <a:lnTo>
                    <a:pt x="395274" y="6244361"/>
                  </a:lnTo>
                  <a:lnTo>
                    <a:pt x="395274" y="6308420"/>
                  </a:lnTo>
                  <a:lnTo>
                    <a:pt x="350735" y="6329756"/>
                  </a:lnTo>
                  <a:lnTo>
                    <a:pt x="308140" y="6354280"/>
                  </a:lnTo>
                  <a:lnTo>
                    <a:pt x="267639" y="6381851"/>
                  </a:lnTo>
                  <a:lnTo>
                    <a:pt x="229400" y="6412319"/>
                  </a:lnTo>
                  <a:lnTo>
                    <a:pt x="193560" y="6445517"/>
                  </a:lnTo>
                  <a:lnTo>
                    <a:pt x="160299" y="6481280"/>
                  </a:lnTo>
                  <a:lnTo>
                    <a:pt x="129755" y="6519456"/>
                  </a:lnTo>
                  <a:lnTo>
                    <a:pt x="102095" y="6559893"/>
                  </a:lnTo>
                  <a:lnTo>
                    <a:pt x="77419" y="6602552"/>
                  </a:lnTo>
                  <a:lnTo>
                    <a:pt x="56057" y="6646900"/>
                  </a:lnTo>
                  <a:lnTo>
                    <a:pt x="56057" y="6308420"/>
                  </a:lnTo>
                  <a:lnTo>
                    <a:pt x="395274" y="6308420"/>
                  </a:lnTo>
                  <a:lnTo>
                    <a:pt x="395274" y="6244361"/>
                  </a:lnTo>
                  <a:lnTo>
                    <a:pt x="56019" y="6244361"/>
                  </a:lnTo>
                  <a:lnTo>
                    <a:pt x="56019" y="6135141"/>
                  </a:lnTo>
                  <a:lnTo>
                    <a:pt x="1249553" y="6135141"/>
                  </a:lnTo>
                  <a:lnTo>
                    <a:pt x="1249553" y="6060211"/>
                  </a:lnTo>
                  <a:lnTo>
                    <a:pt x="56057" y="6060211"/>
                  </a:lnTo>
                  <a:lnTo>
                    <a:pt x="56057" y="5956071"/>
                  </a:lnTo>
                  <a:lnTo>
                    <a:pt x="1249591" y="5956071"/>
                  </a:lnTo>
                  <a:lnTo>
                    <a:pt x="1249591" y="5598071"/>
                  </a:lnTo>
                  <a:lnTo>
                    <a:pt x="1249553" y="5702071"/>
                  </a:lnTo>
                  <a:lnTo>
                    <a:pt x="1249553" y="5777001"/>
                  </a:lnTo>
                  <a:lnTo>
                    <a:pt x="1249553" y="5881141"/>
                  </a:lnTo>
                  <a:lnTo>
                    <a:pt x="56019" y="5881141"/>
                  </a:lnTo>
                  <a:lnTo>
                    <a:pt x="56019" y="5777001"/>
                  </a:lnTo>
                  <a:lnTo>
                    <a:pt x="1249553" y="5777001"/>
                  </a:lnTo>
                  <a:lnTo>
                    <a:pt x="1249553" y="5702071"/>
                  </a:lnTo>
                  <a:lnTo>
                    <a:pt x="56019" y="5702071"/>
                  </a:lnTo>
                  <a:lnTo>
                    <a:pt x="56019" y="5597931"/>
                  </a:lnTo>
                  <a:lnTo>
                    <a:pt x="1305560" y="5597931"/>
                  </a:lnTo>
                  <a:lnTo>
                    <a:pt x="1305560" y="5523560"/>
                  </a:lnTo>
                  <a:lnTo>
                    <a:pt x="1305560" y="5523001"/>
                  </a:lnTo>
                  <a:lnTo>
                    <a:pt x="1305560" y="5419153"/>
                  </a:lnTo>
                  <a:lnTo>
                    <a:pt x="1249553" y="5419153"/>
                  </a:lnTo>
                  <a:lnTo>
                    <a:pt x="1249553" y="5523001"/>
                  </a:lnTo>
                  <a:lnTo>
                    <a:pt x="56019" y="5523001"/>
                  </a:lnTo>
                  <a:lnTo>
                    <a:pt x="56019" y="5418861"/>
                  </a:lnTo>
                  <a:lnTo>
                    <a:pt x="1305560" y="5418861"/>
                  </a:lnTo>
                  <a:lnTo>
                    <a:pt x="1305560" y="5345201"/>
                  </a:lnTo>
                  <a:lnTo>
                    <a:pt x="56019" y="5345201"/>
                  </a:lnTo>
                  <a:lnTo>
                    <a:pt x="56019" y="5239791"/>
                  </a:lnTo>
                  <a:lnTo>
                    <a:pt x="1305560" y="5239791"/>
                  </a:lnTo>
                  <a:lnTo>
                    <a:pt x="1305560" y="5166131"/>
                  </a:lnTo>
                  <a:lnTo>
                    <a:pt x="56057" y="5166131"/>
                  </a:lnTo>
                  <a:lnTo>
                    <a:pt x="56057" y="5057533"/>
                  </a:lnTo>
                  <a:lnTo>
                    <a:pt x="1249591" y="5057533"/>
                  </a:lnTo>
                  <a:lnTo>
                    <a:pt x="1249591" y="5165712"/>
                  </a:lnTo>
                  <a:lnTo>
                    <a:pt x="1305560" y="5165712"/>
                  </a:lnTo>
                  <a:lnTo>
                    <a:pt x="1305560" y="5057533"/>
                  </a:lnTo>
                  <a:lnTo>
                    <a:pt x="1305674" y="5001984"/>
                  </a:lnTo>
                  <a:lnTo>
                    <a:pt x="1305674" y="4189234"/>
                  </a:lnTo>
                  <a:lnTo>
                    <a:pt x="1305674" y="3926014"/>
                  </a:lnTo>
                  <a:lnTo>
                    <a:pt x="1305674" y="3807472"/>
                  </a:lnTo>
                  <a:lnTo>
                    <a:pt x="1305674" y="3751910"/>
                  </a:lnTo>
                  <a:lnTo>
                    <a:pt x="1305547" y="3751910"/>
                  </a:lnTo>
                  <a:lnTo>
                    <a:pt x="1305547" y="3741572"/>
                  </a:lnTo>
                  <a:lnTo>
                    <a:pt x="1305547" y="3741191"/>
                  </a:lnTo>
                  <a:lnTo>
                    <a:pt x="1305547" y="2556992"/>
                  </a:lnTo>
                  <a:lnTo>
                    <a:pt x="1305877" y="2556992"/>
                  </a:lnTo>
                  <a:lnTo>
                    <a:pt x="1305877" y="1305572"/>
                  </a:lnTo>
                  <a:lnTo>
                    <a:pt x="1305928" y="1250162"/>
                  </a:lnTo>
                  <a:lnTo>
                    <a:pt x="1305928" y="911669"/>
                  </a:lnTo>
                  <a:lnTo>
                    <a:pt x="1305928" y="393915"/>
                  </a:lnTo>
                  <a:lnTo>
                    <a:pt x="1305928" y="55410"/>
                  </a:lnTo>
                  <a:lnTo>
                    <a:pt x="1305928" y="0"/>
                  </a:lnTo>
                  <a:close/>
                </a:path>
                <a:path w="3800475" h="7559040">
                  <a:moveTo>
                    <a:pt x="3800360" y="6676618"/>
                  </a:moveTo>
                  <a:lnTo>
                    <a:pt x="3744341" y="6676618"/>
                  </a:lnTo>
                  <a:lnTo>
                    <a:pt x="3744341" y="6781012"/>
                  </a:lnTo>
                  <a:lnTo>
                    <a:pt x="3800360" y="6781012"/>
                  </a:lnTo>
                  <a:lnTo>
                    <a:pt x="3800360" y="6676618"/>
                  </a:lnTo>
                  <a:close/>
                </a:path>
                <a:path w="3800475" h="7559040">
                  <a:moveTo>
                    <a:pt x="3800360" y="6497688"/>
                  </a:moveTo>
                  <a:lnTo>
                    <a:pt x="3744341" y="6497688"/>
                  </a:lnTo>
                  <a:lnTo>
                    <a:pt x="3744341" y="6602108"/>
                  </a:lnTo>
                  <a:lnTo>
                    <a:pt x="3800360" y="6602108"/>
                  </a:lnTo>
                  <a:lnTo>
                    <a:pt x="3800360" y="6497688"/>
                  </a:lnTo>
                  <a:close/>
                </a:path>
                <a:path w="3800475" h="7559040">
                  <a:moveTo>
                    <a:pt x="3800360" y="6307086"/>
                  </a:moveTo>
                  <a:lnTo>
                    <a:pt x="3744391" y="6307086"/>
                  </a:lnTo>
                  <a:lnTo>
                    <a:pt x="3744391" y="6423165"/>
                  </a:lnTo>
                  <a:lnTo>
                    <a:pt x="3800360" y="6423165"/>
                  </a:lnTo>
                  <a:lnTo>
                    <a:pt x="3800360" y="6307086"/>
                  </a:lnTo>
                  <a:close/>
                </a:path>
                <a:path w="3800475" h="7559040">
                  <a:moveTo>
                    <a:pt x="3800360" y="6251981"/>
                  </a:moveTo>
                  <a:lnTo>
                    <a:pt x="2494788" y="6251981"/>
                  </a:lnTo>
                  <a:lnTo>
                    <a:pt x="2494788" y="6306591"/>
                  </a:lnTo>
                  <a:lnTo>
                    <a:pt x="2494788" y="6423431"/>
                  </a:lnTo>
                  <a:lnTo>
                    <a:pt x="2494788" y="7557541"/>
                  </a:lnTo>
                  <a:lnTo>
                    <a:pt x="3800360" y="7557541"/>
                  </a:lnTo>
                  <a:lnTo>
                    <a:pt x="3800360" y="7034466"/>
                  </a:lnTo>
                  <a:lnTo>
                    <a:pt x="3744391" y="7034466"/>
                  </a:lnTo>
                  <a:lnTo>
                    <a:pt x="3744391" y="7213371"/>
                  </a:lnTo>
                  <a:lnTo>
                    <a:pt x="3744391" y="7317511"/>
                  </a:lnTo>
                  <a:lnTo>
                    <a:pt x="3744341" y="7392441"/>
                  </a:lnTo>
                  <a:lnTo>
                    <a:pt x="3744341" y="7501661"/>
                  </a:lnTo>
                  <a:lnTo>
                    <a:pt x="2550807" y="7501661"/>
                  </a:lnTo>
                  <a:lnTo>
                    <a:pt x="2550807" y="7392441"/>
                  </a:lnTo>
                  <a:lnTo>
                    <a:pt x="3744341" y="7392441"/>
                  </a:lnTo>
                  <a:lnTo>
                    <a:pt x="3744341" y="7317511"/>
                  </a:lnTo>
                  <a:lnTo>
                    <a:pt x="2550871" y="7317511"/>
                  </a:lnTo>
                  <a:lnTo>
                    <a:pt x="2550871" y="7213371"/>
                  </a:lnTo>
                  <a:lnTo>
                    <a:pt x="3744391" y="7213371"/>
                  </a:lnTo>
                  <a:lnTo>
                    <a:pt x="3744391" y="7034466"/>
                  </a:lnTo>
                  <a:lnTo>
                    <a:pt x="3744341" y="7138441"/>
                  </a:lnTo>
                  <a:lnTo>
                    <a:pt x="2550807" y="7138441"/>
                  </a:lnTo>
                  <a:lnTo>
                    <a:pt x="2550807" y="7034301"/>
                  </a:lnTo>
                  <a:lnTo>
                    <a:pt x="3800360" y="7034301"/>
                  </a:lnTo>
                  <a:lnTo>
                    <a:pt x="3800360" y="6959955"/>
                  </a:lnTo>
                  <a:lnTo>
                    <a:pt x="3800360" y="6959371"/>
                  </a:lnTo>
                  <a:lnTo>
                    <a:pt x="3800360" y="6855536"/>
                  </a:lnTo>
                  <a:lnTo>
                    <a:pt x="3744341" y="6855536"/>
                  </a:lnTo>
                  <a:lnTo>
                    <a:pt x="3744341" y="6959371"/>
                  </a:lnTo>
                  <a:lnTo>
                    <a:pt x="2550807" y="6959371"/>
                  </a:lnTo>
                  <a:lnTo>
                    <a:pt x="2550807" y="6855231"/>
                  </a:lnTo>
                  <a:lnTo>
                    <a:pt x="3800360" y="6855231"/>
                  </a:lnTo>
                  <a:lnTo>
                    <a:pt x="3800360" y="6781571"/>
                  </a:lnTo>
                  <a:lnTo>
                    <a:pt x="2550807" y="6781571"/>
                  </a:lnTo>
                  <a:lnTo>
                    <a:pt x="2550807" y="6676161"/>
                  </a:lnTo>
                  <a:lnTo>
                    <a:pt x="3800360" y="6676161"/>
                  </a:lnTo>
                  <a:lnTo>
                    <a:pt x="3800360" y="6602501"/>
                  </a:lnTo>
                  <a:lnTo>
                    <a:pt x="2550807" y="6602501"/>
                  </a:lnTo>
                  <a:lnTo>
                    <a:pt x="2550807" y="6497091"/>
                  </a:lnTo>
                  <a:lnTo>
                    <a:pt x="3800360" y="6497091"/>
                  </a:lnTo>
                  <a:lnTo>
                    <a:pt x="3800360" y="6423431"/>
                  </a:lnTo>
                  <a:lnTo>
                    <a:pt x="2550871" y="6423431"/>
                  </a:lnTo>
                  <a:lnTo>
                    <a:pt x="2550871" y="6306591"/>
                  </a:lnTo>
                  <a:lnTo>
                    <a:pt x="3800360" y="6306591"/>
                  </a:lnTo>
                  <a:lnTo>
                    <a:pt x="3800360" y="6251981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6305200" y="10001725"/>
              <a:ext cx="1306195" cy="1305560"/>
            </a:xfrm>
            <a:custGeom>
              <a:avLst/>
              <a:gdLst/>
              <a:ahLst/>
              <a:cxnLst/>
              <a:rect l="l" t="t" r="r" b="b"/>
              <a:pathLst>
                <a:path w="1306194" h="1305559">
                  <a:moveTo>
                    <a:pt x="1305572" y="55994"/>
                  </a:moveTo>
                  <a:lnTo>
                    <a:pt x="1249603" y="55994"/>
                  </a:lnTo>
                  <a:lnTo>
                    <a:pt x="1249603" y="1250759"/>
                  </a:lnTo>
                  <a:lnTo>
                    <a:pt x="1305572" y="1250759"/>
                  </a:lnTo>
                  <a:lnTo>
                    <a:pt x="1305572" y="55994"/>
                  </a:lnTo>
                  <a:close/>
                </a:path>
                <a:path w="1306194" h="1305559">
                  <a:moveTo>
                    <a:pt x="1305572" y="0"/>
                  </a:moveTo>
                  <a:lnTo>
                    <a:pt x="0" y="0"/>
                  </a:lnTo>
                  <a:lnTo>
                    <a:pt x="0" y="55880"/>
                  </a:lnTo>
                  <a:lnTo>
                    <a:pt x="0" y="125095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1250950"/>
                  </a:lnTo>
                  <a:lnTo>
                    <a:pt x="56070" y="1250950"/>
                  </a:lnTo>
                  <a:lnTo>
                    <a:pt x="56070" y="55880"/>
                  </a:lnTo>
                  <a:lnTo>
                    <a:pt x="1305572" y="5588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04666" y="2418"/>
              <a:ext cx="1306195" cy="10057765"/>
            </a:xfrm>
            <a:custGeom>
              <a:avLst/>
              <a:gdLst/>
              <a:ahLst/>
              <a:cxnLst/>
              <a:rect l="l" t="t" r="r" b="b"/>
              <a:pathLst>
                <a:path w="1306194" h="10057765">
                  <a:moveTo>
                    <a:pt x="1305572" y="0"/>
                  </a:moveTo>
                  <a:lnTo>
                    <a:pt x="12" y="0"/>
                  </a:lnTo>
                  <a:lnTo>
                    <a:pt x="12" y="1305547"/>
                  </a:lnTo>
                  <a:lnTo>
                    <a:pt x="1305572" y="1305547"/>
                  </a:lnTo>
                  <a:lnTo>
                    <a:pt x="1305572" y="0"/>
                  </a:lnTo>
                  <a:close/>
                </a:path>
                <a:path w="1306194" h="10057765">
                  <a:moveTo>
                    <a:pt x="1305636" y="8752078"/>
                  </a:moveTo>
                  <a:lnTo>
                    <a:pt x="1250086" y="8752078"/>
                  </a:lnTo>
                  <a:lnTo>
                    <a:pt x="1250086" y="8807628"/>
                  </a:lnTo>
                  <a:lnTo>
                    <a:pt x="1250086" y="8926170"/>
                  </a:lnTo>
                  <a:lnTo>
                    <a:pt x="1250086" y="9189390"/>
                  </a:lnTo>
                  <a:lnTo>
                    <a:pt x="1250086" y="10002152"/>
                  </a:lnTo>
                  <a:lnTo>
                    <a:pt x="676186" y="10002152"/>
                  </a:lnTo>
                  <a:lnTo>
                    <a:pt x="666877" y="9947300"/>
                  </a:lnTo>
                  <a:lnTo>
                    <a:pt x="660882" y="9908451"/>
                  </a:lnTo>
                  <a:lnTo>
                    <a:pt x="654469" y="9863150"/>
                  </a:lnTo>
                  <a:lnTo>
                    <a:pt x="647966" y="9812299"/>
                  </a:lnTo>
                  <a:lnTo>
                    <a:pt x="641731" y="9756775"/>
                  </a:lnTo>
                  <a:lnTo>
                    <a:pt x="636104" y="9697453"/>
                  </a:lnTo>
                  <a:lnTo>
                    <a:pt x="631431" y="9635223"/>
                  </a:lnTo>
                  <a:lnTo>
                    <a:pt x="628053" y="9570961"/>
                  </a:lnTo>
                  <a:lnTo>
                    <a:pt x="626325" y="9505556"/>
                  </a:lnTo>
                  <a:lnTo>
                    <a:pt x="677697" y="9503550"/>
                  </a:lnTo>
                  <a:lnTo>
                    <a:pt x="728319" y="9500044"/>
                  </a:lnTo>
                  <a:lnTo>
                    <a:pt x="777798" y="9494876"/>
                  </a:lnTo>
                  <a:lnTo>
                    <a:pt x="825754" y="9487903"/>
                  </a:lnTo>
                  <a:lnTo>
                    <a:pt x="871766" y="9478962"/>
                  </a:lnTo>
                  <a:lnTo>
                    <a:pt x="915466" y="9467926"/>
                  </a:lnTo>
                  <a:lnTo>
                    <a:pt x="938885" y="9460332"/>
                  </a:lnTo>
                  <a:lnTo>
                    <a:pt x="956449" y="9454642"/>
                  </a:lnTo>
                  <a:lnTo>
                    <a:pt x="1008202" y="9433039"/>
                  </a:lnTo>
                  <a:lnTo>
                    <a:pt x="1015009" y="9429432"/>
                  </a:lnTo>
                  <a:lnTo>
                    <a:pt x="1015860" y="9428988"/>
                  </a:lnTo>
                  <a:lnTo>
                    <a:pt x="1056093" y="9407677"/>
                  </a:lnTo>
                  <a:lnTo>
                    <a:pt x="1099883" y="9378798"/>
                  </a:lnTo>
                  <a:lnTo>
                    <a:pt x="1139380" y="9346628"/>
                  </a:lnTo>
                  <a:lnTo>
                    <a:pt x="1174369" y="9311361"/>
                  </a:lnTo>
                  <a:lnTo>
                    <a:pt x="1204620" y="9273261"/>
                  </a:lnTo>
                  <a:lnTo>
                    <a:pt x="1229931" y="9232532"/>
                  </a:lnTo>
                  <a:lnTo>
                    <a:pt x="1250086" y="9189390"/>
                  </a:lnTo>
                  <a:lnTo>
                    <a:pt x="1250086" y="8926170"/>
                  </a:lnTo>
                  <a:lnTo>
                    <a:pt x="1228229" y="8887587"/>
                  </a:lnTo>
                  <a:lnTo>
                    <a:pt x="1201407" y="8855519"/>
                  </a:lnTo>
                  <a:lnTo>
                    <a:pt x="1200404" y="8854453"/>
                  </a:lnTo>
                  <a:lnTo>
                    <a:pt x="1200404" y="9052916"/>
                  </a:lnTo>
                  <a:lnTo>
                    <a:pt x="1200010" y="9067470"/>
                  </a:lnTo>
                  <a:lnTo>
                    <a:pt x="1194015" y="9112047"/>
                  </a:lnTo>
                  <a:lnTo>
                    <a:pt x="1181087" y="9156052"/>
                  </a:lnTo>
                  <a:lnTo>
                    <a:pt x="1161859" y="9197746"/>
                  </a:lnTo>
                  <a:lnTo>
                    <a:pt x="1136599" y="9236850"/>
                  </a:lnTo>
                  <a:lnTo>
                    <a:pt x="1105611" y="9273045"/>
                  </a:lnTo>
                  <a:lnTo>
                    <a:pt x="1069187" y="9306039"/>
                  </a:lnTo>
                  <a:lnTo>
                    <a:pt x="1027607" y="9335554"/>
                  </a:lnTo>
                  <a:lnTo>
                    <a:pt x="981163" y="9361272"/>
                  </a:lnTo>
                  <a:lnTo>
                    <a:pt x="930148" y="9382912"/>
                  </a:lnTo>
                  <a:lnTo>
                    <a:pt x="886637" y="9396692"/>
                  </a:lnTo>
                  <a:lnTo>
                    <a:pt x="839546" y="9407766"/>
                  </a:lnTo>
                  <a:lnTo>
                    <a:pt x="789432" y="9416313"/>
                  </a:lnTo>
                  <a:lnTo>
                    <a:pt x="736892" y="9422562"/>
                  </a:lnTo>
                  <a:lnTo>
                    <a:pt x="682510" y="9426715"/>
                  </a:lnTo>
                  <a:lnTo>
                    <a:pt x="626859" y="9428988"/>
                  </a:lnTo>
                  <a:lnTo>
                    <a:pt x="629259" y="9373883"/>
                  </a:lnTo>
                  <a:lnTo>
                    <a:pt x="633590" y="9319882"/>
                  </a:lnTo>
                  <a:lnTo>
                    <a:pt x="640067" y="9267495"/>
                  </a:lnTo>
                  <a:lnTo>
                    <a:pt x="648893" y="9217292"/>
                  </a:lnTo>
                  <a:lnTo>
                    <a:pt x="660298" y="9169794"/>
                  </a:lnTo>
                  <a:lnTo>
                    <a:pt x="674471" y="9125534"/>
                  </a:lnTo>
                  <a:lnTo>
                    <a:pt x="696023" y="9074760"/>
                  </a:lnTo>
                  <a:lnTo>
                    <a:pt x="721461" y="9028506"/>
                  </a:lnTo>
                  <a:lnTo>
                    <a:pt x="750506" y="8987053"/>
                  </a:lnTo>
                  <a:lnTo>
                    <a:pt x="782866" y="8950706"/>
                  </a:lnTo>
                  <a:lnTo>
                    <a:pt x="818235" y="8919743"/>
                  </a:lnTo>
                  <a:lnTo>
                    <a:pt x="856348" y="8894458"/>
                  </a:lnTo>
                  <a:lnTo>
                    <a:pt x="896899" y="8875141"/>
                  </a:lnTo>
                  <a:lnTo>
                    <a:pt x="939596" y="8862073"/>
                  </a:lnTo>
                  <a:lnTo>
                    <a:pt x="987234" y="8855519"/>
                  </a:lnTo>
                  <a:lnTo>
                    <a:pt x="1033259" y="8857272"/>
                  </a:lnTo>
                  <a:lnTo>
                    <a:pt x="1076198" y="8866988"/>
                  </a:lnTo>
                  <a:lnTo>
                    <a:pt x="1114564" y="8884310"/>
                  </a:lnTo>
                  <a:lnTo>
                    <a:pt x="1146860" y="8908923"/>
                  </a:lnTo>
                  <a:lnTo>
                    <a:pt x="1186649" y="8971991"/>
                  </a:lnTo>
                  <a:lnTo>
                    <a:pt x="1196924" y="9010815"/>
                  </a:lnTo>
                  <a:lnTo>
                    <a:pt x="1200404" y="9052916"/>
                  </a:lnTo>
                  <a:lnTo>
                    <a:pt x="1200404" y="8854453"/>
                  </a:lnTo>
                  <a:lnTo>
                    <a:pt x="1168514" y="8828329"/>
                  </a:lnTo>
                  <a:lnTo>
                    <a:pt x="1132344" y="8807628"/>
                  </a:lnTo>
                  <a:lnTo>
                    <a:pt x="1250086" y="8807628"/>
                  </a:lnTo>
                  <a:lnTo>
                    <a:pt x="1250086" y="8752078"/>
                  </a:lnTo>
                  <a:lnTo>
                    <a:pt x="860094" y="8752078"/>
                  </a:lnTo>
                  <a:lnTo>
                    <a:pt x="860094" y="8807628"/>
                  </a:lnTo>
                  <a:lnTo>
                    <a:pt x="818565" y="8828037"/>
                  </a:lnTo>
                  <a:lnTo>
                    <a:pt x="779284" y="8853449"/>
                  </a:lnTo>
                  <a:lnTo>
                    <a:pt x="742467" y="8883637"/>
                  </a:lnTo>
                  <a:lnTo>
                    <a:pt x="708317" y="8918410"/>
                  </a:lnTo>
                  <a:lnTo>
                    <a:pt x="677062" y="8957551"/>
                  </a:lnTo>
                  <a:lnTo>
                    <a:pt x="648919" y="9000858"/>
                  </a:lnTo>
                  <a:lnTo>
                    <a:pt x="624090" y="9048115"/>
                  </a:lnTo>
                  <a:lnTo>
                    <a:pt x="602792" y="9099131"/>
                  </a:lnTo>
                  <a:lnTo>
                    <a:pt x="598474" y="9112313"/>
                  </a:lnTo>
                  <a:lnTo>
                    <a:pt x="598474" y="10002152"/>
                  </a:lnTo>
                  <a:lnTo>
                    <a:pt x="55562" y="10002152"/>
                  </a:lnTo>
                  <a:lnTo>
                    <a:pt x="55562" y="9460332"/>
                  </a:lnTo>
                  <a:lnTo>
                    <a:pt x="117030" y="9469907"/>
                  </a:lnTo>
                  <a:lnTo>
                    <a:pt x="157276" y="9475572"/>
                  </a:lnTo>
                  <a:lnTo>
                    <a:pt x="202920" y="9481464"/>
                  </a:lnTo>
                  <a:lnTo>
                    <a:pt x="253238" y="9487294"/>
                  </a:lnTo>
                  <a:lnTo>
                    <a:pt x="307492" y="9492793"/>
                  </a:lnTo>
                  <a:lnTo>
                    <a:pt x="364985" y="9497708"/>
                  </a:lnTo>
                  <a:lnTo>
                    <a:pt x="424992" y="9501734"/>
                  </a:lnTo>
                  <a:lnTo>
                    <a:pt x="486778" y="9504616"/>
                  </a:lnTo>
                  <a:lnTo>
                    <a:pt x="549643" y="9506077"/>
                  </a:lnTo>
                  <a:lnTo>
                    <a:pt x="551167" y="9569437"/>
                  </a:lnTo>
                  <a:lnTo>
                    <a:pt x="554215" y="9631616"/>
                  </a:lnTo>
                  <a:lnTo>
                    <a:pt x="558507" y="9691929"/>
                  </a:lnTo>
                  <a:lnTo>
                    <a:pt x="563727" y="9749663"/>
                  </a:lnTo>
                  <a:lnTo>
                    <a:pt x="569607" y="9804095"/>
                  </a:lnTo>
                  <a:lnTo>
                    <a:pt x="575843" y="9854540"/>
                  </a:lnTo>
                  <a:lnTo>
                    <a:pt x="582142" y="9900272"/>
                  </a:lnTo>
                  <a:lnTo>
                    <a:pt x="588213" y="9940595"/>
                  </a:lnTo>
                  <a:lnTo>
                    <a:pt x="598474" y="10002152"/>
                  </a:lnTo>
                  <a:lnTo>
                    <a:pt x="598474" y="9112313"/>
                  </a:lnTo>
                  <a:lnTo>
                    <a:pt x="577786" y="9184919"/>
                  </a:lnTo>
                  <a:lnTo>
                    <a:pt x="568579" y="9231109"/>
                  </a:lnTo>
                  <a:lnTo>
                    <a:pt x="561378" y="9279039"/>
                  </a:lnTo>
                  <a:lnTo>
                    <a:pt x="556018" y="9328302"/>
                  </a:lnTo>
                  <a:lnTo>
                    <a:pt x="552348" y="9378798"/>
                  </a:lnTo>
                  <a:lnTo>
                    <a:pt x="550240" y="9429432"/>
                  </a:lnTo>
                  <a:lnTo>
                    <a:pt x="485521" y="9427794"/>
                  </a:lnTo>
                  <a:lnTo>
                    <a:pt x="421830" y="9424619"/>
                  </a:lnTo>
                  <a:lnTo>
                    <a:pt x="360045" y="9420250"/>
                  </a:lnTo>
                  <a:lnTo>
                    <a:pt x="301078" y="9415005"/>
                  </a:lnTo>
                  <a:lnTo>
                    <a:pt x="245783" y="9409189"/>
                  </a:lnTo>
                  <a:lnTo>
                    <a:pt x="195059" y="9403131"/>
                  </a:lnTo>
                  <a:lnTo>
                    <a:pt x="149796" y="9397136"/>
                  </a:lnTo>
                  <a:lnTo>
                    <a:pt x="110871" y="9391548"/>
                  </a:lnTo>
                  <a:lnTo>
                    <a:pt x="55562" y="9382798"/>
                  </a:lnTo>
                  <a:lnTo>
                    <a:pt x="55562" y="8807628"/>
                  </a:lnTo>
                  <a:lnTo>
                    <a:pt x="860094" y="8807628"/>
                  </a:lnTo>
                  <a:lnTo>
                    <a:pt x="860094" y="8752078"/>
                  </a:lnTo>
                  <a:lnTo>
                    <a:pt x="0" y="8752078"/>
                  </a:lnTo>
                  <a:lnTo>
                    <a:pt x="0" y="10057714"/>
                  </a:lnTo>
                  <a:lnTo>
                    <a:pt x="1305636" y="10057714"/>
                  </a:lnTo>
                  <a:lnTo>
                    <a:pt x="1305636" y="10002152"/>
                  </a:lnTo>
                  <a:lnTo>
                    <a:pt x="1305636" y="9189390"/>
                  </a:lnTo>
                  <a:lnTo>
                    <a:pt x="1305636" y="8926170"/>
                  </a:lnTo>
                  <a:lnTo>
                    <a:pt x="1305636" y="8807628"/>
                  </a:lnTo>
                  <a:lnTo>
                    <a:pt x="1305636" y="8752078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1320" y="3065071"/>
            <a:ext cx="86755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НСК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ЦЭЗ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РЦДВ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РЦН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РЦ «СПИД»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Международные организации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Гражданский </a:t>
            </a:r>
            <a:r>
              <a:rPr lang="ru-RU" sz="2000" spc="79" dirty="0" smtClean="0">
                <a:solidFill>
                  <a:srgbClr val="010101"/>
                </a:solidFill>
                <a:latin typeface="Trebuchet MS"/>
                <a:cs typeface="Trebuchet MS"/>
              </a:rPr>
              <a:t>сектор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sz="2000" spc="79" dirty="0" smtClean="0">
                <a:solidFill>
                  <a:srgbClr val="010101"/>
                </a:solidFill>
                <a:latin typeface="Trebuchet MS"/>
                <a:cs typeface="Trebuchet MS"/>
              </a:rPr>
              <a:t>Исследования, </a:t>
            </a:r>
            <a:r>
              <a:rPr lang="ru-RU" sz="2000" spc="79" dirty="0">
                <a:solidFill>
                  <a:srgbClr val="010101"/>
                </a:solidFill>
                <a:latin typeface="Trebuchet MS"/>
                <a:cs typeface="Trebuchet MS"/>
              </a:rPr>
              <a:t>а</a:t>
            </a:r>
            <a:r>
              <a:rPr lang="ru-RU" sz="2000" spc="79" dirty="0" smtClean="0">
                <a:solidFill>
                  <a:srgbClr val="010101"/>
                </a:solidFill>
                <a:latin typeface="Trebuchet MS"/>
                <a:cs typeface="Trebuchet MS"/>
              </a:rPr>
              <a:t>налитические отчеты </a:t>
            </a:r>
            <a:endParaRPr lang="ru-RU" sz="2000" spc="79" dirty="0">
              <a:solidFill>
                <a:srgbClr val="010101"/>
              </a:solidFill>
              <a:latin typeface="Trebuchet MS"/>
              <a:cs typeface="Trebuchet MS"/>
            </a:endParaRPr>
          </a:p>
          <a:p>
            <a:pPr algn="ctr"/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87607" y="2265528"/>
            <a:ext cx="6209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Источники данных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399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0235" y="2240939"/>
            <a:ext cx="9411569" cy="746829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4"/>
              </a:spcBef>
            </a:pPr>
            <a:r>
              <a:rPr lang="ru-RU" sz="2400" b="1" dirty="0">
                <a:solidFill>
                  <a:prstClr val="black"/>
                </a:solidFill>
              </a:rPr>
              <a:t>Ц</a:t>
            </a:r>
            <a:r>
              <a:rPr lang="ru-RU" sz="2400" b="1" dirty="0" smtClean="0">
                <a:solidFill>
                  <a:prstClr val="black"/>
                </a:solidFill>
              </a:rPr>
              <a:t>ель 1 </a:t>
            </a:r>
            <a:r>
              <a:rPr lang="ru-RU" sz="2400" b="1" dirty="0">
                <a:solidFill>
                  <a:prstClr val="black"/>
                </a:solidFill>
              </a:rPr>
              <a:t>Обеспечить доступ к лечению для 30 миллионов людей, живущих с ВИЧ, за счет достижения целей «90–90–90» к 2020 году</a:t>
            </a:r>
            <a:endParaRPr sz="2400" b="1" dirty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40235" y="2623773"/>
            <a:ext cx="195887" cy="444261"/>
          </a:xfrm>
          <a:prstGeom prst="rect">
            <a:avLst/>
          </a:prstGeom>
        </p:spPr>
        <p:txBody>
          <a:bodyPr vert="vert270" wrap="square" lIns="0" tIns="1925" rIns="0" bIns="0" rtlCol="0">
            <a:spAutoFit/>
          </a:bodyPr>
          <a:lstStyle/>
          <a:p>
            <a:pPr marL="7701">
              <a:spcBef>
                <a:spcPts val="15"/>
              </a:spcBef>
            </a:pPr>
            <a:r>
              <a:rPr sz="1273" b="1" spc="-9" dirty="0">
                <a:solidFill>
                  <a:srgbClr val="FFFFFF"/>
                </a:solidFill>
                <a:latin typeface="Verdana"/>
                <a:cs typeface="Verdana"/>
              </a:rPr>
              <a:t>27</a:t>
            </a:r>
            <a:r>
              <a:rPr sz="1273" b="1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273" dirty="0">
              <a:latin typeface="Verdana"/>
              <a:cs typeface="Verdana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7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72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1236123" y="80682"/>
            <a:ext cx="4195686" cy="885328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13092" marR="1180221">
              <a:spcBef>
                <a:spcPts val="64"/>
              </a:spcBef>
            </a:pP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</a:t>
            </a:r>
            <a:r>
              <a:rPr sz="1425" spc="33" dirty="0">
                <a:solidFill>
                  <a:srgbClr val="010101"/>
                </a:solidFill>
                <a:latin typeface="Trebuchet MS"/>
                <a:cs typeface="Trebuchet MS"/>
              </a:rPr>
              <a:t>Е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143" dirty="0">
                <a:solidFill>
                  <a:srgbClr val="010101"/>
                </a:solidFill>
                <a:latin typeface="Trebuchet MS"/>
                <a:cs typeface="Trebuchet MS"/>
              </a:rPr>
              <a:t>П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У</a:t>
            </a:r>
            <a:r>
              <a:rPr sz="1425" spc="85" dirty="0">
                <a:solidFill>
                  <a:srgbClr val="010101"/>
                </a:solidFill>
                <a:latin typeface="Trebuchet MS"/>
                <a:cs typeface="Trebuchet MS"/>
              </a:rPr>
              <a:t>Б</a:t>
            </a:r>
            <a:r>
              <a:rPr sz="1425" spc="64" dirty="0">
                <a:solidFill>
                  <a:srgbClr val="010101"/>
                </a:solidFill>
                <a:latin typeface="Trebuchet MS"/>
                <a:cs typeface="Trebuchet MS"/>
              </a:rPr>
              <a:t>ЛИ</a:t>
            </a:r>
            <a:r>
              <a:rPr sz="1425" spc="121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91" dirty="0">
                <a:solidFill>
                  <a:srgbClr val="010101"/>
                </a:solidFill>
                <a:latin typeface="Trebuchet MS"/>
                <a:cs typeface="Trebuchet MS"/>
              </a:rPr>
              <a:t>А</a:t>
            </a:r>
            <a:r>
              <a:rPr sz="1425" spc="109" dirty="0">
                <a:solidFill>
                  <a:srgbClr val="010101"/>
                </a:solidFill>
                <a:latin typeface="Trebuchet MS"/>
                <a:cs typeface="Trebuchet MS"/>
              </a:rPr>
              <a:t>Н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82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ИЙ  </a:t>
            </a:r>
            <a:r>
              <a:rPr sz="1425" spc="76" dirty="0">
                <a:solidFill>
                  <a:srgbClr val="010101"/>
                </a:solidFill>
                <a:latin typeface="Trebuchet MS"/>
                <a:cs typeface="Trebuchet MS"/>
              </a:rPr>
              <a:t>ЦЕНТР</a:t>
            </a:r>
            <a:r>
              <a:rPr sz="1425" spc="9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67" dirty="0">
                <a:solidFill>
                  <a:srgbClr val="010101"/>
                </a:solidFill>
                <a:latin typeface="Trebuchet MS"/>
                <a:cs typeface="Trebuchet MS"/>
              </a:rPr>
              <a:t>«</a:t>
            </a:r>
            <a:r>
              <a:rPr sz="1425" spc="67" dirty="0" smtClean="0">
                <a:solidFill>
                  <a:srgbClr val="010101"/>
                </a:solidFill>
                <a:latin typeface="Trebuchet MS"/>
                <a:cs typeface="Trebuchet MS"/>
              </a:rPr>
              <a:t>СПИД»</a:t>
            </a:r>
            <a:r>
              <a:rPr lang="ru-RU" sz="1425" dirty="0">
                <a:latin typeface="Trebuchet MS"/>
                <a:cs typeface="Trebuchet MS"/>
              </a:rPr>
              <a:t> </a:t>
            </a:r>
            <a:r>
              <a:rPr sz="1425" spc="88" dirty="0" err="1" smtClean="0">
                <a:solidFill>
                  <a:srgbClr val="010101"/>
                </a:solidFill>
                <a:latin typeface="Trebuchet MS"/>
                <a:cs typeface="Trebuchet MS"/>
              </a:rPr>
              <a:t>Министерства</a:t>
            </a:r>
            <a:r>
              <a:rPr sz="1425" spc="21" dirty="0" smtClean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97" dirty="0">
                <a:solidFill>
                  <a:srgbClr val="010101"/>
                </a:solidFill>
                <a:latin typeface="Trebuchet MS"/>
                <a:cs typeface="Trebuchet MS"/>
              </a:rPr>
              <a:t>здравоохранения 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Кыргызской</a:t>
            </a:r>
            <a:r>
              <a:rPr sz="1425" spc="12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Республики</a:t>
            </a:r>
            <a:endParaRPr sz="1425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68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0873" y="-1325563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85281" y="413920"/>
            <a:ext cx="6613107" cy="20053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object 4"/>
          <p:cNvSpPr/>
          <p:nvPr/>
        </p:nvSpPr>
        <p:spPr>
          <a:xfrm>
            <a:off x="11062005" y="4811673"/>
            <a:ext cx="195613" cy="195613"/>
          </a:xfrm>
          <a:custGeom>
            <a:avLst/>
            <a:gdLst/>
            <a:ahLst/>
            <a:cxnLst/>
            <a:rect l="l" t="t" r="r" b="b"/>
            <a:pathLst>
              <a:path w="322580" h="322579">
                <a:moveTo>
                  <a:pt x="161220" y="0"/>
                </a:moveTo>
                <a:lnTo>
                  <a:pt x="118410" y="5768"/>
                </a:lnTo>
                <a:lnTo>
                  <a:pt x="79912" y="22042"/>
                </a:lnTo>
                <a:lnTo>
                  <a:pt x="47273" y="47273"/>
                </a:lnTo>
                <a:lnTo>
                  <a:pt x="22042" y="79912"/>
                </a:lnTo>
                <a:lnTo>
                  <a:pt x="5768" y="118410"/>
                </a:lnTo>
                <a:lnTo>
                  <a:pt x="0" y="161220"/>
                </a:lnTo>
                <a:lnTo>
                  <a:pt x="5768" y="204029"/>
                </a:lnTo>
                <a:lnTo>
                  <a:pt x="22042" y="242528"/>
                </a:lnTo>
                <a:lnTo>
                  <a:pt x="47273" y="275167"/>
                </a:lnTo>
                <a:lnTo>
                  <a:pt x="79912" y="300397"/>
                </a:lnTo>
                <a:lnTo>
                  <a:pt x="118410" y="316671"/>
                </a:lnTo>
                <a:lnTo>
                  <a:pt x="161220" y="322440"/>
                </a:lnTo>
                <a:lnTo>
                  <a:pt x="204029" y="316671"/>
                </a:lnTo>
                <a:lnTo>
                  <a:pt x="242528" y="300397"/>
                </a:lnTo>
                <a:lnTo>
                  <a:pt x="275167" y="275167"/>
                </a:lnTo>
                <a:lnTo>
                  <a:pt x="294279" y="250442"/>
                </a:lnTo>
                <a:lnTo>
                  <a:pt x="161220" y="250442"/>
                </a:lnTo>
                <a:lnTo>
                  <a:pt x="126526" y="243419"/>
                </a:lnTo>
                <a:lnTo>
                  <a:pt x="98161" y="224278"/>
                </a:lnTo>
                <a:lnTo>
                  <a:pt x="79021" y="195914"/>
                </a:lnTo>
                <a:lnTo>
                  <a:pt x="71997" y="161220"/>
                </a:lnTo>
                <a:lnTo>
                  <a:pt x="79021" y="126526"/>
                </a:lnTo>
                <a:lnTo>
                  <a:pt x="98161" y="98161"/>
                </a:lnTo>
                <a:lnTo>
                  <a:pt x="126526" y="79021"/>
                </a:lnTo>
                <a:lnTo>
                  <a:pt x="161220" y="71997"/>
                </a:lnTo>
                <a:lnTo>
                  <a:pt x="294279" y="71997"/>
                </a:lnTo>
                <a:lnTo>
                  <a:pt x="275167" y="47273"/>
                </a:lnTo>
                <a:lnTo>
                  <a:pt x="242528" y="22042"/>
                </a:lnTo>
                <a:lnTo>
                  <a:pt x="204029" y="5768"/>
                </a:lnTo>
                <a:lnTo>
                  <a:pt x="161220" y="0"/>
                </a:lnTo>
                <a:close/>
              </a:path>
              <a:path w="322580" h="322579">
                <a:moveTo>
                  <a:pt x="294279" y="71997"/>
                </a:moveTo>
                <a:lnTo>
                  <a:pt x="161220" y="71997"/>
                </a:lnTo>
                <a:lnTo>
                  <a:pt x="195914" y="79021"/>
                </a:lnTo>
                <a:lnTo>
                  <a:pt x="224278" y="98161"/>
                </a:lnTo>
                <a:lnTo>
                  <a:pt x="243419" y="126526"/>
                </a:lnTo>
                <a:lnTo>
                  <a:pt x="250442" y="161220"/>
                </a:lnTo>
                <a:lnTo>
                  <a:pt x="243419" y="195914"/>
                </a:lnTo>
                <a:lnTo>
                  <a:pt x="224278" y="224278"/>
                </a:lnTo>
                <a:lnTo>
                  <a:pt x="195914" y="243419"/>
                </a:lnTo>
                <a:lnTo>
                  <a:pt x="161220" y="250442"/>
                </a:lnTo>
                <a:lnTo>
                  <a:pt x="294279" y="250442"/>
                </a:lnTo>
                <a:lnTo>
                  <a:pt x="300397" y="242528"/>
                </a:lnTo>
                <a:lnTo>
                  <a:pt x="316671" y="204029"/>
                </a:lnTo>
                <a:lnTo>
                  <a:pt x="322440" y="161220"/>
                </a:lnTo>
                <a:lnTo>
                  <a:pt x="316671" y="118410"/>
                </a:lnTo>
                <a:lnTo>
                  <a:pt x="300397" y="79912"/>
                </a:lnTo>
                <a:lnTo>
                  <a:pt x="294279" y="71997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7" name="object 5"/>
          <p:cNvSpPr/>
          <p:nvPr/>
        </p:nvSpPr>
        <p:spPr>
          <a:xfrm>
            <a:off x="9888118" y="4379637"/>
            <a:ext cx="693886" cy="1349651"/>
          </a:xfrm>
          <a:custGeom>
            <a:avLst/>
            <a:gdLst/>
            <a:ahLst/>
            <a:cxnLst/>
            <a:rect l="l" t="t" r="r" b="b"/>
            <a:pathLst>
              <a:path w="1144269" h="2225675">
                <a:moveTo>
                  <a:pt x="822006" y="0"/>
                </a:moveTo>
                <a:lnTo>
                  <a:pt x="321927" y="0"/>
                </a:lnTo>
                <a:lnTo>
                  <a:pt x="274419" y="3496"/>
                </a:lnTo>
                <a:lnTo>
                  <a:pt x="229053" y="13653"/>
                </a:lnTo>
                <a:lnTo>
                  <a:pt x="186333" y="29966"/>
                </a:lnTo>
                <a:lnTo>
                  <a:pt x="146759" y="51935"/>
                </a:lnTo>
                <a:lnTo>
                  <a:pt x="110834" y="79058"/>
                </a:lnTo>
                <a:lnTo>
                  <a:pt x="79058" y="110834"/>
                </a:lnTo>
                <a:lnTo>
                  <a:pt x="51935" y="146759"/>
                </a:lnTo>
                <a:lnTo>
                  <a:pt x="29966" y="186333"/>
                </a:lnTo>
                <a:lnTo>
                  <a:pt x="13653" y="229053"/>
                </a:lnTo>
                <a:lnTo>
                  <a:pt x="3496" y="274419"/>
                </a:lnTo>
                <a:lnTo>
                  <a:pt x="0" y="321927"/>
                </a:lnTo>
                <a:lnTo>
                  <a:pt x="0" y="1003278"/>
                </a:lnTo>
                <a:lnTo>
                  <a:pt x="3957" y="1053511"/>
                </a:lnTo>
                <a:lnTo>
                  <a:pt x="15484" y="1101696"/>
                </a:lnTo>
                <a:lnTo>
                  <a:pt x="34064" y="1147101"/>
                </a:lnTo>
                <a:lnTo>
                  <a:pt x="59180" y="1188995"/>
                </a:lnTo>
                <a:lnTo>
                  <a:pt x="90314" y="1226646"/>
                </a:lnTo>
                <a:lnTo>
                  <a:pt x="126951" y="1259322"/>
                </a:lnTo>
                <a:lnTo>
                  <a:pt x="168573" y="1286294"/>
                </a:lnTo>
                <a:lnTo>
                  <a:pt x="214663" y="1306829"/>
                </a:lnTo>
                <a:lnTo>
                  <a:pt x="250044" y="1319373"/>
                </a:lnTo>
                <a:lnTo>
                  <a:pt x="250044" y="2153452"/>
                </a:lnTo>
                <a:lnTo>
                  <a:pt x="255701" y="2181404"/>
                </a:lnTo>
                <a:lnTo>
                  <a:pt x="271120" y="2204256"/>
                </a:lnTo>
                <a:lnTo>
                  <a:pt x="293971" y="2219677"/>
                </a:lnTo>
                <a:lnTo>
                  <a:pt x="321927" y="2225335"/>
                </a:lnTo>
                <a:lnTo>
                  <a:pt x="349878" y="2219677"/>
                </a:lnTo>
                <a:lnTo>
                  <a:pt x="372730" y="2204256"/>
                </a:lnTo>
                <a:lnTo>
                  <a:pt x="388151" y="2181404"/>
                </a:lnTo>
                <a:lnTo>
                  <a:pt x="393809" y="2153452"/>
                </a:lnTo>
                <a:lnTo>
                  <a:pt x="393809" y="1253312"/>
                </a:lnTo>
                <a:lnTo>
                  <a:pt x="372730" y="1202509"/>
                </a:lnTo>
                <a:lnTo>
                  <a:pt x="321927" y="1181429"/>
                </a:lnTo>
                <a:lnTo>
                  <a:pt x="274620" y="1175054"/>
                </a:lnTo>
                <a:lnTo>
                  <a:pt x="232078" y="1157070"/>
                </a:lnTo>
                <a:lnTo>
                  <a:pt x="196012" y="1129189"/>
                </a:lnTo>
                <a:lnTo>
                  <a:pt x="168132" y="1093122"/>
                </a:lnTo>
                <a:lnTo>
                  <a:pt x="150150" y="1050581"/>
                </a:lnTo>
                <a:lnTo>
                  <a:pt x="143775" y="1003278"/>
                </a:lnTo>
                <a:lnTo>
                  <a:pt x="143775" y="321927"/>
                </a:lnTo>
                <a:lnTo>
                  <a:pt x="150150" y="274619"/>
                </a:lnTo>
                <a:lnTo>
                  <a:pt x="168132" y="232075"/>
                </a:lnTo>
                <a:lnTo>
                  <a:pt x="196012" y="196007"/>
                </a:lnTo>
                <a:lnTo>
                  <a:pt x="232078" y="168124"/>
                </a:lnTo>
                <a:lnTo>
                  <a:pt x="274620" y="150140"/>
                </a:lnTo>
                <a:lnTo>
                  <a:pt x="321927" y="143765"/>
                </a:lnTo>
                <a:lnTo>
                  <a:pt x="822006" y="143765"/>
                </a:lnTo>
                <a:lnTo>
                  <a:pt x="869309" y="150140"/>
                </a:lnTo>
                <a:lnTo>
                  <a:pt x="911850" y="168124"/>
                </a:lnTo>
                <a:lnTo>
                  <a:pt x="947917" y="196007"/>
                </a:lnTo>
                <a:lnTo>
                  <a:pt x="975798" y="232075"/>
                </a:lnTo>
                <a:lnTo>
                  <a:pt x="993782" y="274619"/>
                </a:lnTo>
                <a:lnTo>
                  <a:pt x="1000158" y="321927"/>
                </a:lnTo>
                <a:lnTo>
                  <a:pt x="1000158" y="1003278"/>
                </a:lnTo>
                <a:lnTo>
                  <a:pt x="993782" y="1050581"/>
                </a:lnTo>
                <a:lnTo>
                  <a:pt x="975798" y="1093122"/>
                </a:lnTo>
                <a:lnTo>
                  <a:pt x="947917" y="1129189"/>
                </a:lnTo>
                <a:lnTo>
                  <a:pt x="911850" y="1157070"/>
                </a:lnTo>
                <a:lnTo>
                  <a:pt x="869309" y="1175054"/>
                </a:lnTo>
                <a:lnTo>
                  <a:pt x="822006" y="1181429"/>
                </a:lnTo>
                <a:lnTo>
                  <a:pt x="794050" y="1187088"/>
                </a:lnTo>
                <a:lnTo>
                  <a:pt x="771199" y="1202509"/>
                </a:lnTo>
                <a:lnTo>
                  <a:pt x="755780" y="1225361"/>
                </a:lnTo>
                <a:lnTo>
                  <a:pt x="750123" y="1253312"/>
                </a:lnTo>
                <a:lnTo>
                  <a:pt x="750123" y="2153452"/>
                </a:lnTo>
                <a:lnTo>
                  <a:pt x="755780" y="2181404"/>
                </a:lnTo>
                <a:lnTo>
                  <a:pt x="771199" y="2204256"/>
                </a:lnTo>
                <a:lnTo>
                  <a:pt x="794050" y="2219677"/>
                </a:lnTo>
                <a:lnTo>
                  <a:pt x="822006" y="2225335"/>
                </a:lnTo>
                <a:lnTo>
                  <a:pt x="849957" y="2219677"/>
                </a:lnTo>
                <a:lnTo>
                  <a:pt x="872809" y="2204256"/>
                </a:lnTo>
                <a:lnTo>
                  <a:pt x="888230" y="2181404"/>
                </a:lnTo>
                <a:lnTo>
                  <a:pt x="893889" y="2153452"/>
                </a:lnTo>
                <a:lnTo>
                  <a:pt x="893889" y="1319373"/>
                </a:lnTo>
                <a:lnTo>
                  <a:pt x="929270" y="1306829"/>
                </a:lnTo>
                <a:lnTo>
                  <a:pt x="975356" y="1286297"/>
                </a:lnTo>
                <a:lnTo>
                  <a:pt x="1016975" y="1259328"/>
                </a:lnTo>
                <a:lnTo>
                  <a:pt x="1053610" y="1226653"/>
                </a:lnTo>
                <a:lnTo>
                  <a:pt x="1084744" y="1189003"/>
                </a:lnTo>
                <a:lnTo>
                  <a:pt x="1109859" y="1147109"/>
                </a:lnTo>
                <a:lnTo>
                  <a:pt x="1128439" y="1101702"/>
                </a:lnTo>
                <a:lnTo>
                  <a:pt x="1139966" y="1053515"/>
                </a:lnTo>
                <a:lnTo>
                  <a:pt x="1143923" y="1003278"/>
                </a:lnTo>
                <a:lnTo>
                  <a:pt x="1143923" y="321927"/>
                </a:lnTo>
                <a:lnTo>
                  <a:pt x="1140426" y="274419"/>
                </a:lnTo>
                <a:lnTo>
                  <a:pt x="1130270" y="229053"/>
                </a:lnTo>
                <a:lnTo>
                  <a:pt x="1113956" y="186333"/>
                </a:lnTo>
                <a:lnTo>
                  <a:pt x="1091987" y="146759"/>
                </a:lnTo>
                <a:lnTo>
                  <a:pt x="1064865" y="110834"/>
                </a:lnTo>
                <a:lnTo>
                  <a:pt x="1033090" y="79058"/>
                </a:lnTo>
                <a:lnTo>
                  <a:pt x="997166" y="51935"/>
                </a:lnTo>
                <a:lnTo>
                  <a:pt x="957594" y="29966"/>
                </a:lnTo>
                <a:lnTo>
                  <a:pt x="914875" y="13653"/>
                </a:lnTo>
                <a:lnTo>
                  <a:pt x="869512" y="3496"/>
                </a:lnTo>
                <a:lnTo>
                  <a:pt x="822006" y="0"/>
                </a:lnTo>
                <a:close/>
              </a:path>
            </a:pathLst>
          </a:custGeom>
          <a:solidFill>
            <a:srgbClr val="262E60"/>
          </a:solidFill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8" name="object 6"/>
          <p:cNvSpPr/>
          <p:nvPr/>
        </p:nvSpPr>
        <p:spPr>
          <a:xfrm>
            <a:off x="10967032" y="5053325"/>
            <a:ext cx="388530" cy="675788"/>
          </a:xfrm>
          <a:custGeom>
            <a:avLst/>
            <a:gdLst/>
            <a:ahLst/>
            <a:cxnLst/>
            <a:rect l="l" t="t" r="r" b="b"/>
            <a:pathLst>
              <a:path w="640715" h="1114425">
                <a:moveTo>
                  <a:pt x="405448" y="0"/>
                </a:moveTo>
                <a:lnTo>
                  <a:pt x="233192" y="41"/>
                </a:lnTo>
                <a:lnTo>
                  <a:pt x="167548" y="18169"/>
                </a:lnTo>
                <a:lnTo>
                  <a:pt x="116473" y="63799"/>
                </a:lnTo>
                <a:lnTo>
                  <a:pt x="89693" y="128782"/>
                </a:lnTo>
                <a:lnTo>
                  <a:pt x="88060" y="163766"/>
                </a:lnTo>
                <a:lnTo>
                  <a:pt x="94515" y="198831"/>
                </a:lnTo>
                <a:lnTo>
                  <a:pt x="136504" y="336691"/>
                </a:lnTo>
                <a:lnTo>
                  <a:pt x="127896" y="347612"/>
                </a:lnTo>
                <a:lnTo>
                  <a:pt x="92192" y="400394"/>
                </a:lnTo>
                <a:lnTo>
                  <a:pt x="63822" y="456746"/>
                </a:lnTo>
                <a:lnTo>
                  <a:pt x="41947" y="514602"/>
                </a:lnTo>
                <a:lnTo>
                  <a:pt x="25725" y="571893"/>
                </a:lnTo>
                <a:lnTo>
                  <a:pt x="14316" y="626554"/>
                </a:lnTo>
                <a:lnTo>
                  <a:pt x="6880" y="676515"/>
                </a:lnTo>
                <a:lnTo>
                  <a:pt x="2575" y="719711"/>
                </a:lnTo>
                <a:lnTo>
                  <a:pt x="0" y="777534"/>
                </a:lnTo>
                <a:lnTo>
                  <a:pt x="47" y="788028"/>
                </a:lnTo>
                <a:lnTo>
                  <a:pt x="3115" y="801720"/>
                </a:lnTo>
                <a:lnTo>
                  <a:pt x="10914" y="812915"/>
                </a:lnTo>
                <a:lnTo>
                  <a:pt x="22277" y="820469"/>
                </a:lnTo>
                <a:lnTo>
                  <a:pt x="36035" y="823241"/>
                </a:lnTo>
                <a:lnTo>
                  <a:pt x="156566" y="823241"/>
                </a:lnTo>
                <a:lnTo>
                  <a:pt x="156566" y="1078375"/>
                </a:lnTo>
                <a:lnTo>
                  <a:pt x="159399" y="1092377"/>
                </a:lnTo>
                <a:lnTo>
                  <a:pt x="167122" y="1103825"/>
                </a:lnTo>
                <a:lnTo>
                  <a:pt x="178569" y="1111550"/>
                </a:lnTo>
                <a:lnTo>
                  <a:pt x="192575" y="1114384"/>
                </a:lnTo>
                <a:lnTo>
                  <a:pt x="206569" y="1111550"/>
                </a:lnTo>
                <a:lnTo>
                  <a:pt x="218010" y="1103825"/>
                </a:lnTo>
                <a:lnTo>
                  <a:pt x="225731" y="1092377"/>
                </a:lnTo>
                <a:lnTo>
                  <a:pt x="228564" y="1078375"/>
                </a:lnTo>
                <a:lnTo>
                  <a:pt x="228564" y="787232"/>
                </a:lnTo>
                <a:lnTo>
                  <a:pt x="225731" y="773232"/>
                </a:lnTo>
                <a:lnTo>
                  <a:pt x="218010" y="761788"/>
                </a:lnTo>
                <a:lnTo>
                  <a:pt x="206569" y="754066"/>
                </a:lnTo>
                <a:lnTo>
                  <a:pt x="192575" y="751233"/>
                </a:lnTo>
                <a:lnTo>
                  <a:pt x="72055" y="751233"/>
                </a:lnTo>
                <a:lnTo>
                  <a:pt x="74432" y="722428"/>
                </a:lnTo>
                <a:lnTo>
                  <a:pt x="83170" y="652128"/>
                </a:lnTo>
                <a:lnTo>
                  <a:pt x="91762" y="607352"/>
                </a:lnTo>
                <a:lnTo>
                  <a:pt x="104041" y="558937"/>
                </a:lnTo>
                <a:lnTo>
                  <a:pt x="120660" y="508965"/>
                </a:lnTo>
                <a:lnTo>
                  <a:pt x="142272" y="459520"/>
                </a:lnTo>
                <a:lnTo>
                  <a:pt x="169530" y="412685"/>
                </a:lnTo>
                <a:lnTo>
                  <a:pt x="203088" y="370543"/>
                </a:lnTo>
                <a:lnTo>
                  <a:pt x="208645" y="362819"/>
                </a:lnTo>
                <a:lnTo>
                  <a:pt x="211951" y="354049"/>
                </a:lnTo>
                <a:lnTo>
                  <a:pt x="212895" y="344725"/>
                </a:lnTo>
                <a:lnTo>
                  <a:pt x="211360" y="335340"/>
                </a:lnTo>
                <a:lnTo>
                  <a:pt x="163393" y="177847"/>
                </a:lnTo>
                <a:lnTo>
                  <a:pt x="159936" y="159058"/>
                </a:lnTo>
                <a:lnTo>
                  <a:pt x="175183" y="105452"/>
                </a:lnTo>
                <a:lnTo>
                  <a:pt x="212793" y="76459"/>
                </a:lnTo>
                <a:lnTo>
                  <a:pt x="234605" y="72050"/>
                </a:lnTo>
                <a:lnTo>
                  <a:pt x="405511" y="72050"/>
                </a:lnTo>
                <a:lnTo>
                  <a:pt x="444317" y="85120"/>
                </a:lnTo>
                <a:lnTo>
                  <a:pt x="474197" y="122233"/>
                </a:lnTo>
                <a:lnTo>
                  <a:pt x="480197" y="159067"/>
                </a:lnTo>
                <a:lnTo>
                  <a:pt x="476734" y="177858"/>
                </a:lnTo>
                <a:lnTo>
                  <a:pt x="428777" y="335330"/>
                </a:lnTo>
                <a:lnTo>
                  <a:pt x="427238" y="344721"/>
                </a:lnTo>
                <a:lnTo>
                  <a:pt x="428180" y="354048"/>
                </a:lnTo>
                <a:lnTo>
                  <a:pt x="431487" y="362819"/>
                </a:lnTo>
                <a:lnTo>
                  <a:pt x="437039" y="370543"/>
                </a:lnTo>
                <a:lnTo>
                  <a:pt x="466855" y="407101"/>
                </a:lnTo>
                <a:lnTo>
                  <a:pt x="493139" y="449852"/>
                </a:lnTo>
                <a:lnTo>
                  <a:pt x="515807" y="498639"/>
                </a:lnTo>
                <a:lnTo>
                  <a:pt x="534774" y="553302"/>
                </a:lnTo>
                <a:lnTo>
                  <a:pt x="547177" y="601156"/>
                </a:lnTo>
                <a:lnTo>
                  <a:pt x="556012" y="646547"/>
                </a:lnTo>
                <a:lnTo>
                  <a:pt x="561882" y="687604"/>
                </a:lnTo>
                <a:lnTo>
                  <a:pt x="567736" y="751233"/>
                </a:lnTo>
                <a:lnTo>
                  <a:pt x="447562" y="751233"/>
                </a:lnTo>
                <a:lnTo>
                  <a:pt x="433566" y="754066"/>
                </a:lnTo>
                <a:lnTo>
                  <a:pt x="422122" y="761788"/>
                </a:lnTo>
                <a:lnTo>
                  <a:pt x="414398" y="773232"/>
                </a:lnTo>
                <a:lnTo>
                  <a:pt x="411563" y="787232"/>
                </a:lnTo>
                <a:lnTo>
                  <a:pt x="411563" y="1078375"/>
                </a:lnTo>
                <a:lnTo>
                  <a:pt x="414398" y="1092375"/>
                </a:lnTo>
                <a:lnTo>
                  <a:pt x="422122" y="1103819"/>
                </a:lnTo>
                <a:lnTo>
                  <a:pt x="433566" y="1111541"/>
                </a:lnTo>
                <a:lnTo>
                  <a:pt x="447562" y="1114374"/>
                </a:lnTo>
                <a:lnTo>
                  <a:pt x="461568" y="1111541"/>
                </a:lnTo>
                <a:lnTo>
                  <a:pt x="473016" y="1103819"/>
                </a:lnTo>
                <a:lnTo>
                  <a:pt x="480738" y="1092375"/>
                </a:lnTo>
                <a:lnTo>
                  <a:pt x="483571" y="1078375"/>
                </a:lnTo>
                <a:lnTo>
                  <a:pt x="483571" y="823241"/>
                </a:lnTo>
                <a:lnTo>
                  <a:pt x="604091" y="823241"/>
                </a:lnTo>
                <a:lnTo>
                  <a:pt x="617856" y="820469"/>
                </a:lnTo>
                <a:lnTo>
                  <a:pt x="629221" y="812913"/>
                </a:lnTo>
                <a:lnTo>
                  <a:pt x="637022" y="801715"/>
                </a:lnTo>
                <a:lnTo>
                  <a:pt x="640090" y="788017"/>
                </a:lnTo>
                <a:lnTo>
                  <a:pt x="640065" y="772004"/>
                </a:lnTo>
                <a:lnTo>
                  <a:pt x="638481" y="733418"/>
                </a:lnTo>
                <a:lnTo>
                  <a:pt x="633280" y="677317"/>
                </a:lnTo>
                <a:lnTo>
                  <a:pt x="622404" y="608759"/>
                </a:lnTo>
                <a:lnTo>
                  <a:pt x="603798" y="532800"/>
                </a:lnTo>
                <a:lnTo>
                  <a:pt x="585745" y="479745"/>
                </a:lnTo>
                <a:lnTo>
                  <a:pt x="564418" y="431088"/>
                </a:lnTo>
                <a:lnTo>
                  <a:pt x="539897" y="386990"/>
                </a:lnTo>
                <a:lnTo>
                  <a:pt x="512262" y="347612"/>
                </a:lnTo>
                <a:lnTo>
                  <a:pt x="503644" y="336691"/>
                </a:lnTo>
                <a:lnTo>
                  <a:pt x="545611" y="198831"/>
                </a:lnTo>
                <a:lnTo>
                  <a:pt x="552077" y="163766"/>
                </a:lnTo>
                <a:lnTo>
                  <a:pt x="550448" y="128782"/>
                </a:lnTo>
                <a:lnTo>
                  <a:pt x="540916" y="95065"/>
                </a:lnTo>
                <a:lnTo>
                  <a:pt x="523675" y="63799"/>
                </a:lnTo>
                <a:lnTo>
                  <a:pt x="500466" y="37825"/>
                </a:lnTo>
                <a:lnTo>
                  <a:pt x="472591" y="18168"/>
                </a:lnTo>
                <a:lnTo>
                  <a:pt x="441071" y="5384"/>
                </a:lnTo>
                <a:lnTo>
                  <a:pt x="40544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9" name="object 7"/>
          <p:cNvSpPr/>
          <p:nvPr/>
        </p:nvSpPr>
        <p:spPr>
          <a:xfrm>
            <a:off x="10039747" y="3897248"/>
            <a:ext cx="390455" cy="390455"/>
          </a:xfrm>
          <a:custGeom>
            <a:avLst/>
            <a:gdLst/>
            <a:ahLst/>
            <a:cxnLst/>
            <a:rect l="l" t="t" r="r" b="b"/>
            <a:pathLst>
              <a:path w="643890" h="643890">
                <a:moveTo>
                  <a:pt x="321916" y="0"/>
                </a:moveTo>
                <a:lnTo>
                  <a:pt x="274411" y="3496"/>
                </a:lnTo>
                <a:lnTo>
                  <a:pt x="229047" y="13652"/>
                </a:lnTo>
                <a:lnTo>
                  <a:pt x="186329" y="29966"/>
                </a:lnTo>
                <a:lnTo>
                  <a:pt x="146756" y="51935"/>
                </a:lnTo>
                <a:lnTo>
                  <a:pt x="110832" y="79057"/>
                </a:lnTo>
                <a:lnTo>
                  <a:pt x="79057" y="110832"/>
                </a:lnTo>
                <a:lnTo>
                  <a:pt x="51935" y="146756"/>
                </a:lnTo>
                <a:lnTo>
                  <a:pt x="29966" y="186329"/>
                </a:lnTo>
                <a:lnTo>
                  <a:pt x="13652" y="229047"/>
                </a:lnTo>
                <a:lnTo>
                  <a:pt x="3496" y="274411"/>
                </a:lnTo>
                <a:lnTo>
                  <a:pt x="0" y="321916"/>
                </a:lnTo>
                <a:lnTo>
                  <a:pt x="3496" y="369425"/>
                </a:lnTo>
                <a:lnTo>
                  <a:pt x="13652" y="414790"/>
                </a:lnTo>
                <a:lnTo>
                  <a:pt x="29966" y="457511"/>
                </a:lnTo>
                <a:lnTo>
                  <a:pt x="51935" y="497084"/>
                </a:lnTo>
                <a:lnTo>
                  <a:pt x="79057" y="533010"/>
                </a:lnTo>
                <a:lnTo>
                  <a:pt x="110832" y="564785"/>
                </a:lnTo>
                <a:lnTo>
                  <a:pt x="146756" y="591908"/>
                </a:lnTo>
                <a:lnTo>
                  <a:pt x="186329" y="613877"/>
                </a:lnTo>
                <a:lnTo>
                  <a:pt x="229047" y="630191"/>
                </a:lnTo>
                <a:lnTo>
                  <a:pt x="274411" y="640347"/>
                </a:lnTo>
                <a:lnTo>
                  <a:pt x="321916" y="643844"/>
                </a:lnTo>
                <a:lnTo>
                  <a:pt x="369425" y="640347"/>
                </a:lnTo>
                <a:lnTo>
                  <a:pt x="414790" y="630191"/>
                </a:lnTo>
                <a:lnTo>
                  <a:pt x="457511" y="613877"/>
                </a:lnTo>
                <a:lnTo>
                  <a:pt x="497084" y="591908"/>
                </a:lnTo>
                <a:lnTo>
                  <a:pt x="533010" y="564785"/>
                </a:lnTo>
                <a:lnTo>
                  <a:pt x="564785" y="533010"/>
                </a:lnTo>
                <a:lnTo>
                  <a:pt x="589655" y="500068"/>
                </a:lnTo>
                <a:lnTo>
                  <a:pt x="321916" y="500068"/>
                </a:lnTo>
                <a:lnTo>
                  <a:pt x="274613" y="493694"/>
                </a:lnTo>
                <a:lnTo>
                  <a:pt x="232072" y="475711"/>
                </a:lnTo>
                <a:lnTo>
                  <a:pt x="196005" y="447831"/>
                </a:lnTo>
                <a:lnTo>
                  <a:pt x="168124" y="411765"/>
                </a:lnTo>
                <a:lnTo>
                  <a:pt x="150140" y="369223"/>
                </a:lnTo>
                <a:lnTo>
                  <a:pt x="143765" y="321916"/>
                </a:lnTo>
                <a:lnTo>
                  <a:pt x="150140" y="274613"/>
                </a:lnTo>
                <a:lnTo>
                  <a:pt x="168124" y="232072"/>
                </a:lnTo>
                <a:lnTo>
                  <a:pt x="196005" y="196005"/>
                </a:lnTo>
                <a:lnTo>
                  <a:pt x="232072" y="168124"/>
                </a:lnTo>
                <a:lnTo>
                  <a:pt x="274613" y="150140"/>
                </a:lnTo>
                <a:lnTo>
                  <a:pt x="321916" y="143765"/>
                </a:lnTo>
                <a:lnTo>
                  <a:pt x="589649" y="143765"/>
                </a:lnTo>
                <a:lnTo>
                  <a:pt x="564785" y="110832"/>
                </a:lnTo>
                <a:lnTo>
                  <a:pt x="533010" y="79057"/>
                </a:lnTo>
                <a:lnTo>
                  <a:pt x="497084" y="51935"/>
                </a:lnTo>
                <a:lnTo>
                  <a:pt x="457511" y="29966"/>
                </a:lnTo>
                <a:lnTo>
                  <a:pt x="414790" y="13652"/>
                </a:lnTo>
                <a:lnTo>
                  <a:pt x="369425" y="3496"/>
                </a:lnTo>
                <a:lnTo>
                  <a:pt x="321916" y="0"/>
                </a:lnTo>
                <a:close/>
              </a:path>
              <a:path w="643890" h="643890">
                <a:moveTo>
                  <a:pt x="589649" y="143765"/>
                </a:moveTo>
                <a:lnTo>
                  <a:pt x="321916" y="143765"/>
                </a:lnTo>
                <a:lnTo>
                  <a:pt x="369224" y="150140"/>
                </a:lnTo>
                <a:lnTo>
                  <a:pt x="411768" y="168124"/>
                </a:lnTo>
                <a:lnTo>
                  <a:pt x="447837" y="196005"/>
                </a:lnTo>
                <a:lnTo>
                  <a:pt x="475719" y="232072"/>
                </a:lnTo>
                <a:lnTo>
                  <a:pt x="493703" y="274613"/>
                </a:lnTo>
                <a:lnTo>
                  <a:pt x="500079" y="321916"/>
                </a:lnTo>
                <a:lnTo>
                  <a:pt x="493703" y="369223"/>
                </a:lnTo>
                <a:lnTo>
                  <a:pt x="475719" y="411765"/>
                </a:lnTo>
                <a:lnTo>
                  <a:pt x="447837" y="447831"/>
                </a:lnTo>
                <a:lnTo>
                  <a:pt x="411768" y="475711"/>
                </a:lnTo>
                <a:lnTo>
                  <a:pt x="369224" y="493694"/>
                </a:lnTo>
                <a:lnTo>
                  <a:pt x="321916" y="500068"/>
                </a:lnTo>
                <a:lnTo>
                  <a:pt x="589655" y="500068"/>
                </a:lnTo>
                <a:lnTo>
                  <a:pt x="613877" y="457511"/>
                </a:lnTo>
                <a:lnTo>
                  <a:pt x="630191" y="414790"/>
                </a:lnTo>
                <a:lnTo>
                  <a:pt x="640347" y="369425"/>
                </a:lnTo>
                <a:lnTo>
                  <a:pt x="643844" y="321916"/>
                </a:lnTo>
                <a:lnTo>
                  <a:pt x="640347" y="274411"/>
                </a:lnTo>
                <a:lnTo>
                  <a:pt x="630191" y="229047"/>
                </a:lnTo>
                <a:lnTo>
                  <a:pt x="613877" y="186329"/>
                </a:lnTo>
                <a:lnTo>
                  <a:pt x="591908" y="146756"/>
                </a:lnTo>
                <a:lnTo>
                  <a:pt x="589649" y="143765"/>
                </a:lnTo>
                <a:close/>
              </a:path>
            </a:pathLst>
          </a:custGeom>
          <a:solidFill>
            <a:srgbClr val="262E60"/>
          </a:solidFill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grpSp>
        <p:nvGrpSpPr>
          <p:cNvPr id="10" name="object 8"/>
          <p:cNvGrpSpPr/>
          <p:nvPr/>
        </p:nvGrpSpPr>
        <p:grpSpPr>
          <a:xfrm>
            <a:off x="819009" y="2061882"/>
            <a:ext cx="8450943" cy="3682259"/>
            <a:chOff x="1349901" y="5406610"/>
            <a:chExt cx="13942060" cy="4065904"/>
          </a:xfrm>
        </p:grpSpPr>
        <p:sp>
          <p:nvSpPr>
            <p:cNvPr id="11" name="object 9"/>
            <p:cNvSpPr/>
            <p:nvPr/>
          </p:nvSpPr>
          <p:spPr>
            <a:xfrm>
              <a:off x="2850807" y="5406611"/>
              <a:ext cx="4007485" cy="4056379"/>
            </a:xfrm>
            <a:custGeom>
              <a:avLst/>
              <a:gdLst/>
              <a:ahLst/>
              <a:cxnLst/>
              <a:rect l="l" t="t" r="r" b="b"/>
              <a:pathLst>
                <a:path w="4007484" h="4056379">
                  <a:moveTo>
                    <a:pt x="417918" y="0"/>
                  </a:moveTo>
                  <a:lnTo>
                    <a:pt x="0" y="0"/>
                  </a:lnTo>
                  <a:lnTo>
                    <a:pt x="0" y="4056342"/>
                  </a:lnTo>
                  <a:lnTo>
                    <a:pt x="417918" y="4056342"/>
                  </a:lnTo>
                  <a:lnTo>
                    <a:pt x="417918" y="0"/>
                  </a:lnTo>
                  <a:close/>
                </a:path>
                <a:path w="4007484" h="4056379">
                  <a:moveTo>
                    <a:pt x="4007167" y="1266075"/>
                  </a:moveTo>
                  <a:lnTo>
                    <a:pt x="3589236" y="1266075"/>
                  </a:lnTo>
                  <a:lnTo>
                    <a:pt x="3589236" y="4056342"/>
                  </a:lnTo>
                  <a:lnTo>
                    <a:pt x="4007167" y="4056342"/>
                  </a:lnTo>
                  <a:lnTo>
                    <a:pt x="4007167" y="1266075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6440055" y="5861423"/>
              <a:ext cx="418465" cy="803275"/>
            </a:xfrm>
            <a:custGeom>
              <a:avLst/>
              <a:gdLst/>
              <a:ahLst/>
              <a:cxnLst/>
              <a:rect l="l" t="t" r="r" b="b"/>
              <a:pathLst>
                <a:path w="418465" h="803275">
                  <a:moveTo>
                    <a:pt x="417924" y="0"/>
                  </a:moveTo>
                  <a:lnTo>
                    <a:pt x="0" y="0"/>
                  </a:lnTo>
                  <a:lnTo>
                    <a:pt x="0" y="803064"/>
                  </a:lnTo>
                  <a:lnTo>
                    <a:pt x="417924" y="803064"/>
                  </a:lnTo>
                  <a:lnTo>
                    <a:pt x="417924" y="0"/>
                  </a:lnTo>
                  <a:close/>
                </a:path>
              </a:pathLst>
            </a:custGeom>
            <a:solidFill>
              <a:srgbClr val="B3B2B2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9885427" y="7729785"/>
              <a:ext cx="418465" cy="1733550"/>
            </a:xfrm>
            <a:custGeom>
              <a:avLst/>
              <a:gdLst/>
              <a:ahLst/>
              <a:cxnLst/>
              <a:rect l="l" t="t" r="r" b="b"/>
              <a:pathLst>
                <a:path w="418465" h="1733550">
                  <a:moveTo>
                    <a:pt x="417924" y="0"/>
                  </a:moveTo>
                  <a:lnTo>
                    <a:pt x="0" y="0"/>
                  </a:lnTo>
                  <a:lnTo>
                    <a:pt x="0" y="1733161"/>
                  </a:lnTo>
                  <a:lnTo>
                    <a:pt x="417924" y="1733161"/>
                  </a:lnTo>
                  <a:lnTo>
                    <a:pt x="417924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9885427" y="6217884"/>
              <a:ext cx="418465" cy="1499870"/>
            </a:xfrm>
            <a:custGeom>
              <a:avLst/>
              <a:gdLst/>
              <a:ahLst/>
              <a:cxnLst/>
              <a:rect l="l" t="t" r="r" b="b"/>
              <a:pathLst>
                <a:path w="418465" h="1499870">
                  <a:moveTo>
                    <a:pt x="417924" y="0"/>
                  </a:moveTo>
                  <a:lnTo>
                    <a:pt x="0" y="0"/>
                  </a:lnTo>
                  <a:lnTo>
                    <a:pt x="0" y="1499608"/>
                  </a:lnTo>
                  <a:lnTo>
                    <a:pt x="417924" y="1499608"/>
                  </a:lnTo>
                  <a:lnTo>
                    <a:pt x="417924" y="0"/>
                  </a:lnTo>
                  <a:close/>
                </a:path>
              </a:pathLst>
            </a:custGeom>
            <a:solidFill>
              <a:srgbClr val="B3B2B2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5" name="object 13"/>
            <p:cNvSpPr/>
            <p:nvPr/>
          </p:nvSpPr>
          <p:spPr>
            <a:xfrm>
              <a:off x="13420501" y="7963338"/>
              <a:ext cx="418465" cy="1499870"/>
            </a:xfrm>
            <a:custGeom>
              <a:avLst/>
              <a:gdLst/>
              <a:ahLst/>
              <a:cxnLst/>
              <a:rect l="l" t="t" r="r" b="b"/>
              <a:pathLst>
                <a:path w="418465" h="1499870">
                  <a:moveTo>
                    <a:pt x="417924" y="0"/>
                  </a:moveTo>
                  <a:lnTo>
                    <a:pt x="0" y="0"/>
                  </a:lnTo>
                  <a:lnTo>
                    <a:pt x="0" y="1499608"/>
                  </a:lnTo>
                  <a:lnTo>
                    <a:pt x="417924" y="1499608"/>
                  </a:lnTo>
                  <a:lnTo>
                    <a:pt x="417924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13420501" y="6537476"/>
              <a:ext cx="418465" cy="1438275"/>
            </a:xfrm>
            <a:custGeom>
              <a:avLst/>
              <a:gdLst/>
              <a:ahLst/>
              <a:cxnLst/>
              <a:rect l="l" t="t" r="r" b="b"/>
              <a:pathLst>
                <a:path w="418465" h="1438275">
                  <a:moveTo>
                    <a:pt x="417924" y="0"/>
                  </a:moveTo>
                  <a:lnTo>
                    <a:pt x="0" y="0"/>
                  </a:lnTo>
                  <a:lnTo>
                    <a:pt x="0" y="1438155"/>
                  </a:lnTo>
                  <a:lnTo>
                    <a:pt x="417924" y="1438155"/>
                  </a:lnTo>
                  <a:lnTo>
                    <a:pt x="417924" y="0"/>
                  </a:lnTo>
                  <a:close/>
                </a:path>
              </a:pathLst>
            </a:custGeom>
            <a:solidFill>
              <a:srgbClr val="B3B2B2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1355299" y="9467041"/>
              <a:ext cx="13931265" cy="0"/>
            </a:xfrm>
            <a:custGeom>
              <a:avLst/>
              <a:gdLst/>
              <a:ahLst/>
              <a:cxnLst/>
              <a:rect l="l" t="t" r="r" b="b"/>
              <a:pathLst>
                <a:path w="13931265">
                  <a:moveTo>
                    <a:pt x="0" y="0"/>
                  </a:moveTo>
                  <a:lnTo>
                    <a:pt x="13930884" y="0"/>
                  </a:lnTo>
                </a:path>
              </a:pathLst>
            </a:custGeom>
            <a:ln w="10470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18" name="object 16"/>
          <p:cNvSpPr/>
          <p:nvPr/>
        </p:nvSpPr>
        <p:spPr>
          <a:xfrm>
            <a:off x="2919292" y="5911708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19" name="object 17"/>
          <p:cNvSpPr/>
          <p:nvPr/>
        </p:nvSpPr>
        <p:spPr>
          <a:xfrm>
            <a:off x="5036177" y="5911708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20" name="object 18"/>
          <p:cNvSpPr/>
          <p:nvPr/>
        </p:nvSpPr>
        <p:spPr>
          <a:xfrm>
            <a:off x="7153073" y="5911708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21" name="object 19"/>
          <p:cNvSpPr/>
          <p:nvPr/>
        </p:nvSpPr>
        <p:spPr>
          <a:xfrm>
            <a:off x="9269952" y="5911708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22" name="object 20"/>
          <p:cNvSpPr/>
          <p:nvPr/>
        </p:nvSpPr>
        <p:spPr>
          <a:xfrm>
            <a:off x="812345" y="5889904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>
              <a:solidFill>
                <a:prstClr val="black"/>
              </a:solidFill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855024" y="5882034"/>
            <a:ext cx="2081804" cy="440392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 algn="ctr">
              <a:spcBef>
                <a:spcPts val="67"/>
              </a:spcBef>
            </a:pPr>
            <a:r>
              <a:rPr sz="1400" dirty="0">
                <a:solidFill>
                  <a:srgbClr val="1D1D1B"/>
                </a:solidFill>
                <a:latin typeface="Verdana"/>
                <a:cs typeface="Verdana"/>
              </a:rPr>
              <a:t>Оценочное число ЛЖВ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4204489" y="3235058"/>
            <a:ext cx="859914" cy="27640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lang="ru-RU" sz="1728" b="1" spc="-21" dirty="0">
                <a:solidFill>
                  <a:srgbClr val="D0333A"/>
                </a:solidFill>
                <a:latin typeface="Verdana"/>
                <a:cs typeface="Verdana"/>
              </a:rPr>
              <a:t>7050</a:t>
            </a:r>
            <a:endParaRPr sz="1728" b="1" spc="-21" dirty="0">
              <a:solidFill>
                <a:srgbClr val="D0333A"/>
              </a:solidFill>
              <a:latin typeface="Verdana"/>
              <a:cs typeface="Verdana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2343444" y="5212020"/>
            <a:ext cx="1286273" cy="438163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lang="ru-RU" sz="2789" b="1" spc="-197" dirty="0" smtClean="0">
                <a:solidFill>
                  <a:srgbClr val="D0333A"/>
                </a:solidFill>
                <a:latin typeface="Verdana"/>
                <a:cs typeface="Verdana"/>
              </a:rPr>
              <a:t>70,5</a:t>
            </a:r>
            <a:r>
              <a:rPr sz="2789" b="1" spc="-1095" dirty="0" smtClean="0">
                <a:solidFill>
                  <a:srgbClr val="D0333A"/>
                </a:solidFill>
                <a:latin typeface="Verdana"/>
                <a:cs typeface="Verdana"/>
              </a:rPr>
              <a:t>%</a:t>
            </a:r>
            <a:endParaRPr sz="278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874695" y="2404730"/>
            <a:ext cx="732869" cy="27640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728" b="1" dirty="0">
                <a:solidFill>
                  <a:srgbClr val="B3B2B2"/>
                </a:solidFill>
                <a:latin typeface="Verdana"/>
                <a:cs typeface="Verdana"/>
              </a:rPr>
              <a:t>90%</a:t>
            </a:r>
            <a:endParaRPr sz="172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8020187" y="2722577"/>
            <a:ext cx="738069" cy="27640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728" b="1" dirty="0">
                <a:solidFill>
                  <a:srgbClr val="B3B2B2"/>
                </a:solidFill>
                <a:latin typeface="Verdana"/>
                <a:cs typeface="Verdana"/>
              </a:rPr>
              <a:t>90%</a:t>
            </a:r>
            <a:endParaRPr sz="1728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9889840" y="5812662"/>
            <a:ext cx="1576069" cy="307486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  <a:tabLst>
                <a:tab pos="983839" algn="l"/>
              </a:tabLst>
            </a:pPr>
            <a:r>
              <a:rPr sz="1940" spc="15" dirty="0" smtClean="0">
                <a:solidFill>
                  <a:srgbClr val="262E60"/>
                </a:solidFill>
                <a:latin typeface="Verdana"/>
                <a:cs typeface="Verdana"/>
              </a:rPr>
              <a:t>6</a:t>
            </a:r>
            <a:r>
              <a:rPr lang="ru-RU" sz="1940" spc="15" dirty="0" smtClean="0">
                <a:solidFill>
                  <a:srgbClr val="262E60"/>
                </a:solidFill>
                <a:latin typeface="Verdana"/>
                <a:cs typeface="Verdana"/>
              </a:rPr>
              <a:t>201</a:t>
            </a:r>
            <a:r>
              <a:rPr sz="1940" dirty="0">
                <a:solidFill>
                  <a:srgbClr val="262E60"/>
                </a:solidFill>
                <a:latin typeface="Verdana"/>
                <a:cs typeface="Verdana"/>
              </a:rPr>
              <a:t>	</a:t>
            </a:r>
            <a:r>
              <a:rPr lang="ru-RU" sz="1940" spc="-103" dirty="0" smtClean="0">
                <a:solidFill>
                  <a:srgbClr val="E63D51"/>
                </a:solidFill>
                <a:latin typeface="Verdana"/>
                <a:cs typeface="Verdana"/>
              </a:rPr>
              <a:t>3569</a:t>
            </a:r>
            <a:endParaRPr sz="194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9" name="object 27"/>
          <p:cNvSpPr txBox="1"/>
          <p:nvPr/>
        </p:nvSpPr>
        <p:spPr>
          <a:xfrm>
            <a:off x="9759532" y="3465988"/>
            <a:ext cx="918343" cy="377895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marL="7701">
              <a:spcBef>
                <a:spcPts val="73"/>
              </a:spcBef>
            </a:pPr>
            <a:r>
              <a:rPr sz="2395" b="1" dirty="0" smtClean="0">
                <a:solidFill>
                  <a:srgbClr val="262E60"/>
                </a:solidFill>
                <a:latin typeface="Verdana"/>
                <a:cs typeface="Verdana"/>
              </a:rPr>
              <a:t>6</a:t>
            </a:r>
            <a:r>
              <a:rPr lang="ru-RU" sz="2395" b="1" dirty="0" smtClean="0">
                <a:solidFill>
                  <a:srgbClr val="262E60"/>
                </a:solidFill>
                <a:latin typeface="Verdana"/>
                <a:cs typeface="Verdana"/>
              </a:rPr>
              <a:t>3</a:t>
            </a:r>
            <a:r>
              <a:rPr sz="2395" b="1" dirty="0" smtClean="0">
                <a:solidFill>
                  <a:srgbClr val="262E60"/>
                </a:solidFill>
                <a:latin typeface="Verdana"/>
                <a:cs typeface="Verdana"/>
              </a:rPr>
              <a:t>%</a:t>
            </a:r>
            <a:endParaRPr sz="2395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0" name="object 28"/>
          <p:cNvSpPr txBox="1"/>
          <p:nvPr/>
        </p:nvSpPr>
        <p:spPr>
          <a:xfrm>
            <a:off x="10911038" y="4431494"/>
            <a:ext cx="690411" cy="292470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>
              <a:spcBef>
                <a:spcPts val="61"/>
              </a:spcBef>
            </a:pPr>
            <a:r>
              <a:rPr sz="1850" b="1" spc="-203" dirty="0" smtClean="0">
                <a:solidFill>
                  <a:srgbClr val="E63D51"/>
                </a:solidFill>
                <a:latin typeface="Verdana"/>
                <a:cs typeface="Verdana"/>
              </a:rPr>
              <a:t>3</a:t>
            </a:r>
            <a:r>
              <a:rPr lang="ru-RU" sz="1850" b="1" spc="-458" dirty="0" smtClean="0">
                <a:solidFill>
                  <a:srgbClr val="E63D51"/>
                </a:solidFill>
                <a:latin typeface="Verdana"/>
                <a:cs typeface="Verdana"/>
              </a:rPr>
              <a:t>7   </a:t>
            </a:r>
            <a:r>
              <a:rPr sz="1850" b="1" spc="-458" dirty="0" smtClean="0">
                <a:solidFill>
                  <a:srgbClr val="E63D51"/>
                </a:solidFill>
                <a:latin typeface="Verdana"/>
                <a:cs typeface="Verdana"/>
              </a:rPr>
              <a:t>%</a:t>
            </a:r>
            <a:endParaRPr sz="185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1" name="object 29"/>
          <p:cNvSpPr txBox="1"/>
          <p:nvPr/>
        </p:nvSpPr>
        <p:spPr>
          <a:xfrm>
            <a:off x="6328584" y="4265365"/>
            <a:ext cx="824472" cy="27640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lang="ru-RU" sz="1728" b="1" spc="-21" dirty="0" smtClean="0">
                <a:solidFill>
                  <a:srgbClr val="D0333A"/>
                </a:solidFill>
                <a:latin typeface="Verdana"/>
                <a:cs typeface="Verdana"/>
              </a:rPr>
              <a:t>4442</a:t>
            </a:r>
            <a:endParaRPr sz="1728" b="1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2" name="object 30"/>
          <p:cNvSpPr txBox="1"/>
          <p:nvPr/>
        </p:nvSpPr>
        <p:spPr>
          <a:xfrm>
            <a:off x="8552052" y="4532462"/>
            <a:ext cx="722158" cy="27640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728" b="1" spc="-106" dirty="0" smtClean="0">
                <a:solidFill>
                  <a:srgbClr val="D0333A"/>
                </a:solidFill>
                <a:latin typeface="Verdana"/>
                <a:cs typeface="Verdana"/>
              </a:rPr>
              <a:t>3</a:t>
            </a:r>
            <a:r>
              <a:rPr lang="ru-RU" sz="1728" b="1" spc="-106" dirty="0" smtClean="0">
                <a:solidFill>
                  <a:srgbClr val="D0333A"/>
                </a:solidFill>
                <a:latin typeface="Verdana"/>
                <a:cs typeface="Verdana"/>
              </a:rPr>
              <a:t>846</a:t>
            </a:r>
            <a:endParaRPr sz="1728" b="1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3" name="object 31"/>
          <p:cNvSpPr txBox="1"/>
          <p:nvPr/>
        </p:nvSpPr>
        <p:spPr>
          <a:xfrm>
            <a:off x="1010195" y="2145222"/>
            <a:ext cx="4054208" cy="27290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415869" algn="ctr">
              <a:spcBef>
                <a:spcPts val="3"/>
              </a:spcBef>
              <a:tabLst>
                <a:tab pos="2135180" algn="l"/>
              </a:tabLst>
            </a:pPr>
            <a:r>
              <a:rPr sz="1728" b="1" spc="-185" dirty="0" smtClean="0">
                <a:solidFill>
                  <a:srgbClr val="D0333A"/>
                </a:solidFill>
                <a:latin typeface="Verdana"/>
                <a:cs typeface="Verdana"/>
              </a:rPr>
              <a:t>10</a:t>
            </a:r>
            <a:r>
              <a:rPr sz="1728" b="1" spc="-100" dirty="0" smtClean="0">
                <a:solidFill>
                  <a:srgbClr val="D0333A"/>
                </a:solidFill>
                <a:latin typeface="Verdana"/>
                <a:cs typeface="Verdana"/>
              </a:rPr>
              <a:t> </a:t>
            </a:r>
            <a:r>
              <a:rPr sz="1728" b="1" spc="76" dirty="0">
                <a:solidFill>
                  <a:srgbClr val="D0333A"/>
                </a:solidFill>
                <a:latin typeface="Verdana"/>
                <a:cs typeface="Verdana"/>
              </a:rPr>
              <a:t>000	</a:t>
            </a:r>
            <a:r>
              <a:rPr sz="1728" b="1" dirty="0">
                <a:solidFill>
                  <a:srgbClr val="B3B2B2"/>
                </a:solidFill>
                <a:latin typeface="Verdana"/>
                <a:cs typeface="Verdana"/>
              </a:rPr>
              <a:t>90%</a:t>
            </a:r>
            <a:endParaRPr sz="1728" b="1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4" name="object 32"/>
          <p:cNvSpPr txBox="1"/>
          <p:nvPr/>
        </p:nvSpPr>
        <p:spPr>
          <a:xfrm>
            <a:off x="3116888" y="5894635"/>
            <a:ext cx="1866673" cy="223997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</a:pPr>
            <a:r>
              <a:rPr sz="1400" dirty="0">
                <a:solidFill>
                  <a:srgbClr val="1D1D1B"/>
                </a:solidFill>
                <a:latin typeface="Verdana"/>
                <a:cs typeface="Verdana"/>
              </a:rPr>
              <a:t>Диагностировано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5" name="object 33"/>
          <p:cNvSpPr txBox="1"/>
          <p:nvPr/>
        </p:nvSpPr>
        <p:spPr>
          <a:xfrm>
            <a:off x="5450885" y="5909608"/>
            <a:ext cx="1702171" cy="223997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>
              <a:spcBef>
                <a:spcPts val="67"/>
              </a:spcBef>
            </a:pPr>
            <a:r>
              <a:rPr sz="1400" dirty="0">
                <a:solidFill>
                  <a:srgbClr val="1D1D1B"/>
                </a:solidFill>
                <a:latin typeface="Verdana"/>
                <a:cs typeface="Verdana"/>
              </a:rPr>
              <a:t>На лечении АРТ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6" name="object 34"/>
          <p:cNvSpPr txBox="1"/>
          <p:nvPr/>
        </p:nvSpPr>
        <p:spPr>
          <a:xfrm>
            <a:off x="7599103" y="5834253"/>
            <a:ext cx="1675107" cy="374640"/>
          </a:xfrm>
          <a:prstGeom prst="rect">
            <a:avLst/>
          </a:prstGeom>
        </p:spPr>
        <p:txBody>
          <a:bodyPr vert="horz" wrap="square" lIns="0" tIns="40817" rIns="0" bIns="0" rtlCol="0">
            <a:spAutoFit/>
          </a:bodyPr>
          <a:lstStyle/>
          <a:p>
            <a:pPr marL="296114" marR="3081" indent="-288798">
              <a:lnSpc>
                <a:spcPts val="1310"/>
              </a:lnSpc>
              <a:spcBef>
                <a:spcPts val="321"/>
              </a:spcBef>
            </a:pPr>
            <a:r>
              <a:rPr sz="1400" dirty="0">
                <a:solidFill>
                  <a:srgbClr val="1D1D1B"/>
                </a:solidFill>
                <a:latin typeface="Verdana"/>
                <a:cs typeface="Verdana"/>
              </a:rPr>
              <a:t>Эффективность  лечения</a:t>
            </a:r>
            <a:endParaRPr sz="14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38" name="object 36"/>
          <p:cNvGrpSpPr/>
          <p:nvPr/>
        </p:nvGrpSpPr>
        <p:grpSpPr>
          <a:xfrm>
            <a:off x="2516781" y="4960532"/>
            <a:ext cx="887189" cy="258763"/>
            <a:chOff x="4149653" y="8180285"/>
            <a:chExt cx="1463040" cy="426720"/>
          </a:xfrm>
        </p:grpSpPr>
        <p:sp>
          <p:nvSpPr>
            <p:cNvPr id="39" name="object 37"/>
            <p:cNvSpPr/>
            <p:nvPr/>
          </p:nvSpPr>
          <p:spPr>
            <a:xfrm>
              <a:off x="4149653" y="8335955"/>
              <a:ext cx="1119505" cy="115570"/>
            </a:xfrm>
            <a:custGeom>
              <a:avLst/>
              <a:gdLst/>
              <a:ahLst/>
              <a:cxnLst/>
              <a:rect l="l" t="t" r="r" b="b"/>
              <a:pathLst>
                <a:path w="1119504" h="115570">
                  <a:moveTo>
                    <a:pt x="0" y="115179"/>
                  </a:moveTo>
                  <a:lnTo>
                    <a:pt x="1118939" y="115179"/>
                  </a:lnTo>
                  <a:lnTo>
                    <a:pt x="1118939" y="0"/>
                  </a:lnTo>
                  <a:lnTo>
                    <a:pt x="0" y="0"/>
                  </a:lnTo>
                  <a:lnTo>
                    <a:pt x="0" y="115179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40" name="object 38"/>
            <p:cNvSpPr/>
            <p:nvPr/>
          </p:nvSpPr>
          <p:spPr>
            <a:xfrm>
              <a:off x="5106849" y="8180285"/>
              <a:ext cx="506095" cy="426720"/>
            </a:xfrm>
            <a:custGeom>
              <a:avLst/>
              <a:gdLst/>
              <a:ahLst/>
              <a:cxnLst/>
              <a:rect l="l" t="t" r="r" b="b"/>
              <a:pathLst>
                <a:path w="506095" h="426720">
                  <a:moveTo>
                    <a:pt x="0" y="0"/>
                  </a:moveTo>
                  <a:lnTo>
                    <a:pt x="90604" y="213260"/>
                  </a:lnTo>
                  <a:lnTo>
                    <a:pt x="0" y="426531"/>
                  </a:lnTo>
                  <a:lnTo>
                    <a:pt x="505544" y="213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41" name="object 39"/>
          <p:cNvSpPr txBox="1"/>
          <p:nvPr/>
        </p:nvSpPr>
        <p:spPr>
          <a:xfrm>
            <a:off x="4635063" y="5212020"/>
            <a:ext cx="1133516" cy="438163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2789" b="1" spc="-240" dirty="0" smtClean="0">
                <a:solidFill>
                  <a:srgbClr val="D0333A"/>
                </a:solidFill>
                <a:latin typeface="Verdana"/>
                <a:cs typeface="Verdana"/>
              </a:rPr>
              <a:t>6</a:t>
            </a:r>
            <a:r>
              <a:rPr lang="ru-RU" sz="2789" b="1" spc="-212" dirty="0" smtClean="0">
                <a:solidFill>
                  <a:srgbClr val="D0333A"/>
                </a:solidFill>
                <a:latin typeface="Verdana"/>
                <a:cs typeface="Verdana"/>
              </a:rPr>
              <a:t>3</a:t>
            </a:r>
            <a:r>
              <a:rPr sz="2789" b="1" spc="-1095" dirty="0" smtClean="0">
                <a:solidFill>
                  <a:srgbClr val="D0333A"/>
                </a:solidFill>
                <a:latin typeface="Verdana"/>
                <a:cs typeface="Verdana"/>
              </a:rPr>
              <a:t>%</a:t>
            </a:r>
            <a:endParaRPr sz="278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42" name="object 40"/>
          <p:cNvGrpSpPr/>
          <p:nvPr/>
        </p:nvGrpSpPr>
        <p:grpSpPr>
          <a:xfrm>
            <a:off x="4588946" y="4960532"/>
            <a:ext cx="887189" cy="258763"/>
            <a:chOff x="7566806" y="8180285"/>
            <a:chExt cx="1463040" cy="426720"/>
          </a:xfrm>
        </p:grpSpPr>
        <p:sp>
          <p:nvSpPr>
            <p:cNvPr id="43" name="object 41"/>
            <p:cNvSpPr/>
            <p:nvPr/>
          </p:nvSpPr>
          <p:spPr>
            <a:xfrm>
              <a:off x="7566806" y="8335955"/>
              <a:ext cx="1119505" cy="115570"/>
            </a:xfrm>
            <a:custGeom>
              <a:avLst/>
              <a:gdLst/>
              <a:ahLst/>
              <a:cxnLst/>
              <a:rect l="l" t="t" r="r" b="b"/>
              <a:pathLst>
                <a:path w="1119504" h="115570">
                  <a:moveTo>
                    <a:pt x="0" y="115179"/>
                  </a:moveTo>
                  <a:lnTo>
                    <a:pt x="1118939" y="115179"/>
                  </a:lnTo>
                  <a:lnTo>
                    <a:pt x="1118939" y="0"/>
                  </a:lnTo>
                  <a:lnTo>
                    <a:pt x="0" y="0"/>
                  </a:lnTo>
                  <a:lnTo>
                    <a:pt x="0" y="115179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44" name="object 42"/>
            <p:cNvSpPr/>
            <p:nvPr/>
          </p:nvSpPr>
          <p:spPr>
            <a:xfrm>
              <a:off x="8524002" y="8180285"/>
              <a:ext cx="506095" cy="426720"/>
            </a:xfrm>
            <a:custGeom>
              <a:avLst/>
              <a:gdLst/>
              <a:ahLst/>
              <a:cxnLst/>
              <a:rect l="l" t="t" r="r" b="b"/>
              <a:pathLst>
                <a:path w="506095" h="426720">
                  <a:moveTo>
                    <a:pt x="0" y="0"/>
                  </a:moveTo>
                  <a:lnTo>
                    <a:pt x="90604" y="213260"/>
                  </a:lnTo>
                  <a:lnTo>
                    <a:pt x="0" y="426531"/>
                  </a:lnTo>
                  <a:lnTo>
                    <a:pt x="505544" y="213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45" name="object 43"/>
          <p:cNvSpPr txBox="1"/>
          <p:nvPr/>
        </p:nvSpPr>
        <p:spPr>
          <a:xfrm>
            <a:off x="6741985" y="5212020"/>
            <a:ext cx="1349986" cy="438163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lang="ru-RU" sz="2789" b="1" spc="-109" dirty="0" smtClean="0">
                <a:solidFill>
                  <a:srgbClr val="D0333A"/>
                </a:solidFill>
                <a:latin typeface="Verdana"/>
                <a:cs typeface="Verdana"/>
              </a:rPr>
              <a:t>86,5</a:t>
            </a:r>
            <a:r>
              <a:rPr lang="ru-RU" sz="2789" b="1" spc="-679" dirty="0" smtClean="0">
                <a:solidFill>
                  <a:srgbClr val="D0333A"/>
                </a:solidFill>
                <a:latin typeface="Verdana"/>
                <a:cs typeface="Verdana"/>
              </a:rPr>
              <a:t> </a:t>
            </a:r>
            <a:r>
              <a:rPr sz="2789" b="1" spc="-679" dirty="0" smtClean="0">
                <a:solidFill>
                  <a:srgbClr val="D0333A"/>
                </a:solidFill>
                <a:latin typeface="Verdana"/>
                <a:cs typeface="Verdana"/>
              </a:rPr>
              <a:t>%</a:t>
            </a:r>
            <a:endParaRPr sz="2789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46" name="object 44"/>
          <p:cNvGrpSpPr/>
          <p:nvPr/>
        </p:nvGrpSpPr>
        <p:grpSpPr>
          <a:xfrm>
            <a:off x="6695906" y="4960532"/>
            <a:ext cx="887189" cy="258763"/>
            <a:chOff x="11041339" y="8180285"/>
            <a:chExt cx="1463040" cy="426720"/>
          </a:xfrm>
        </p:grpSpPr>
        <p:sp>
          <p:nvSpPr>
            <p:cNvPr id="47" name="object 45"/>
            <p:cNvSpPr/>
            <p:nvPr/>
          </p:nvSpPr>
          <p:spPr>
            <a:xfrm>
              <a:off x="11041339" y="8335955"/>
              <a:ext cx="1119505" cy="115570"/>
            </a:xfrm>
            <a:custGeom>
              <a:avLst/>
              <a:gdLst/>
              <a:ahLst/>
              <a:cxnLst/>
              <a:rect l="l" t="t" r="r" b="b"/>
              <a:pathLst>
                <a:path w="1119504" h="115570">
                  <a:moveTo>
                    <a:pt x="0" y="115179"/>
                  </a:moveTo>
                  <a:lnTo>
                    <a:pt x="1118939" y="115179"/>
                  </a:lnTo>
                  <a:lnTo>
                    <a:pt x="1118939" y="0"/>
                  </a:lnTo>
                  <a:lnTo>
                    <a:pt x="0" y="0"/>
                  </a:lnTo>
                  <a:lnTo>
                    <a:pt x="0" y="115179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  <p:sp>
          <p:nvSpPr>
            <p:cNvPr id="48" name="object 46"/>
            <p:cNvSpPr/>
            <p:nvPr/>
          </p:nvSpPr>
          <p:spPr>
            <a:xfrm>
              <a:off x="11998482" y="8180285"/>
              <a:ext cx="506095" cy="426720"/>
            </a:xfrm>
            <a:custGeom>
              <a:avLst/>
              <a:gdLst/>
              <a:ahLst/>
              <a:cxnLst/>
              <a:rect l="l" t="t" r="r" b="b"/>
              <a:pathLst>
                <a:path w="506095" h="426720">
                  <a:moveTo>
                    <a:pt x="0" y="0"/>
                  </a:moveTo>
                  <a:lnTo>
                    <a:pt x="90594" y="213260"/>
                  </a:lnTo>
                  <a:lnTo>
                    <a:pt x="0" y="426531"/>
                  </a:lnTo>
                  <a:lnTo>
                    <a:pt x="505534" y="213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>
                <a:solidFill>
                  <a:prstClr val="black"/>
                </a:solidFill>
              </a:endParaRPr>
            </a:p>
          </p:txBody>
        </p:sp>
      </p:grpSp>
      <p:sp>
        <p:nvSpPr>
          <p:cNvPr id="49" name="object 2"/>
          <p:cNvSpPr txBox="1">
            <a:spLocks/>
          </p:cNvSpPr>
          <p:nvPr/>
        </p:nvSpPr>
        <p:spPr>
          <a:xfrm>
            <a:off x="749006" y="246059"/>
            <a:ext cx="4234555" cy="1029735"/>
          </a:xfrm>
          <a:prstGeom prst="rect">
            <a:avLst/>
          </a:prstGeom>
        </p:spPr>
        <p:txBody>
          <a:bodyPr vert="horz" wrap="square" lIns="0" tIns="885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701">
              <a:lnSpc>
                <a:spcPct val="100000"/>
              </a:lnSpc>
              <a:spcBef>
                <a:spcPts val="69"/>
              </a:spcBef>
            </a:pPr>
            <a:r>
              <a:rPr lang="ru-RU" sz="3275" spc="-52" dirty="0" smtClean="0"/>
              <a:t>Ситуация</a:t>
            </a:r>
            <a:endParaRPr lang="ru-RU" sz="3275" dirty="0" smtClean="0"/>
          </a:p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ru-RU" sz="3275" spc="-91" dirty="0" smtClean="0"/>
              <a:t>по</a:t>
            </a:r>
            <a:r>
              <a:rPr lang="ru-RU" sz="3275" spc="-161" dirty="0" smtClean="0"/>
              <a:t> </a:t>
            </a:r>
            <a:r>
              <a:rPr lang="ru-RU" sz="3275" spc="-85" dirty="0" smtClean="0"/>
              <a:t>ВИЧ-инфекции</a:t>
            </a:r>
            <a:endParaRPr lang="ru-RU" sz="3275" dirty="0"/>
          </a:p>
        </p:txBody>
      </p:sp>
      <p:sp>
        <p:nvSpPr>
          <p:cNvPr id="50" name="object 3"/>
          <p:cNvSpPr txBox="1"/>
          <p:nvPr/>
        </p:nvSpPr>
        <p:spPr>
          <a:xfrm>
            <a:off x="749006" y="1262427"/>
            <a:ext cx="2624600" cy="512927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3275" spc="52" dirty="0" err="1">
                <a:latin typeface="Verdana"/>
                <a:cs typeface="Verdana"/>
              </a:rPr>
              <a:t>на</a:t>
            </a:r>
            <a:r>
              <a:rPr sz="3275" spc="-276" dirty="0">
                <a:latin typeface="Verdana"/>
                <a:cs typeface="Verdana"/>
              </a:rPr>
              <a:t> </a:t>
            </a:r>
            <a:r>
              <a:rPr sz="3275" spc="-361" dirty="0" smtClean="0">
                <a:latin typeface="Verdana"/>
                <a:cs typeface="Verdana"/>
              </a:rPr>
              <a:t>01.</a:t>
            </a:r>
            <a:r>
              <a:rPr lang="ru-RU" sz="3275" spc="-361" dirty="0" smtClean="0">
                <a:latin typeface="Verdana"/>
                <a:cs typeface="Verdana"/>
              </a:rPr>
              <a:t>01.</a:t>
            </a:r>
            <a:r>
              <a:rPr sz="3275" spc="-361" dirty="0" smtClean="0">
                <a:latin typeface="Verdana"/>
                <a:cs typeface="Verdana"/>
              </a:rPr>
              <a:t>202</a:t>
            </a:r>
            <a:r>
              <a:rPr lang="ru-RU" sz="3275" spc="-361" dirty="0" smtClean="0">
                <a:latin typeface="Verdana"/>
                <a:cs typeface="Verdana"/>
              </a:rPr>
              <a:t>1</a:t>
            </a:r>
            <a:endParaRPr sz="3275" dirty="0">
              <a:latin typeface="Verdana"/>
              <a:cs typeface="Verdana"/>
            </a:endParaRPr>
          </a:p>
        </p:txBody>
      </p:sp>
      <p:graphicFrame>
        <p:nvGraphicFramePr>
          <p:cNvPr id="52" name="object 35"/>
          <p:cNvGraphicFramePr>
            <a:graphicFrameLocks noGrp="1"/>
          </p:cNvGraphicFramePr>
          <p:nvPr>
            <p:extLst/>
          </p:nvPr>
        </p:nvGraphicFramePr>
        <p:xfrm>
          <a:off x="6741986" y="127699"/>
          <a:ext cx="5222002" cy="1642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7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4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2034">
                <a:tc gridSpan="2">
                  <a:txBody>
                    <a:bodyPr/>
                    <a:lstStyle/>
                    <a:p>
                      <a:pPr marL="26098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spc="9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Зарегистрировано</a:t>
                      </a:r>
                      <a:r>
                        <a:rPr sz="1200" spc="-13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15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(кумулятивно)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37351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15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300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ВИЧ-положительных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9627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b="1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10 </a:t>
                      </a:r>
                      <a:r>
                        <a:rPr lang="ru-RU"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343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9242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049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300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в т.ч. Граждане КР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6546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9770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1540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386">
                <a:tc>
                  <a:txBody>
                    <a:bodyPr/>
                    <a:lstStyle/>
                    <a:p>
                      <a:pPr marL="228600">
                        <a:lnSpc>
                          <a:spcPts val="2500"/>
                        </a:lnSpc>
                      </a:pPr>
                      <a:r>
                        <a:rPr sz="1300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в т.ч. Иностранных граждан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5"/>
                        </a:lnSpc>
                      </a:pPr>
                      <a:r>
                        <a:rPr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57</a:t>
                      </a:r>
                      <a:r>
                        <a:rPr lang="ru-RU"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3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216">
                <a:tc>
                  <a:txBody>
                    <a:bodyPr/>
                    <a:lstStyle/>
                    <a:p>
                      <a:pPr marL="228600">
                        <a:lnSpc>
                          <a:spcPts val="2465"/>
                        </a:lnSpc>
                      </a:pPr>
                      <a:r>
                        <a:rPr sz="1300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Всего умерло ЛЖВ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ru-RU"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2237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13092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663">
                <a:tc>
                  <a:txBody>
                    <a:bodyPr/>
                    <a:lstStyle/>
                    <a:p>
                      <a:pPr marL="228600">
                        <a:lnSpc>
                          <a:spcPts val="2555"/>
                        </a:lnSpc>
                      </a:pPr>
                      <a:r>
                        <a:rPr sz="1300" spc="0" dirty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Заболеваемость ВИЧ-инфекции на 100 </a:t>
                      </a:r>
                      <a:r>
                        <a:rPr sz="1300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000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300" b="1" spc="0" dirty="0" smtClean="0">
                          <a:solidFill>
                            <a:srgbClr val="1D1D1B"/>
                          </a:solidFill>
                          <a:latin typeface="Verdana"/>
                          <a:cs typeface="Verdana"/>
                        </a:rPr>
                        <a:t>9,8</a:t>
                      </a:r>
                      <a:endParaRPr sz="1300" spc="0" dirty="0">
                        <a:latin typeface="Verdana"/>
                        <a:cs typeface="Verdana"/>
                      </a:endParaRPr>
                    </a:p>
                  </a:txBody>
                  <a:tcPr marL="0" marR="0" marT="385" marB="0">
                    <a:lnL w="9525">
                      <a:solidFill>
                        <a:srgbClr val="1D1D1B"/>
                      </a:solidFill>
                      <a:prstDash val="solid"/>
                    </a:lnL>
                    <a:lnR w="9525">
                      <a:solidFill>
                        <a:srgbClr val="1D1D1B"/>
                      </a:solidFill>
                      <a:prstDash val="solid"/>
                    </a:lnR>
                    <a:lnT w="9525">
                      <a:solidFill>
                        <a:srgbClr val="1D1D1B"/>
                      </a:solidFill>
                      <a:prstDash val="solid"/>
                    </a:lnT>
                    <a:lnB w="9525">
                      <a:solidFill>
                        <a:srgbClr val="1D1D1B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6" y="60321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-52" dirty="0"/>
              <a:t>Т</a:t>
            </a:r>
            <a:r>
              <a:rPr lang="ru-RU" b="1" spc="-52" dirty="0" smtClean="0"/>
              <a:t>естирование ВИЧ 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3" y="11526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754743" y="1825625"/>
          <a:ext cx="10599057" cy="440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557522" y="1211345"/>
          <a:ext cx="10665649" cy="61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569"/>
                <a:gridCol w="695325"/>
                <a:gridCol w="685800"/>
                <a:gridCol w="704850"/>
                <a:gridCol w="666750"/>
                <a:gridCol w="695325"/>
                <a:gridCol w="800100"/>
                <a:gridCol w="723900"/>
                <a:gridCol w="704850"/>
                <a:gridCol w="609600"/>
                <a:gridCol w="666750"/>
                <a:gridCol w="676275"/>
                <a:gridCol w="752475"/>
                <a:gridCol w="764040"/>
                <a:gridCol w="764040"/>
              </a:tblGrid>
              <a:tr h="6142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Всего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384               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522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669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</a:rPr>
                        <a:t>546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  602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668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478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/>
                        <a:t>615   </a:t>
                      </a:r>
                      <a:r>
                        <a:rPr lang="en-US" sz="1600" b="1" kern="1200" dirty="0" smtClean="0"/>
                        <a:t>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    588</a:t>
                      </a:r>
                      <a:r>
                        <a:rPr lang="en-US" sz="1600" b="1" kern="1200" dirty="0" smtClean="0"/>
                        <a:t>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     714</a:t>
                      </a:r>
                      <a:r>
                        <a:rPr lang="en-US" sz="1600" b="1" kern="1200" dirty="0" smtClean="0"/>
                        <a:t>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796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  820        </a:t>
                      </a:r>
                      <a:r>
                        <a:rPr lang="en-US" sz="1600" b="1" kern="1200" dirty="0" smtClean="0"/>
                        <a:t>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637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43429" y="534873"/>
            <a:ext cx="966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Новые случаи ВИЧ-инфекции по группам риска</a:t>
            </a:r>
            <a:endParaRPr lang="ru-RU" sz="2400" dirty="0">
              <a:solidFill>
                <a:prstClr val="black"/>
              </a:solidFill>
              <a:latin typeface="Calibri Ligh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6" y="58508"/>
            <a:ext cx="72548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9857"/>
            <a:ext cx="10515600" cy="2873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От даты поступления образцов крови до заключения ВИЧ+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370962"/>
              </p:ext>
            </p:extLst>
          </p:nvPr>
        </p:nvGraphicFramePr>
        <p:xfrm>
          <a:off x="293914" y="375557"/>
          <a:ext cx="11332030" cy="618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0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562</Words>
  <Application>Microsoft Office PowerPoint</Application>
  <PresentationFormat>Широкоэкранный</PresentationFormat>
  <Paragraphs>175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Garamond</vt:lpstr>
      <vt:lpstr>Helvetica</vt:lpstr>
      <vt:lpstr>Times New Roman</vt:lpstr>
      <vt:lpstr>Trebuchet MS</vt:lpstr>
      <vt:lpstr>Verdana</vt:lpstr>
      <vt:lpstr>Wingdings</vt:lpstr>
      <vt:lpstr>Тема Office</vt:lpstr>
      <vt:lpstr>Презентация PowerPoint</vt:lpstr>
      <vt:lpstr>Структура презентации</vt:lpstr>
      <vt:lpstr>Страновой отчет о достигнутом прогрессе в  осуществлении глобальных мер  в ответ на ВИЧ-инфекцию (GAM)</vt:lpstr>
      <vt:lpstr>Презентация PowerPoint</vt:lpstr>
      <vt:lpstr>Цель 1 Обеспечить доступ к лечению для 30 миллионов людей, живущих с ВИЧ, за счет достижения целей «90–90–90» к 2020 году</vt:lpstr>
      <vt:lpstr>Презентация PowerPoint</vt:lpstr>
      <vt:lpstr>Тестирование ВИЧ </vt:lpstr>
      <vt:lpstr>Презентация PowerPoint</vt:lpstr>
      <vt:lpstr>От даты поступления образцов крови до заключения ВИЧ+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Удержание на АРТ спустя 12 месяцев</vt:lpstr>
      <vt:lpstr>Цель 2 Искоренить новые случаи ВИЧ-инфекции среди детей к 2020 году, обеспечив доступ к лечению ВИЧ-инфекции для 1,6 миллионов детей к 2018 году</vt:lpstr>
      <vt:lpstr> </vt:lpstr>
      <vt:lpstr>Охват ранней диагностикой ВИЧ у младенцев в КР за 2014-2020 годы</vt:lpstr>
      <vt:lpstr>Показатели перинатальной передачи ВИЧ инфекции</vt:lpstr>
      <vt:lpstr>Цель 3 </vt:lpstr>
      <vt:lpstr>Презентация PowerPoint</vt:lpstr>
      <vt:lpstr>Профилактические программы среди КГН 2018-2020гг.</vt:lpstr>
      <vt:lpstr>        Цель 4 Искоренить все формы насилия и дискриминации в отношении женщин и девочек, ЛЖВ и КГН к 2020 году.</vt:lpstr>
      <vt:lpstr>  Отношение медперсонала в течение последних 12 месяцев, при оказании услуг, связанных с ВИЧ, n=653 и не связанных с ВИЧ n=184 , Индекс стигмы ЛЖВ, 2020г. </vt:lpstr>
      <vt:lpstr>        </vt:lpstr>
      <vt:lpstr>        </vt:lpstr>
      <vt:lpstr>        </vt:lpstr>
      <vt:lpstr>       Благодарю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Эпидемиологическая ситуация в Кыргызкой Республике</dc:title>
  <dc:creator>Hewlett-Packard Company</dc:creator>
  <cp:lastModifiedBy>Админ</cp:lastModifiedBy>
  <cp:revision>70</cp:revision>
  <dcterms:created xsi:type="dcterms:W3CDTF">2020-12-16T03:31:03Z</dcterms:created>
  <dcterms:modified xsi:type="dcterms:W3CDTF">2021-04-08T08:57:45Z</dcterms:modified>
</cp:coreProperties>
</file>