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ags/tag48.xml" ContentType="application/vnd.openxmlformats-officedocument.presentationml.tags+xml"/>
  <Override PartName="/ppt/theme/theme3.xml" ContentType="application/vnd.openxmlformats-officedocument.theme+xml"/>
  <Override PartName="/ppt/tags/tag49.xml" ContentType="application/vnd.openxmlformats-officedocument.presentationml.tags+xml"/>
  <Override PartName="/ppt/notesSlides/notesSlide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8.xml" ContentType="application/vnd.openxmlformats-officedocument.presentationml.tags+xml"/>
  <Override PartName="/ppt/tags/tag59.xml" ContentType="application/vnd.openxmlformats-officedocument.presentationml.tags+xml"/>
  <Override PartName="/ppt/notesSlides/notesSlide5.xml" ContentType="application/vnd.openxmlformats-officedocument.presentationml.notesSlide+xml"/>
  <Override PartName="/ppt/tags/tag60.xml" ContentType="application/vnd.openxmlformats-officedocument.presentationml.tags+xml"/>
  <Override PartName="/ppt/notesSlides/notesSlide6.xml" ContentType="application/vnd.openxmlformats-officedocument.presentationml.notesSlide+xml"/>
  <Override PartName="/ppt/tags/tag61.xml" ContentType="application/vnd.openxmlformats-officedocument.presentationml.tags+xml"/>
  <Override PartName="/ppt/notesSlides/notesSlide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8.xml" ContentType="application/vnd.openxmlformats-officedocument.presentationml.notesSlide+xml"/>
  <Override PartName="/ppt/tags/tag65.xml" ContentType="application/vnd.openxmlformats-officedocument.presentationml.tags+xml"/>
  <Override PartName="/ppt/notesSlides/notesSlide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4.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5.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6.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7.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2"/>
    <p:sldMasterId id="2147483832" r:id="rId13"/>
  </p:sldMasterIdLst>
  <p:notesMasterIdLst>
    <p:notesMasterId r:id="rId52"/>
  </p:notesMasterIdLst>
  <p:sldIdLst>
    <p:sldId id="285" r:id="rId14"/>
    <p:sldId id="406" r:id="rId15"/>
    <p:sldId id="5172" r:id="rId16"/>
    <p:sldId id="5459" r:id="rId17"/>
    <p:sldId id="2147471167" r:id="rId18"/>
    <p:sldId id="2147471192" r:id="rId19"/>
    <p:sldId id="2147471193" r:id="rId20"/>
    <p:sldId id="2147471194" r:id="rId21"/>
    <p:sldId id="2147471195" r:id="rId22"/>
    <p:sldId id="2147471196" r:id="rId23"/>
    <p:sldId id="2147471197" r:id="rId24"/>
    <p:sldId id="2147471198" r:id="rId25"/>
    <p:sldId id="2147471199" r:id="rId26"/>
    <p:sldId id="2147469574" r:id="rId27"/>
    <p:sldId id="412" r:id="rId28"/>
    <p:sldId id="2147469559" r:id="rId29"/>
    <p:sldId id="2147469569" r:id="rId30"/>
    <p:sldId id="2147471097" r:id="rId31"/>
    <p:sldId id="2147471187" r:id="rId32"/>
    <p:sldId id="2147471071" r:id="rId33"/>
    <p:sldId id="2147471191" r:id="rId34"/>
    <p:sldId id="339" r:id="rId35"/>
    <p:sldId id="2147471179" r:id="rId36"/>
    <p:sldId id="288" r:id="rId37"/>
    <p:sldId id="703" r:id="rId38"/>
    <p:sldId id="2147471156" r:id="rId39"/>
    <p:sldId id="2147471158" r:id="rId40"/>
    <p:sldId id="2147471109" r:id="rId41"/>
    <p:sldId id="2147471160" r:id="rId42"/>
    <p:sldId id="2147471200" r:id="rId43"/>
    <p:sldId id="2147471201" r:id="rId44"/>
    <p:sldId id="2147471202" r:id="rId45"/>
    <p:sldId id="2147471203" r:id="rId46"/>
    <p:sldId id="2147471204" r:id="rId47"/>
    <p:sldId id="2147471205" r:id="rId48"/>
    <p:sldId id="2147471206" r:id="rId49"/>
    <p:sldId id="2147471207" r:id="rId50"/>
    <p:sldId id="262" r:id="rId51"/>
  </p:sldIdLst>
  <p:sldSz cx="12192000" cy="6858000"/>
  <p:notesSz cx="6797675" cy="9928225"/>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A096B9-528D-4084-B7CD-1D8207E2EBC1}">
          <p14:sldIdLst>
            <p14:sldId id="285"/>
            <p14:sldId id="406"/>
            <p14:sldId id="5172"/>
            <p14:sldId id="5459"/>
            <p14:sldId id="2147471167"/>
            <p14:sldId id="2147471192"/>
            <p14:sldId id="2147471193"/>
            <p14:sldId id="2147471194"/>
            <p14:sldId id="2147471195"/>
            <p14:sldId id="2147471196"/>
            <p14:sldId id="2147471197"/>
            <p14:sldId id="2147471198"/>
            <p14:sldId id="2147471199"/>
            <p14:sldId id="2147469574"/>
            <p14:sldId id="412"/>
            <p14:sldId id="2147469559"/>
            <p14:sldId id="2147469569"/>
            <p14:sldId id="2147471097"/>
            <p14:sldId id="2147471187"/>
            <p14:sldId id="2147471071"/>
            <p14:sldId id="2147471191"/>
            <p14:sldId id="339"/>
            <p14:sldId id="2147471179"/>
            <p14:sldId id="288"/>
            <p14:sldId id="703"/>
            <p14:sldId id="2147471156"/>
            <p14:sldId id="2147471158"/>
            <p14:sldId id="2147471109"/>
            <p14:sldId id="2147471160"/>
            <p14:sldId id="2147471200"/>
            <p14:sldId id="2147471201"/>
            <p14:sldId id="2147471202"/>
            <p14:sldId id="2147471203"/>
            <p14:sldId id="2147471204"/>
            <p14:sldId id="2147471205"/>
            <p14:sldId id="2147471206"/>
            <p14:sldId id="2147471207"/>
            <p14:sldId id="262"/>
          </p14:sldIdLst>
        </p14:section>
        <p14:section name="Annex" id="{955B091A-765D-4655-A381-53FCBA1E220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7FDE2D-2CA0-585C-3ACC-924BA588D01F}" name="David Nash-Mendez" initials="DNM" userId="S::David.Nash-mendez@theglobalfund.org::5abc8052-de4d-4611-b14c-d0ec633e06e9" providerId="AD"/>
  <p188:author id="{9ED06849-DA2D-BBDB-B3CD-BAAC6B3B876B}" name="Bianca Guarino" initials="BG" userId="S::Bianca.Guarino@theglobalfund.org::f735aebf-d042-4947-94d0-46fc83c6a228" providerId="AD"/>
  <p188:author id="{3D3240C6-34AB-6DA8-1DE6-6AF0F1EDDAFF}" name="Harinder Janjua" initials="HJ" userId="S::Harinder.Janjua@theglobalfund.org::3088594c-8249-49fe-9956-ea46b4baef6f" providerId="AD"/>
  <p188:author id="{CA8957FC-D2EF-38AA-CC73-43BBD71B383F}" name="Lindsay Smith" initials="LS" userId="S::Lindsay.Smith@theglobalfund.org::2e40d931-e73e-4805-aedd-e4289b1fb7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B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87ACC3-6D36-4BBB-8D46-FBA66A9675E2}" v="3" dt="2022-11-25T17:24:04.779"/>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87449" autoAdjust="0"/>
  </p:normalViewPr>
  <p:slideViewPr>
    <p:cSldViewPr snapToGrid="0">
      <p:cViewPr varScale="1">
        <p:scale>
          <a:sx n="114" d="100"/>
          <a:sy n="114" d="100"/>
        </p:scale>
        <p:origin x="474" y="96"/>
      </p:cViewPr>
      <p:guideLst/>
    </p:cSldViewPr>
  </p:slideViewPr>
  <p:outlineViewPr>
    <p:cViewPr>
      <p:scale>
        <a:sx n="33" d="100"/>
        <a:sy n="33" d="100"/>
      </p:scale>
      <p:origin x="0" y="-39512"/>
    </p:cViewPr>
  </p:outlineViewPr>
  <p:notesTextViewPr>
    <p:cViewPr>
      <p:scale>
        <a:sx n="100" d="100"/>
        <a:sy n="100" d="100"/>
      </p:scale>
      <p:origin x="0" y="0"/>
    </p:cViewPr>
  </p:notesTextViewPr>
  <p:sorterViewPr>
    <p:cViewPr>
      <p:scale>
        <a:sx n="100" d="100"/>
        <a:sy n="100" d="100"/>
      </p:scale>
      <p:origin x="0" y="-70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2.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ags" Target="tags/tag1.xml"/><Relationship Id="rId58"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slide" Target="slides/slide38.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45EB5-EB5D-4D82-9CA7-9E43037849C0}"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ru-RU"/>
        </a:p>
      </dgm:t>
    </dgm:pt>
    <dgm:pt modelId="{E582EA20-C97A-4142-BD3B-64031E66EB60}">
      <dgm:prSet phldrT="[Text]"/>
      <dgm:spPr/>
      <dgm:t>
        <a:bodyPr/>
        <a:lstStyle/>
        <a:p>
          <a:pPr algn="ctr" rtl="0"/>
          <a:r>
            <a:rPr lang="ru-RU" b="0" i="0" u="none" baseline="0" dirty="0"/>
            <a:t>Поставить конец эпидемиям СПИДа, туберкулеза и малярии</a:t>
          </a:r>
        </a:p>
      </dgm:t>
    </dgm:pt>
    <dgm:pt modelId="{E7824704-89B8-43D3-86EA-DB3A72B1E245}" type="parTrans" cxnId="{ADB41072-93F8-4DC3-A984-FF02F135CD4D}">
      <dgm:prSet/>
      <dgm:spPr/>
      <dgm:t>
        <a:bodyPr/>
        <a:lstStyle/>
        <a:p>
          <a:endParaRPr lang="ru-RU"/>
        </a:p>
      </dgm:t>
    </dgm:pt>
    <dgm:pt modelId="{013C1BD5-3871-4BD3-9BA6-71D080E93697}" type="sibTrans" cxnId="{ADB41072-93F8-4DC3-A984-FF02F135CD4D}">
      <dgm:prSet/>
      <dgm:spPr/>
      <dgm:t>
        <a:bodyPr/>
        <a:lstStyle/>
        <a:p>
          <a:endParaRPr lang="ru-RU"/>
        </a:p>
      </dgm:t>
    </dgm:pt>
    <dgm:pt modelId="{672FCA4B-C639-4B5A-B93C-86882A9F3F90}">
      <dgm:prSet phldrT="[Text]"/>
      <dgm:spPr/>
      <dgm:t>
        <a:bodyPr/>
        <a:lstStyle/>
        <a:p>
          <a:pPr algn="ctr" rtl="0"/>
          <a:r>
            <a:rPr lang="ru-RU" b="0" i="0" u="none" baseline="0" dirty="0"/>
            <a:t>Повысить эффективность комплексных систем для сохранения здоровья, ориентированных на потребности людей</a:t>
          </a:r>
        </a:p>
      </dgm:t>
    </dgm:pt>
    <dgm:pt modelId="{CFD3AB86-C9B4-41B9-8F83-2708E468F4F9}" type="parTrans" cxnId="{3B1D1D22-B1DE-4A20-8DDD-9E2AFDF79CCA}">
      <dgm:prSet/>
      <dgm:spPr/>
      <dgm:t>
        <a:bodyPr/>
        <a:lstStyle/>
        <a:p>
          <a:endParaRPr lang="ru-RU"/>
        </a:p>
      </dgm:t>
    </dgm:pt>
    <dgm:pt modelId="{02D3C2E4-7A29-4B73-825A-99630C731ACA}" type="sibTrans" cxnId="{3B1D1D22-B1DE-4A20-8DDD-9E2AFDF79CCA}">
      <dgm:prSet/>
      <dgm:spPr/>
      <dgm:t>
        <a:bodyPr/>
        <a:lstStyle/>
        <a:p>
          <a:endParaRPr lang="ru-RU"/>
        </a:p>
      </dgm:t>
    </dgm:pt>
    <dgm:pt modelId="{426D9970-D855-45DD-9DC9-D44B019DBA8D}">
      <dgm:prSet phldrT="[Text]"/>
      <dgm:spPr/>
      <dgm:t>
        <a:bodyPr/>
        <a:lstStyle/>
        <a:p>
          <a:pPr algn="ctr" rtl="0"/>
          <a:r>
            <a:rPr lang="ru-RU" b="0" i="0" u="none" baseline="0" dirty="0">
              <a:latin typeface="Arial"/>
              <a:ea typeface="Arial"/>
              <a:cs typeface="Arial"/>
            </a:rPr>
            <a:t>Укрепить справедливость в сфере охраны здоровья, гендерного равенства и прав человека</a:t>
          </a:r>
          <a:endParaRPr lang="ru-RU" dirty="0"/>
        </a:p>
      </dgm:t>
    </dgm:pt>
    <dgm:pt modelId="{BA0AB64E-D621-44EC-B489-768A65781E5E}" type="parTrans" cxnId="{E22B721E-C476-4711-A2C8-C55A753AE9A4}">
      <dgm:prSet/>
      <dgm:spPr/>
      <dgm:t>
        <a:bodyPr/>
        <a:lstStyle/>
        <a:p>
          <a:endParaRPr lang="ru-RU"/>
        </a:p>
      </dgm:t>
    </dgm:pt>
    <dgm:pt modelId="{374FDB91-8ADB-4792-96C2-2480651DC113}" type="sibTrans" cxnId="{E22B721E-C476-4711-A2C8-C55A753AE9A4}">
      <dgm:prSet/>
      <dgm:spPr/>
      <dgm:t>
        <a:bodyPr/>
        <a:lstStyle/>
        <a:p>
          <a:endParaRPr lang="ru-RU"/>
        </a:p>
      </dgm:t>
    </dgm:pt>
    <dgm:pt modelId="{57F8CC22-3CFB-41FB-A9D5-8DB78FD84C15}">
      <dgm:prSet phldrT="[Text]"/>
      <dgm:spPr/>
      <dgm:t>
        <a:bodyPr/>
        <a:lstStyle/>
        <a:p>
          <a:pPr algn="ctr" rtl="0"/>
          <a:r>
            <a:rPr lang="ru-RU" b="0" i="0" u="none" baseline="0" dirty="0">
              <a:latin typeface="Arial"/>
              <a:ea typeface="Arial"/>
              <a:cs typeface="Arial"/>
            </a:rPr>
            <a:t>Активизировать мобилизацию ресурсов, повысить устойчивость, финансирование здравоохранения и эффективность использования денежных средств</a:t>
          </a:r>
          <a:endParaRPr lang="ru-RU" dirty="0"/>
        </a:p>
      </dgm:t>
    </dgm:pt>
    <dgm:pt modelId="{131B6766-D2A7-4182-A99B-0CD901D56805}" type="parTrans" cxnId="{6F9EFB9A-E241-4EAF-90C4-4C5AF12517D2}">
      <dgm:prSet/>
      <dgm:spPr/>
      <dgm:t>
        <a:bodyPr/>
        <a:lstStyle/>
        <a:p>
          <a:endParaRPr lang="ru-RU"/>
        </a:p>
      </dgm:t>
    </dgm:pt>
    <dgm:pt modelId="{D890003A-7831-4879-A282-6987EB1607C6}" type="sibTrans" cxnId="{6F9EFB9A-E241-4EAF-90C4-4C5AF12517D2}">
      <dgm:prSet/>
      <dgm:spPr/>
      <dgm:t>
        <a:bodyPr/>
        <a:lstStyle/>
        <a:p>
          <a:endParaRPr lang="ru-RU"/>
        </a:p>
      </dgm:t>
    </dgm:pt>
    <dgm:pt modelId="{B5AE9459-9524-4220-8945-869FEE991D81}">
      <dgm:prSet phldrT="[Text]"/>
      <dgm:spPr/>
      <dgm:t>
        <a:bodyPr/>
        <a:lstStyle/>
        <a:p>
          <a:pPr algn="ctr" rtl="0"/>
          <a:r>
            <a:rPr lang="ru-RU" b="0" i="0" u="none" baseline="0" dirty="0">
              <a:latin typeface="Arial"/>
              <a:ea typeface="Arial"/>
              <a:cs typeface="Arial"/>
            </a:rPr>
            <a:t>Укрепить потенциал стран по обеспечению готовности к пандемии путем создания интегрированных и устойчивых систем для сохранения здоровья </a:t>
          </a:r>
          <a:endParaRPr lang="ru-RU" dirty="0"/>
        </a:p>
      </dgm:t>
    </dgm:pt>
    <dgm:pt modelId="{03B64503-5707-46A4-BB2A-DF62876E7829}" type="parTrans" cxnId="{156C79D4-9789-489E-BBE2-8D37EE9E02EA}">
      <dgm:prSet/>
      <dgm:spPr/>
      <dgm:t>
        <a:bodyPr/>
        <a:lstStyle/>
        <a:p>
          <a:endParaRPr lang="ru-RU"/>
        </a:p>
      </dgm:t>
    </dgm:pt>
    <dgm:pt modelId="{066E6BB1-BDD8-4C72-B626-992627F1D130}" type="sibTrans" cxnId="{156C79D4-9789-489E-BBE2-8D37EE9E02EA}">
      <dgm:prSet/>
      <dgm:spPr/>
      <dgm:t>
        <a:bodyPr/>
        <a:lstStyle/>
        <a:p>
          <a:endParaRPr lang="ru-RU"/>
        </a:p>
      </dgm:t>
    </dgm:pt>
    <dgm:pt modelId="{2F577B4B-0201-4C21-9125-2DBF12A94DBD}" type="pres">
      <dgm:prSet presAssocID="{A4545EB5-EB5D-4D82-9CA7-9E43037849C0}" presName="linear" presStyleCnt="0">
        <dgm:presLayoutVars>
          <dgm:animLvl val="lvl"/>
          <dgm:resizeHandles val="exact"/>
        </dgm:presLayoutVars>
      </dgm:prSet>
      <dgm:spPr/>
      <dgm:t>
        <a:bodyPr/>
        <a:lstStyle/>
        <a:p>
          <a:endParaRPr lang="ru-RU"/>
        </a:p>
      </dgm:t>
    </dgm:pt>
    <dgm:pt modelId="{686AB9EA-1C27-4595-8F31-46DAB63D2DCF}" type="pres">
      <dgm:prSet presAssocID="{E582EA20-C97A-4142-BD3B-64031E66EB60}" presName="parentText" presStyleLbl="node1" presStyleIdx="0" presStyleCnt="5">
        <dgm:presLayoutVars>
          <dgm:chMax val="0"/>
          <dgm:bulletEnabled val="1"/>
        </dgm:presLayoutVars>
      </dgm:prSet>
      <dgm:spPr/>
      <dgm:t>
        <a:bodyPr/>
        <a:lstStyle/>
        <a:p>
          <a:endParaRPr lang="ru-RU"/>
        </a:p>
      </dgm:t>
    </dgm:pt>
    <dgm:pt modelId="{F062D717-F8B0-4989-8770-0C63E4421002}" type="pres">
      <dgm:prSet presAssocID="{013C1BD5-3871-4BD3-9BA6-71D080E93697}" presName="spacer" presStyleCnt="0"/>
      <dgm:spPr/>
    </dgm:pt>
    <dgm:pt modelId="{AD3A01A3-D923-4384-95B9-D31CE54463BD}" type="pres">
      <dgm:prSet presAssocID="{672FCA4B-C639-4B5A-B93C-86882A9F3F90}" presName="parentText" presStyleLbl="node1" presStyleIdx="1" presStyleCnt="5">
        <dgm:presLayoutVars>
          <dgm:chMax val="0"/>
          <dgm:bulletEnabled val="1"/>
        </dgm:presLayoutVars>
      </dgm:prSet>
      <dgm:spPr/>
      <dgm:t>
        <a:bodyPr/>
        <a:lstStyle/>
        <a:p>
          <a:endParaRPr lang="ru-RU"/>
        </a:p>
      </dgm:t>
    </dgm:pt>
    <dgm:pt modelId="{0CA8E0C5-B8C1-4C79-B7A6-391B230CEEAB}" type="pres">
      <dgm:prSet presAssocID="{02D3C2E4-7A29-4B73-825A-99630C731ACA}" presName="spacer" presStyleCnt="0"/>
      <dgm:spPr/>
    </dgm:pt>
    <dgm:pt modelId="{03412DDF-6629-480E-8958-E220BE53D35E}" type="pres">
      <dgm:prSet presAssocID="{426D9970-D855-45DD-9DC9-D44B019DBA8D}" presName="parentText" presStyleLbl="node1" presStyleIdx="2" presStyleCnt="5">
        <dgm:presLayoutVars>
          <dgm:chMax val="0"/>
          <dgm:bulletEnabled val="1"/>
        </dgm:presLayoutVars>
      </dgm:prSet>
      <dgm:spPr/>
      <dgm:t>
        <a:bodyPr/>
        <a:lstStyle/>
        <a:p>
          <a:endParaRPr lang="ru-RU"/>
        </a:p>
      </dgm:t>
    </dgm:pt>
    <dgm:pt modelId="{B3C3C4F6-973F-401B-8ABB-2B9E8C7FD91F}" type="pres">
      <dgm:prSet presAssocID="{374FDB91-8ADB-4792-96C2-2480651DC113}" presName="spacer" presStyleCnt="0"/>
      <dgm:spPr/>
    </dgm:pt>
    <dgm:pt modelId="{278294E6-F4A6-4524-84C4-4C96D80B3A47}" type="pres">
      <dgm:prSet presAssocID="{57F8CC22-3CFB-41FB-A9D5-8DB78FD84C15}" presName="parentText" presStyleLbl="node1" presStyleIdx="3" presStyleCnt="5">
        <dgm:presLayoutVars>
          <dgm:chMax val="0"/>
          <dgm:bulletEnabled val="1"/>
        </dgm:presLayoutVars>
      </dgm:prSet>
      <dgm:spPr/>
      <dgm:t>
        <a:bodyPr/>
        <a:lstStyle/>
        <a:p>
          <a:endParaRPr lang="ru-RU"/>
        </a:p>
      </dgm:t>
    </dgm:pt>
    <dgm:pt modelId="{8C1F5575-24B2-4673-8022-657C79ACE987}" type="pres">
      <dgm:prSet presAssocID="{D890003A-7831-4879-A282-6987EB1607C6}" presName="spacer" presStyleCnt="0"/>
      <dgm:spPr/>
    </dgm:pt>
    <dgm:pt modelId="{36C13F30-FFFE-4467-B8BE-A27131124D8B}" type="pres">
      <dgm:prSet presAssocID="{B5AE9459-9524-4220-8945-869FEE991D81}" presName="parentText" presStyleLbl="node1" presStyleIdx="4" presStyleCnt="5">
        <dgm:presLayoutVars>
          <dgm:chMax val="0"/>
          <dgm:bulletEnabled val="1"/>
        </dgm:presLayoutVars>
      </dgm:prSet>
      <dgm:spPr/>
      <dgm:t>
        <a:bodyPr/>
        <a:lstStyle/>
        <a:p>
          <a:endParaRPr lang="ru-RU"/>
        </a:p>
      </dgm:t>
    </dgm:pt>
  </dgm:ptLst>
  <dgm:cxnLst>
    <dgm:cxn modelId="{CFC11269-D6CB-4F29-9B09-369A9AAC0D99}" type="presOf" srcId="{B5AE9459-9524-4220-8945-869FEE991D81}" destId="{36C13F30-FFFE-4467-B8BE-A27131124D8B}" srcOrd="0" destOrd="0" presId="urn:microsoft.com/office/officeart/2005/8/layout/vList2"/>
    <dgm:cxn modelId="{3B1D1D22-B1DE-4A20-8DDD-9E2AFDF79CCA}" srcId="{A4545EB5-EB5D-4D82-9CA7-9E43037849C0}" destId="{672FCA4B-C639-4B5A-B93C-86882A9F3F90}" srcOrd="1" destOrd="0" parTransId="{CFD3AB86-C9B4-41B9-8F83-2708E468F4F9}" sibTransId="{02D3C2E4-7A29-4B73-825A-99630C731ACA}"/>
    <dgm:cxn modelId="{9B1D65AD-A668-4CD6-9C65-85A36EB329E5}" type="presOf" srcId="{57F8CC22-3CFB-41FB-A9D5-8DB78FD84C15}" destId="{278294E6-F4A6-4524-84C4-4C96D80B3A47}" srcOrd="0" destOrd="0" presId="urn:microsoft.com/office/officeart/2005/8/layout/vList2"/>
    <dgm:cxn modelId="{E22B721E-C476-4711-A2C8-C55A753AE9A4}" srcId="{A4545EB5-EB5D-4D82-9CA7-9E43037849C0}" destId="{426D9970-D855-45DD-9DC9-D44B019DBA8D}" srcOrd="2" destOrd="0" parTransId="{BA0AB64E-D621-44EC-B489-768A65781E5E}" sibTransId="{374FDB91-8ADB-4792-96C2-2480651DC113}"/>
    <dgm:cxn modelId="{78C637A4-E313-4FFA-95F5-A76F7C90694F}" type="presOf" srcId="{A4545EB5-EB5D-4D82-9CA7-9E43037849C0}" destId="{2F577B4B-0201-4C21-9125-2DBF12A94DBD}" srcOrd="0" destOrd="0" presId="urn:microsoft.com/office/officeart/2005/8/layout/vList2"/>
    <dgm:cxn modelId="{156C79D4-9789-489E-BBE2-8D37EE9E02EA}" srcId="{A4545EB5-EB5D-4D82-9CA7-9E43037849C0}" destId="{B5AE9459-9524-4220-8945-869FEE991D81}" srcOrd="4" destOrd="0" parTransId="{03B64503-5707-46A4-BB2A-DF62876E7829}" sibTransId="{066E6BB1-BDD8-4C72-B626-992627F1D130}"/>
    <dgm:cxn modelId="{ADB41072-93F8-4DC3-A984-FF02F135CD4D}" srcId="{A4545EB5-EB5D-4D82-9CA7-9E43037849C0}" destId="{E582EA20-C97A-4142-BD3B-64031E66EB60}" srcOrd="0" destOrd="0" parTransId="{E7824704-89B8-43D3-86EA-DB3A72B1E245}" sibTransId="{013C1BD5-3871-4BD3-9BA6-71D080E93697}"/>
    <dgm:cxn modelId="{EBD1DA5B-D537-4162-88D1-FDDC12F3B78D}" type="presOf" srcId="{426D9970-D855-45DD-9DC9-D44B019DBA8D}" destId="{03412DDF-6629-480E-8958-E220BE53D35E}" srcOrd="0" destOrd="0" presId="urn:microsoft.com/office/officeart/2005/8/layout/vList2"/>
    <dgm:cxn modelId="{C5B58E34-4645-48C9-9CFF-71A235B39243}" type="presOf" srcId="{672FCA4B-C639-4B5A-B93C-86882A9F3F90}" destId="{AD3A01A3-D923-4384-95B9-D31CE54463BD}" srcOrd="0" destOrd="0" presId="urn:microsoft.com/office/officeart/2005/8/layout/vList2"/>
    <dgm:cxn modelId="{6F9EFB9A-E241-4EAF-90C4-4C5AF12517D2}" srcId="{A4545EB5-EB5D-4D82-9CA7-9E43037849C0}" destId="{57F8CC22-3CFB-41FB-A9D5-8DB78FD84C15}" srcOrd="3" destOrd="0" parTransId="{131B6766-D2A7-4182-A99B-0CD901D56805}" sibTransId="{D890003A-7831-4879-A282-6987EB1607C6}"/>
    <dgm:cxn modelId="{333A8FCB-3888-4D46-A829-3B18CE75541D}" type="presOf" srcId="{E582EA20-C97A-4142-BD3B-64031E66EB60}" destId="{686AB9EA-1C27-4595-8F31-46DAB63D2DCF}" srcOrd="0" destOrd="0" presId="urn:microsoft.com/office/officeart/2005/8/layout/vList2"/>
    <dgm:cxn modelId="{DC5B13FA-00E9-49D1-B093-7FC12330FDB6}" type="presParOf" srcId="{2F577B4B-0201-4C21-9125-2DBF12A94DBD}" destId="{686AB9EA-1C27-4595-8F31-46DAB63D2DCF}" srcOrd="0" destOrd="0" presId="urn:microsoft.com/office/officeart/2005/8/layout/vList2"/>
    <dgm:cxn modelId="{F38D6D64-B3BF-4660-8B68-38C7C87DD71D}" type="presParOf" srcId="{2F577B4B-0201-4C21-9125-2DBF12A94DBD}" destId="{F062D717-F8B0-4989-8770-0C63E4421002}" srcOrd="1" destOrd="0" presId="urn:microsoft.com/office/officeart/2005/8/layout/vList2"/>
    <dgm:cxn modelId="{13D08FF4-FE5F-4334-AF5A-906B62F457C6}" type="presParOf" srcId="{2F577B4B-0201-4C21-9125-2DBF12A94DBD}" destId="{AD3A01A3-D923-4384-95B9-D31CE54463BD}" srcOrd="2" destOrd="0" presId="urn:microsoft.com/office/officeart/2005/8/layout/vList2"/>
    <dgm:cxn modelId="{1D45E8A1-00AF-4F98-889A-917411B5C94D}" type="presParOf" srcId="{2F577B4B-0201-4C21-9125-2DBF12A94DBD}" destId="{0CA8E0C5-B8C1-4C79-B7A6-391B230CEEAB}" srcOrd="3" destOrd="0" presId="urn:microsoft.com/office/officeart/2005/8/layout/vList2"/>
    <dgm:cxn modelId="{967063F2-69A4-4C48-BCD9-75983A4BC593}" type="presParOf" srcId="{2F577B4B-0201-4C21-9125-2DBF12A94DBD}" destId="{03412DDF-6629-480E-8958-E220BE53D35E}" srcOrd="4" destOrd="0" presId="urn:microsoft.com/office/officeart/2005/8/layout/vList2"/>
    <dgm:cxn modelId="{A995C4A9-860A-4D4A-BEC3-2C14FE721EDA}" type="presParOf" srcId="{2F577B4B-0201-4C21-9125-2DBF12A94DBD}" destId="{B3C3C4F6-973F-401B-8ABB-2B9E8C7FD91F}" srcOrd="5" destOrd="0" presId="urn:microsoft.com/office/officeart/2005/8/layout/vList2"/>
    <dgm:cxn modelId="{2ECC26CF-E8B6-4DF0-A07F-6C7F64B1203F}" type="presParOf" srcId="{2F577B4B-0201-4C21-9125-2DBF12A94DBD}" destId="{278294E6-F4A6-4524-84C4-4C96D80B3A47}" srcOrd="6" destOrd="0" presId="urn:microsoft.com/office/officeart/2005/8/layout/vList2"/>
    <dgm:cxn modelId="{300D257D-82FD-44F9-8F47-24B9D7883FE9}" type="presParOf" srcId="{2F577B4B-0201-4C21-9125-2DBF12A94DBD}" destId="{8C1F5575-24B2-4673-8022-657C79ACE987}" srcOrd="7" destOrd="0" presId="urn:microsoft.com/office/officeart/2005/8/layout/vList2"/>
    <dgm:cxn modelId="{372B1F36-9D01-4BCA-998E-8BE70861D4EE}" type="presParOf" srcId="{2F577B4B-0201-4C21-9125-2DBF12A94DBD}" destId="{36C13F30-FFFE-4467-B8BE-A27131124D8B}"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926F7F-4A8B-434F-BE56-832113DD7E2E}" type="doc">
      <dgm:prSet loTypeId="urn:microsoft.com/office/officeart/2005/8/layout/process2" loCatId="process" qsTypeId="urn:microsoft.com/office/officeart/2005/8/quickstyle/simple1" qsCatId="simple" csTypeId="urn:microsoft.com/office/officeart/2005/8/colors/colorful3" csCatId="colorful" phldr="1"/>
      <dgm:spPr/>
    </dgm:pt>
    <dgm:pt modelId="{89333ED8-2CC5-4F04-BD4D-693A4F955E93}">
      <dgm:prSet phldrT="[Text]" custT="1"/>
      <dgm:spPr>
        <a:xfrm>
          <a:off x="0" y="0"/>
          <a:ext cx="1959222" cy="1369107"/>
        </a:xfrm>
        <a:prstGeom prst="roundRect">
          <a:avLst>
            <a:gd name="adj" fmla="val 10000"/>
          </a:avLst>
        </a:prstGeom>
      </dgm:spPr>
      <dgm:t>
        <a:bodyPr/>
        <a:lstStyle/>
        <a:p>
          <a:pPr algn="ctr" rtl="0">
            <a:lnSpc>
              <a:spcPts val="1000"/>
            </a:lnSpc>
            <a:buNone/>
          </a:pPr>
          <a:r>
            <a:rPr lang="ru-RU" sz="1100" b="0" i="0" u="none" baseline="0" dirty="0">
              <a:solidFill>
                <a:schemeClr val="tx1"/>
              </a:solidFill>
              <a:latin typeface="Arial"/>
              <a:ea typeface="+mn-ea"/>
              <a:cs typeface="+mn-cs"/>
            </a:rPr>
            <a:t>Страны представляют запрос на финансирование в обычном порядке в соответствии с требованиями к материалам запроса на финансирование. Они получают уведомление о ПГР, но не обязаны проводить самооценку </a:t>
          </a:r>
          <a:endParaRPr lang="ru-RU" sz="1100" dirty="0">
            <a:solidFill>
              <a:schemeClr val="tx1"/>
            </a:solidFill>
            <a:latin typeface="Arial"/>
            <a:ea typeface="+mn-ea"/>
            <a:cs typeface="+mn-cs"/>
          </a:endParaRPr>
        </a:p>
      </dgm:t>
    </dgm:pt>
    <dgm:pt modelId="{DC47C85F-314D-4229-A65F-58794653006D}" type="parTrans" cxnId="{A84AD4AB-45E9-441B-BC34-0DB6813D1A95}">
      <dgm:prSet/>
      <dgm:spPr/>
      <dgm:t>
        <a:bodyPr/>
        <a:lstStyle/>
        <a:p>
          <a:endParaRPr lang="ru-RU"/>
        </a:p>
      </dgm:t>
    </dgm:pt>
    <dgm:pt modelId="{CC169E49-3755-461C-A6E4-FA0B9062EB4C}" type="sibTrans" cxnId="{A84AD4AB-45E9-441B-BC34-0DB6813D1A95}">
      <dgm:prSet/>
      <dgm:spPr>
        <a:xfrm rot="5378947">
          <a:off x="728191" y="1404673"/>
          <a:ext cx="515432" cy="616098"/>
        </a:xfrm>
        <a:prstGeom prst="rightArrow">
          <a:avLst>
            <a:gd name="adj1" fmla="val 60000"/>
            <a:gd name="adj2" fmla="val 50000"/>
          </a:avLst>
        </a:prstGeom>
      </dgm:spPr>
      <dgm:t>
        <a:bodyPr/>
        <a:lstStyle/>
        <a:p>
          <a:pPr algn="ctr" rtl="0">
            <a:buNone/>
          </a:pPr>
          <a:endParaRPr lang="ru-RU" dirty="0">
            <a:solidFill>
              <a:sysClr val="window" lastClr="FFFFFF"/>
            </a:solidFill>
            <a:latin typeface="Arial"/>
            <a:ea typeface="+mn-ea"/>
            <a:cs typeface="+mn-cs"/>
          </a:endParaRPr>
        </a:p>
      </dgm:t>
    </dgm:pt>
    <dgm:pt modelId="{3F8580BB-6D2A-449F-B0F7-3D11D79E8CE0}">
      <dgm:prSet phldrT="[Text]" custT="1"/>
      <dgm:spPr>
        <a:xfrm>
          <a:off x="0" y="2056338"/>
          <a:ext cx="1984409" cy="1369107"/>
        </a:xfrm>
        <a:prstGeom prst="roundRect">
          <a:avLst>
            <a:gd name="adj" fmla="val 10000"/>
          </a:avLst>
        </a:prstGeom>
      </dgm:spPr>
      <dgm:t>
        <a:bodyPr/>
        <a:lstStyle/>
        <a:p>
          <a:pPr algn="ctr" rtl="0">
            <a:buNone/>
          </a:pPr>
          <a:r>
            <a:rPr lang="ru-RU" sz="1100" b="0" i="0" u="none" baseline="0" dirty="0">
              <a:solidFill>
                <a:schemeClr val="tx1"/>
              </a:solidFill>
              <a:latin typeface="Arial"/>
              <a:ea typeface="+mn-ea"/>
              <a:cs typeface="+mn-cs"/>
            </a:rPr>
            <a:t>ГТО проводит оценку запроса на финансирование с учетом критериев ПГР и присваивает балл</a:t>
          </a:r>
          <a:endParaRPr lang="ru-RU" sz="1100" b="0" dirty="0">
            <a:solidFill>
              <a:schemeClr val="tx1"/>
            </a:solidFill>
            <a:latin typeface="Arial"/>
            <a:ea typeface="+mn-ea"/>
            <a:cs typeface="+mn-cs"/>
          </a:endParaRPr>
        </a:p>
      </dgm:t>
    </dgm:pt>
    <dgm:pt modelId="{77E0D25C-291C-4B39-A2A1-7C0483168A3D}" type="parTrans" cxnId="{34C011D1-4D6A-45EC-B7EC-DCACAFE1782B}">
      <dgm:prSet/>
      <dgm:spPr/>
      <dgm:t>
        <a:bodyPr/>
        <a:lstStyle/>
        <a:p>
          <a:endParaRPr lang="ru-RU"/>
        </a:p>
      </dgm:t>
    </dgm:pt>
    <dgm:pt modelId="{87380611-7E5B-4150-A066-AE891FCD8A25}" type="sibTrans" cxnId="{34C011D1-4D6A-45EC-B7EC-DCACAFE1782B}">
      <dgm:prSet/>
      <dgm:spPr>
        <a:xfrm rot="5400000">
          <a:off x="735496" y="3459673"/>
          <a:ext cx="513415" cy="616098"/>
        </a:xfrm>
        <a:prstGeom prst="rightArrow">
          <a:avLst>
            <a:gd name="adj1" fmla="val 60000"/>
            <a:gd name="adj2" fmla="val 50000"/>
          </a:avLst>
        </a:prstGeom>
      </dgm:spPr>
      <dgm:t>
        <a:bodyPr/>
        <a:lstStyle/>
        <a:p>
          <a:pPr algn="ctr" rtl="0">
            <a:buNone/>
          </a:pPr>
          <a:endParaRPr lang="ru-RU" dirty="0">
            <a:solidFill>
              <a:sysClr val="window" lastClr="FFFFFF"/>
            </a:solidFill>
            <a:latin typeface="Arial"/>
            <a:ea typeface="+mn-ea"/>
            <a:cs typeface="+mn-cs"/>
          </a:endParaRPr>
        </a:p>
      </dgm:t>
    </dgm:pt>
    <dgm:pt modelId="{B9534986-D8F6-4822-B446-A1122A63034A}">
      <dgm:prSet phldrT="[Text]" custT="1"/>
      <dgm:spPr>
        <a:xfrm>
          <a:off x="-12598" y="4109999"/>
          <a:ext cx="2009605" cy="1369107"/>
        </a:xfrm>
        <a:prstGeom prst="roundRect">
          <a:avLst>
            <a:gd name="adj" fmla="val 10000"/>
          </a:avLst>
        </a:prstGeom>
      </dgm:spPr>
      <dgm:t>
        <a:bodyPr/>
        <a:lstStyle/>
        <a:p>
          <a:pPr algn="ctr" rtl="0">
            <a:buNone/>
          </a:pPr>
          <a:r>
            <a:rPr lang="ru-RU" sz="1100" b="0" i="0" u="none" baseline="0" dirty="0">
              <a:solidFill>
                <a:schemeClr val="tx1"/>
              </a:solidFill>
              <a:latin typeface="Arial"/>
              <a:ea typeface="+mn-ea"/>
              <a:cs typeface="+mn-cs"/>
            </a:rPr>
            <a:t>Все оценки в баллах + бюджеты объединяются, что позволяет вывести процентную долю (%) от объема всех расходов, направленных на деятельность по обеспечению гендерного равенства</a:t>
          </a:r>
          <a:endParaRPr lang="ru-RU" sz="1100" dirty="0">
            <a:solidFill>
              <a:schemeClr val="tx1"/>
            </a:solidFill>
            <a:latin typeface="Arial"/>
            <a:ea typeface="+mn-ea"/>
            <a:cs typeface="+mn-cs"/>
          </a:endParaRPr>
        </a:p>
      </dgm:t>
    </dgm:pt>
    <dgm:pt modelId="{B36FFE7C-CF58-4681-8601-99F1D4FB4DE7}" type="parTrans" cxnId="{99509412-8229-4AE9-A88F-88B74C3B2F7D}">
      <dgm:prSet/>
      <dgm:spPr/>
      <dgm:t>
        <a:bodyPr/>
        <a:lstStyle/>
        <a:p>
          <a:endParaRPr lang="ru-RU"/>
        </a:p>
      </dgm:t>
    </dgm:pt>
    <dgm:pt modelId="{4267F2A9-11A0-4F72-AA73-14FB2D2995DE}" type="sibTrans" cxnId="{99509412-8229-4AE9-A88F-88B74C3B2F7D}">
      <dgm:prSet/>
      <dgm:spPr/>
      <dgm:t>
        <a:bodyPr/>
        <a:lstStyle/>
        <a:p>
          <a:endParaRPr lang="ru-RU" dirty="0"/>
        </a:p>
      </dgm:t>
    </dgm:pt>
    <dgm:pt modelId="{7ABBCACA-1CFC-4BC0-861F-3D3EE14B7665}">
      <dgm:prSet custT="1"/>
      <dgm:spPr/>
      <dgm:t>
        <a:bodyPr/>
        <a:lstStyle/>
        <a:p>
          <a:pPr algn="ctr" rtl="0"/>
          <a:r>
            <a:rPr lang="ru-RU" sz="1100" b="0" i="0" u="none" baseline="0" dirty="0">
              <a:solidFill>
                <a:schemeClr val="tx1"/>
              </a:solidFill>
              <a:latin typeface="Arial"/>
              <a:ea typeface="+mn-ea"/>
              <a:cs typeface="+mn-cs"/>
            </a:rPr>
            <a:t>Выявить сильные и слабые стороны и тенденции, оказать поддержку посредникам и наращивать их потенциал в целях адаптации и укрепления подхода к гендерному равенству</a:t>
          </a:r>
          <a:endParaRPr lang="ru-RU" sz="1100" dirty="0">
            <a:solidFill>
              <a:schemeClr val="tx1"/>
            </a:solidFill>
            <a:latin typeface="Arial"/>
            <a:ea typeface="+mn-ea"/>
            <a:cs typeface="+mn-cs"/>
          </a:endParaRPr>
        </a:p>
      </dgm:t>
    </dgm:pt>
    <dgm:pt modelId="{B1B5A429-B3AF-4490-BCB3-B9EAA40BD721}" type="parTrans" cxnId="{E749EA06-6E31-4D1D-927B-98B4F1FDA0E4}">
      <dgm:prSet/>
      <dgm:spPr/>
      <dgm:t>
        <a:bodyPr/>
        <a:lstStyle/>
        <a:p>
          <a:endParaRPr lang="ru-RU"/>
        </a:p>
      </dgm:t>
    </dgm:pt>
    <dgm:pt modelId="{3072C993-7910-42F8-B0ED-C6242A3A41D1}" type="sibTrans" cxnId="{E749EA06-6E31-4D1D-927B-98B4F1FDA0E4}">
      <dgm:prSet/>
      <dgm:spPr/>
      <dgm:t>
        <a:bodyPr/>
        <a:lstStyle/>
        <a:p>
          <a:endParaRPr lang="ru-RU"/>
        </a:p>
      </dgm:t>
    </dgm:pt>
    <dgm:pt modelId="{92A155D8-D506-4171-840A-0EE6E48DE3D3}" type="pres">
      <dgm:prSet presAssocID="{C3926F7F-4A8B-434F-BE56-832113DD7E2E}" presName="linearFlow" presStyleCnt="0">
        <dgm:presLayoutVars>
          <dgm:resizeHandles val="exact"/>
        </dgm:presLayoutVars>
      </dgm:prSet>
      <dgm:spPr/>
    </dgm:pt>
    <dgm:pt modelId="{0E3C09B0-E4D5-412A-B8E3-99568D66FA1E}" type="pres">
      <dgm:prSet presAssocID="{89333ED8-2CC5-4F04-BD4D-693A4F955E93}" presName="node" presStyleLbl="node1" presStyleIdx="0" presStyleCnt="4" custScaleX="192218" custScaleY="114418" custLinFactNeighborX="-14541" custLinFactNeighborY="-35876">
        <dgm:presLayoutVars>
          <dgm:bulletEnabled val="1"/>
        </dgm:presLayoutVars>
      </dgm:prSet>
      <dgm:spPr/>
      <dgm:t>
        <a:bodyPr/>
        <a:lstStyle/>
        <a:p>
          <a:endParaRPr lang="ru-RU"/>
        </a:p>
      </dgm:t>
    </dgm:pt>
    <dgm:pt modelId="{6B633608-C3E8-413F-9E0C-758AB4EF9816}" type="pres">
      <dgm:prSet presAssocID="{CC169E49-3755-461C-A6E4-FA0B9062EB4C}" presName="sibTrans" presStyleLbl="sibTrans2D1" presStyleIdx="0" presStyleCnt="3"/>
      <dgm:spPr/>
      <dgm:t>
        <a:bodyPr/>
        <a:lstStyle/>
        <a:p>
          <a:endParaRPr lang="ru-RU"/>
        </a:p>
      </dgm:t>
    </dgm:pt>
    <dgm:pt modelId="{CB4CD710-EE13-4B75-8B6A-727EA27E1EB3}" type="pres">
      <dgm:prSet presAssocID="{CC169E49-3755-461C-A6E4-FA0B9062EB4C}" presName="connectorText" presStyleLbl="sibTrans2D1" presStyleIdx="0" presStyleCnt="3"/>
      <dgm:spPr/>
      <dgm:t>
        <a:bodyPr/>
        <a:lstStyle/>
        <a:p>
          <a:endParaRPr lang="ru-RU"/>
        </a:p>
      </dgm:t>
    </dgm:pt>
    <dgm:pt modelId="{D93C300A-6A5F-4849-AF88-D7980E63C414}" type="pres">
      <dgm:prSet presAssocID="{3F8580BB-6D2A-449F-B0F7-3D11D79E8CE0}" presName="node" presStyleLbl="node1" presStyleIdx="1" presStyleCnt="4" custScaleX="194689" custScaleY="85833" custLinFactNeighborX="-1203" custLinFactNeighborY="5937">
        <dgm:presLayoutVars>
          <dgm:bulletEnabled val="1"/>
        </dgm:presLayoutVars>
      </dgm:prSet>
      <dgm:spPr/>
      <dgm:t>
        <a:bodyPr/>
        <a:lstStyle/>
        <a:p>
          <a:endParaRPr lang="ru-RU"/>
        </a:p>
      </dgm:t>
    </dgm:pt>
    <dgm:pt modelId="{36397948-11E5-4C7E-A09B-8D8D097246C7}" type="pres">
      <dgm:prSet presAssocID="{87380611-7E5B-4150-A066-AE891FCD8A25}" presName="sibTrans" presStyleLbl="sibTrans2D1" presStyleIdx="1" presStyleCnt="3"/>
      <dgm:spPr/>
      <dgm:t>
        <a:bodyPr/>
        <a:lstStyle/>
        <a:p>
          <a:endParaRPr lang="ru-RU"/>
        </a:p>
      </dgm:t>
    </dgm:pt>
    <dgm:pt modelId="{F0E50FA3-51CE-4378-A073-D986C4546AB8}" type="pres">
      <dgm:prSet presAssocID="{87380611-7E5B-4150-A066-AE891FCD8A25}" presName="connectorText" presStyleLbl="sibTrans2D1" presStyleIdx="1" presStyleCnt="3"/>
      <dgm:spPr/>
      <dgm:t>
        <a:bodyPr/>
        <a:lstStyle/>
        <a:p>
          <a:endParaRPr lang="ru-RU"/>
        </a:p>
      </dgm:t>
    </dgm:pt>
    <dgm:pt modelId="{1D23A945-5E98-48FE-916E-C8A9BC58D21E}" type="pres">
      <dgm:prSet presAssocID="{B9534986-D8F6-4822-B446-A1122A63034A}" presName="node" presStyleLbl="node1" presStyleIdx="2" presStyleCnt="4" custScaleX="197161" custLinFactNeighborX="-1203" custLinFactNeighborY="9049">
        <dgm:presLayoutVars>
          <dgm:bulletEnabled val="1"/>
        </dgm:presLayoutVars>
      </dgm:prSet>
      <dgm:spPr/>
      <dgm:t>
        <a:bodyPr/>
        <a:lstStyle/>
        <a:p>
          <a:endParaRPr lang="ru-RU"/>
        </a:p>
      </dgm:t>
    </dgm:pt>
    <dgm:pt modelId="{0E1A2DF5-776E-4648-91D3-339CC69655B6}" type="pres">
      <dgm:prSet presAssocID="{4267F2A9-11A0-4F72-AA73-14FB2D2995DE}" presName="sibTrans" presStyleLbl="sibTrans2D1" presStyleIdx="2" presStyleCnt="3"/>
      <dgm:spPr/>
      <dgm:t>
        <a:bodyPr/>
        <a:lstStyle/>
        <a:p>
          <a:endParaRPr lang="ru-RU"/>
        </a:p>
      </dgm:t>
    </dgm:pt>
    <dgm:pt modelId="{BF0B5D53-266A-4658-AAC6-3651F75A723C}" type="pres">
      <dgm:prSet presAssocID="{4267F2A9-11A0-4F72-AA73-14FB2D2995DE}" presName="connectorText" presStyleLbl="sibTrans2D1" presStyleIdx="2" presStyleCnt="3"/>
      <dgm:spPr/>
      <dgm:t>
        <a:bodyPr/>
        <a:lstStyle/>
        <a:p>
          <a:endParaRPr lang="ru-RU"/>
        </a:p>
      </dgm:t>
    </dgm:pt>
    <dgm:pt modelId="{24451CD7-9903-4629-9D41-8B45108FEFBA}" type="pres">
      <dgm:prSet presAssocID="{7ABBCACA-1CFC-4BC0-861F-3D3EE14B7665}" presName="node" presStyleLbl="node1" presStyleIdx="3" presStyleCnt="4" custScaleX="194689">
        <dgm:presLayoutVars>
          <dgm:bulletEnabled val="1"/>
        </dgm:presLayoutVars>
      </dgm:prSet>
      <dgm:spPr/>
      <dgm:t>
        <a:bodyPr/>
        <a:lstStyle/>
        <a:p>
          <a:endParaRPr lang="ru-RU"/>
        </a:p>
      </dgm:t>
    </dgm:pt>
  </dgm:ptLst>
  <dgm:cxnLst>
    <dgm:cxn modelId="{6BD1E6B5-5A40-4193-993F-7BE655528575}" type="presOf" srcId="{4267F2A9-11A0-4F72-AA73-14FB2D2995DE}" destId="{0E1A2DF5-776E-4648-91D3-339CC69655B6}" srcOrd="0" destOrd="0" presId="urn:microsoft.com/office/officeart/2005/8/layout/process2"/>
    <dgm:cxn modelId="{E749EA06-6E31-4D1D-927B-98B4F1FDA0E4}" srcId="{C3926F7F-4A8B-434F-BE56-832113DD7E2E}" destId="{7ABBCACA-1CFC-4BC0-861F-3D3EE14B7665}" srcOrd="3" destOrd="0" parTransId="{B1B5A429-B3AF-4490-BCB3-B9EAA40BD721}" sibTransId="{3072C993-7910-42F8-B0ED-C6242A3A41D1}"/>
    <dgm:cxn modelId="{FF7D8588-D306-4C79-BA8B-4F32B5CF3018}" type="presOf" srcId="{4267F2A9-11A0-4F72-AA73-14FB2D2995DE}" destId="{BF0B5D53-266A-4658-AAC6-3651F75A723C}" srcOrd="1" destOrd="0" presId="urn:microsoft.com/office/officeart/2005/8/layout/process2"/>
    <dgm:cxn modelId="{094568E2-1972-4C42-B050-76B5EAAB7ABD}" type="presOf" srcId="{CC169E49-3755-461C-A6E4-FA0B9062EB4C}" destId="{CB4CD710-EE13-4B75-8B6A-727EA27E1EB3}" srcOrd="1" destOrd="0" presId="urn:microsoft.com/office/officeart/2005/8/layout/process2"/>
    <dgm:cxn modelId="{34C011D1-4D6A-45EC-B7EC-DCACAFE1782B}" srcId="{C3926F7F-4A8B-434F-BE56-832113DD7E2E}" destId="{3F8580BB-6D2A-449F-B0F7-3D11D79E8CE0}" srcOrd="1" destOrd="0" parTransId="{77E0D25C-291C-4B39-A2A1-7C0483168A3D}" sibTransId="{87380611-7E5B-4150-A066-AE891FCD8A25}"/>
    <dgm:cxn modelId="{0CA9967B-63F3-4052-ABD9-81CC0181E833}" type="presOf" srcId="{B9534986-D8F6-4822-B446-A1122A63034A}" destId="{1D23A945-5E98-48FE-916E-C8A9BC58D21E}" srcOrd="0" destOrd="0" presId="urn:microsoft.com/office/officeart/2005/8/layout/process2"/>
    <dgm:cxn modelId="{777CD8AD-2D5D-4C4B-A02C-C086D7207D68}" type="presOf" srcId="{C3926F7F-4A8B-434F-BE56-832113DD7E2E}" destId="{92A155D8-D506-4171-840A-0EE6E48DE3D3}" srcOrd="0" destOrd="0" presId="urn:microsoft.com/office/officeart/2005/8/layout/process2"/>
    <dgm:cxn modelId="{1688042E-1C85-4C17-8B32-218F4452603F}" type="presOf" srcId="{CC169E49-3755-461C-A6E4-FA0B9062EB4C}" destId="{6B633608-C3E8-413F-9E0C-758AB4EF9816}" srcOrd="0" destOrd="0" presId="urn:microsoft.com/office/officeart/2005/8/layout/process2"/>
    <dgm:cxn modelId="{99509412-8229-4AE9-A88F-88B74C3B2F7D}" srcId="{C3926F7F-4A8B-434F-BE56-832113DD7E2E}" destId="{B9534986-D8F6-4822-B446-A1122A63034A}" srcOrd="2" destOrd="0" parTransId="{B36FFE7C-CF58-4681-8601-99F1D4FB4DE7}" sibTransId="{4267F2A9-11A0-4F72-AA73-14FB2D2995DE}"/>
    <dgm:cxn modelId="{D7039FF5-4432-4A13-9470-368E219CB32E}" type="presOf" srcId="{89333ED8-2CC5-4F04-BD4D-693A4F955E93}" destId="{0E3C09B0-E4D5-412A-B8E3-99568D66FA1E}" srcOrd="0" destOrd="0" presId="urn:microsoft.com/office/officeart/2005/8/layout/process2"/>
    <dgm:cxn modelId="{33861AA6-6023-4B7D-BF69-B7FC3318AA3F}" type="presOf" srcId="{7ABBCACA-1CFC-4BC0-861F-3D3EE14B7665}" destId="{24451CD7-9903-4629-9D41-8B45108FEFBA}" srcOrd="0" destOrd="0" presId="urn:microsoft.com/office/officeart/2005/8/layout/process2"/>
    <dgm:cxn modelId="{D9EFCC0E-6AC1-4840-9D31-2856C312DB87}" type="presOf" srcId="{87380611-7E5B-4150-A066-AE891FCD8A25}" destId="{F0E50FA3-51CE-4378-A073-D986C4546AB8}" srcOrd="1" destOrd="0" presId="urn:microsoft.com/office/officeart/2005/8/layout/process2"/>
    <dgm:cxn modelId="{1C77EE7D-3860-4568-8638-B640881A53C8}" type="presOf" srcId="{87380611-7E5B-4150-A066-AE891FCD8A25}" destId="{36397948-11E5-4C7E-A09B-8D8D097246C7}" srcOrd="0" destOrd="0" presId="urn:microsoft.com/office/officeart/2005/8/layout/process2"/>
    <dgm:cxn modelId="{A84AD4AB-45E9-441B-BC34-0DB6813D1A95}" srcId="{C3926F7F-4A8B-434F-BE56-832113DD7E2E}" destId="{89333ED8-2CC5-4F04-BD4D-693A4F955E93}" srcOrd="0" destOrd="0" parTransId="{DC47C85F-314D-4229-A65F-58794653006D}" sibTransId="{CC169E49-3755-461C-A6E4-FA0B9062EB4C}"/>
    <dgm:cxn modelId="{A75A1F85-2346-45A0-8365-D6A49DAAE6A1}" type="presOf" srcId="{3F8580BB-6D2A-449F-B0F7-3D11D79E8CE0}" destId="{D93C300A-6A5F-4849-AF88-D7980E63C414}" srcOrd="0" destOrd="0" presId="urn:microsoft.com/office/officeart/2005/8/layout/process2"/>
    <dgm:cxn modelId="{E8B7DBDA-7476-4E5E-9FE9-8E8B2029635A}" type="presParOf" srcId="{92A155D8-D506-4171-840A-0EE6E48DE3D3}" destId="{0E3C09B0-E4D5-412A-B8E3-99568D66FA1E}" srcOrd="0" destOrd="0" presId="urn:microsoft.com/office/officeart/2005/8/layout/process2"/>
    <dgm:cxn modelId="{5534A734-887E-479F-AC17-AA2922936C53}" type="presParOf" srcId="{92A155D8-D506-4171-840A-0EE6E48DE3D3}" destId="{6B633608-C3E8-413F-9E0C-758AB4EF9816}" srcOrd="1" destOrd="0" presId="urn:microsoft.com/office/officeart/2005/8/layout/process2"/>
    <dgm:cxn modelId="{54F68602-68FE-4A4D-913D-E9BB858AD299}" type="presParOf" srcId="{6B633608-C3E8-413F-9E0C-758AB4EF9816}" destId="{CB4CD710-EE13-4B75-8B6A-727EA27E1EB3}" srcOrd="0" destOrd="0" presId="urn:microsoft.com/office/officeart/2005/8/layout/process2"/>
    <dgm:cxn modelId="{3BCE2838-489A-4A83-89DC-988F2CFBEA11}" type="presParOf" srcId="{92A155D8-D506-4171-840A-0EE6E48DE3D3}" destId="{D93C300A-6A5F-4849-AF88-D7980E63C414}" srcOrd="2" destOrd="0" presId="urn:microsoft.com/office/officeart/2005/8/layout/process2"/>
    <dgm:cxn modelId="{6C292F52-46E8-443A-949D-CF5D0051509B}" type="presParOf" srcId="{92A155D8-D506-4171-840A-0EE6E48DE3D3}" destId="{36397948-11E5-4C7E-A09B-8D8D097246C7}" srcOrd="3" destOrd="0" presId="urn:microsoft.com/office/officeart/2005/8/layout/process2"/>
    <dgm:cxn modelId="{3BEDA672-1421-48B8-93EB-0DFD239B9647}" type="presParOf" srcId="{36397948-11E5-4C7E-A09B-8D8D097246C7}" destId="{F0E50FA3-51CE-4378-A073-D986C4546AB8}" srcOrd="0" destOrd="0" presId="urn:microsoft.com/office/officeart/2005/8/layout/process2"/>
    <dgm:cxn modelId="{73B6AD77-EB28-4E95-A2E9-5F2DFA1A1E3A}" type="presParOf" srcId="{92A155D8-D506-4171-840A-0EE6E48DE3D3}" destId="{1D23A945-5E98-48FE-916E-C8A9BC58D21E}" srcOrd="4" destOrd="0" presId="urn:microsoft.com/office/officeart/2005/8/layout/process2"/>
    <dgm:cxn modelId="{B24F9012-5279-48D9-A0F2-E54CA152B064}" type="presParOf" srcId="{92A155D8-D506-4171-840A-0EE6E48DE3D3}" destId="{0E1A2DF5-776E-4648-91D3-339CC69655B6}" srcOrd="5" destOrd="0" presId="urn:microsoft.com/office/officeart/2005/8/layout/process2"/>
    <dgm:cxn modelId="{086C7CE0-FD99-46E1-9218-BE8F45D07BAE}" type="presParOf" srcId="{0E1A2DF5-776E-4648-91D3-339CC69655B6}" destId="{BF0B5D53-266A-4658-AAC6-3651F75A723C}" srcOrd="0" destOrd="0" presId="urn:microsoft.com/office/officeart/2005/8/layout/process2"/>
    <dgm:cxn modelId="{83D897AF-026B-47D6-A290-2FA4A6691A01}" type="presParOf" srcId="{92A155D8-D506-4171-840A-0EE6E48DE3D3}" destId="{24451CD7-9903-4629-9D41-8B45108FEFBA}"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AB9EA-1C27-4595-8F31-46DAB63D2DCF}">
      <dsp:nvSpPr>
        <dsp:cNvPr id="0" name=""/>
        <dsp:cNvSpPr/>
      </dsp:nvSpPr>
      <dsp:spPr>
        <a:xfrm>
          <a:off x="0" y="94357"/>
          <a:ext cx="5254158" cy="679696"/>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b="0" i="0" u="none" kern="1200" baseline="0" dirty="0"/>
            <a:t>Поставить конец эпидемиям СПИДа, туберкулеза и малярии</a:t>
          </a:r>
        </a:p>
      </dsp:txBody>
      <dsp:txXfrm>
        <a:off x="33180" y="127537"/>
        <a:ext cx="5187798" cy="613336"/>
      </dsp:txXfrm>
    </dsp:sp>
    <dsp:sp modelId="{AD3A01A3-D923-4384-95B9-D31CE54463BD}">
      <dsp:nvSpPr>
        <dsp:cNvPr id="0" name=""/>
        <dsp:cNvSpPr/>
      </dsp:nvSpPr>
      <dsp:spPr>
        <a:xfrm>
          <a:off x="0" y="811494"/>
          <a:ext cx="5254158" cy="679696"/>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b="0" i="0" u="none" kern="1200" baseline="0" dirty="0"/>
            <a:t>Повысить эффективность комплексных систем для сохранения здоровья, ориентированных на потребности людей</a:t>
          </a:r>
        </a:p>
      </dsp:txBody>
      <dsp:txXfrm>
        <a:off x="33180" y="844674"/>
        <a:ext cx="5187798" cy="613336"/>
      </dsp:txXfrm>
    </dsp:sp>
    <dsp:sp modelId="{03412DDF-6629-480E-8958-E220BE53D35E}">
      <dsp:nvSpPr>
        <dsp:cNvPr id="0" name=""/>
        <dsp:cNvSpPr/>
      </dsp:nvSpPr>
      <dsp:spPr>
        <a:xfrm>
          <a:off x="0" y="1528631"/>
          <a:ext cx="5254158" cy="679696"/>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b="0" i="0" u="none" kern="1200" baseline="0" dirty="0">
              <a:latin typeface="Arial"/>
              <a:ea typeface="Arial"/>
              <a:cs typeface="Arial"/>
            </a:rPr>
            <a:t>Укрепить справедливость в сфере охраны здоровья, гендерного равенства и прав человека</a:t>
          </a:r>
          <a:endParaRPr lang="ru-RU" sz="1300" kern="1200" dirty="0"/>
        </a:p>
      </dsp:txBody>
      <dsp:txXfrm>
        <a:off x="33180" y="1561811"/>
        <a:ext cx="5187798" cy="613336"/>
      </dsp:txXfrm>
    </dsp:sp>
    <dsp:sp modelId="{278294E6-F4A6-4524-84C4-4C96D80B3A47}">
      <dsp:nvSpPr>
        <dsp:cNvPr id="0" name=""/>
        <dsp:cNvSpPr/>
      </dsp:nvSpPr>
      <dsp:spPr>
        <a:xfrm>
          <a:off x="0" y="2245768"/>
          <a:ext cx="5254158" cy="679696"/>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b="0" i="0" u="none" kern="1200" baseline="0" dirty="0">
              <a:latin typeface="Arial"/>
              <a:ea typeface="Arial"/>
              <a:cs typeface="Arial"/>
            </a:rPr>
            <a:t>Активизировать мобилизацию ресурсов, повысить устойчивость, финансирование здравоохранения и эффективность использования денежных средств</a:t>
          </a:r>
          <a:endParaRPr lang="ru-RU" sz="1300" kern="1200" dirty="0"/>
        </a:p>
      </dsp:txBody>
      <dsp:txXfrm>
        <a:off x="33180" y="2278948"/>
        <a:ext cx="5187798" cy="613336"/>
      </dsp:txXfrm>
    </dsp:sp>
    <dsp:sp modelId="{36C13F30-FFFE-4467-B8BE-A27131124D8B}">
      <dsp:nvSpPr>
        <dsp:cNvPr id="0" name=""/>
        <dsp:cNvSpPr/>
      </dsp:nvSpPr>
      <dsp:spPr>
        <a:xfrm>
          <a:off x="0" y="2962905"/>
          <a:ext cx="5254158" cy="679696"/>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b="0" i="0" u="none" kern="1200" baseline="0" dirty="0">
              <a:latin typeface="Arial"/>
              <a:ea typeface="Arial"/>
              <a:cs typeface="Arial"/>
            </a:rPr>
            <a:t>Укрепить потенциал стран по обеспечению готовности к пандемии путем создания интегрированных и устойчивых систем для сохранения здоровья </a:t>
          </a:r>
          <a:endParaRPr lang="ru-RU" sz="1300" kern="1200" dirty="0"/>
        </a:p>
      </dsp:txBody>
      <dsp:txXfrm>
        <a:off x="33180" y="2996085"/>
        <a:ext cx="5187798" cy="613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C09B0-E4D5-412A-B8E3-99568D66FA1E}">
      <dsp:nvSpPr>
        <dsp:cNvPr id="0" name=""/>
        <dsp:cNvSpPr/>
      </dsp:nvSpPr>
      <dsp:spPr>
        <a:xfrm>
          <a:off x="0" y="0"/>
          <a:ext cx="2398997" cy="125099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ts val="1000"/>
            </a:lnSpc>
            <a:spcBef>
              <a:spcPct val="0"/>
            </a:spcBef>
            <a:spcAft>
              <a:spcPct val="35000"/>
            </a:spcAft>
            <a:buNone/>
          </a:pPr>
          <a:r>
            <a:rPr lang="ru-RU" sz="1100" b="0" i="0" u="none" kern="1200" baseline="0" dirty="0">
              <a:solidFill>
                <a:schemeClr val="tx1"/>
              </a:solidFill>
              <a:latin typeface="Arial"/>
              <a:ea typeface="+mn-ea"/>
              <a:cs typeface="+mn-cs"/>
            </a:rPr>
            <a:t>Страны представляют запрос на финансирование в обычном порядке в соответствии с требованиями к материалам запроса на финансирование. Они получают уведомление о ПГР, но не обязаны проводить самооценку </a:t>
          </a:r>
          <a:endParaRPr lang="ru-RU" sz="1100" kern="1200" dirty="0">
            <a:solidFill>
              <a:schemeClr val="tx1"/>
            </a:solidFill>
            <a:latin typeface="Arial"/>
            <a:ea typeface="+mn-ea"/>
            <a:cs typeface="+mn-cs"/>
          </a:endParaRPr>
        </a:p>
      </dsp:txBody>
      <dsp:txXfrm>
        <a:off x="36640" y="36640"/>
        <a:ext cx="2325717" cy="1177710"/>
      </dsp:txXfrm>
    </dsp:sp>
    <dsp:sp modelId="{6B633608-C3E8-413F-9E0C-758AB4EF9816}">
      <dsp:nvSpPr>
        <dsp:cNvPr id="0" name=""/>
        <dsp:cNvSpPr/>
      </dsp:nvSpPr>
      <dsp:spPr>
        <a:xfrm rot="5368417">
          <a:off x="989051" y="1296806"/>
          <a:ext cx="437748" cy="49200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buNone/>
          </a:pPr>
          <a:endParaRPr lang="ru-RU" sz="2300" kern="1200" dirty="0">
            <a:solidFill>
              <a:sysClr val="window" lastClr="FFFFFF"/>
            </a:solidFill>
            <a:latin typeface="Arial"/>
            <a:ea typeface="+mn-ea"/>
            <a:cs typeface="+mn-cs"/>
          </a:endParaRPr>
        </a:p>
      </dsp:txBody>
      <dsp:txXfrm rot="-5400000">
        <a:off x="1059719" y="1323939"/>
        <a:ext cx="295205" cy="306424"/>
      </dsp:txXfrm>
    </dsp:sp>
    <dsp:sp modelId="{D93C300A-6A5F-4849-AF88-D7980E63C414}">
      <dsp:nvSpPr>
        <dsp:cNvPr id="0" name=""/>
        <dsp:cNvSpPr/>
      </dsp:nvSpPr>
      <dsp:spPr>
        <a:xfrm>
          <a:off x="0" y="1834631"/>
          <a:ext cx="2429837" cy="938456"/>
        </a:xfrm>
        <a:prstGeom prst="roundRect">
          <a:avLst>
            <a:gd name="adj" fmla="val 10000"/>
          </a:avLst>
        </a:prstGeom>
        <a:solidFill>
          <a:schemeClr val="accent3">
            <a:hueOff val="1255061"/>
            <a:satOff val="-12142"/>
            <a:lumOff val="-3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buNone/>
          </a:pPr>
          <a:r>
            <a:rPr lang="ru-RU" sz="1100" b="0" i="0" u="none" kern="1200" baseline="0" dirty="0">
              <a:solidFill>
                <a:schemeClr val="tx1"/>
              </a:solidFill>
              <a:latin typeface="Arial"/>
              <a:ea typeface="+mn-ea"/>
              <a:cs typeface="+mn-cs"/>
            </a:rPr>
            <a:t>ГТО проводит оценку запроса на финансирование с учетом критериев ПГР и присваивает балл</a:t>
          </a:r>
          <a:endParaRPr lang="ru-RU" sz="1100" b="0" kern="1200" dirty="0">
            <a:solidFill>
              <a:schemeClr val="tx1"/>
            </a:solidFill>
            <a:latin typeface="Arial"/>
            <a:ea typeface="+mn-ea"/>
            <a:cs typeface="+mn-cs"/>
          </a:endParaRPr>
        </a:p>
      </dsp:txBody>
      <dsp:txXfrm>
        <a:off x="27486" y="1862117"/>
        <a:ext cx="2374865" cy="883484"/>
      </dsp:txXfrm>
    </dsp:sp>
    <dsp:sp modelId="{36397948-11E5-4C7E-A09B-8D8D097246C7}">
      <dsp:nvSpPr>
        <dsp:cNvPr id="0" name=""/>
        <dsp:cNvSpPr/>
      </dsp:nvSpPr>
      <dsp:spPr>
        <a:xfrm rot="5400000">
          <a:off x="1003535" y="2808927"/>
          <a:ext cx="422766" cy="492007"/>
        </a:xfrm>
        <a:prstGeom prst="rightArrow">
          <a:avLst>
            <a:gd name="adj1" fmla="val 60000"/>
            <a:gd name="adj2" fmla="val 50000"/>
          </a:avLst>
        </a:prstGeom>
        <a:solidFill>
          <a:schemeClr val="accent3">
            <a:hueOff val="1882592"/>
            <a:satOff val="-18214"/>
            <a:lumOff val="-4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buNone/>
          </a:pPr>
          <a:endParaRPr lang="ru-RU" sz="2200" kern="1200" dirty="0">
            <a:solidFill>
              <a:sysClr val="window" lastClr="FFFFFF"/>
            </a:solidFill>
            <a:latin typeface="Arial"/>
            <a:ea typeface="+mn-ea"/>
            <a:cs typeface="+mn-cs"/>
          </a:endParaRPr>
        </a:p>
      </dsp:txBody>
      <dsp:txXfrm rot="-5400000">
        <a:off x="1067315" y="2843548"/>
        <a:ext cx="295205" cy="295936"/>
      </dsp:txXfrm>
    </dsp:sp>
    <dsp:sp modelId="{1D23A945-5E98-48FE-916E-C8A9BC58D21E}">
      <dsp:nvSpPr>
        <dsp:cNvPr id="0" name=""/>
        <dsp:cNvSpPr/>
      </dsp:nvSpPr>
      <dsp:spPr>
        <a:xfrm>
          <a:off x="-15426" y="3336775"/>
          <a:ext cx="2460689" cy="1093351"/>
        </a:xfrm>
        <a:prstGeom prst="roundRect">
          <a:avLst>
            <a:gd name="adj" fmla="val 10000"/>
          </a:avLst>
        </a:prstGeom>
        <a:solidFill>
          <a:schemeClr val="accent3">
            <a:hueOff val="2510122"/>
            <a:satOff val="-24285"/>
            <a:lumOff val="-6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buNone/>
          </a:pPr>
          <a:r>
            <a:rPr lang="ru-RU" sz="1100" b="0" i="0" u="none" kern="1200" baseline="0" dirty="0">
              <a:solidFill>
                <a:schemeClr val="tx1"/>
              </a:solidFill>
              <a:latin typeface="Arial"/>
              <a:ea typeface="+mn-ea"/>
              <a:cs typeface="+mn-cs"/>
            </a:rPr>
            <a:t>Все оценки в баллах + бюджеты объединяются, что позволяет вывести процентную долю (%) от объема всех расходов, направленных на деятельность по обеспечению гендерного равенства</a:t>
          </a:r>
          <a:endParaRPr lang="ru-RU" sz="1100" kern="1200" dirty="0">
            <a:solidFill>
              <a:schemeClr val="tx1"/>
            </a:solidFill>
            <a:latin typeface="Arial"/>
            <a:ea typeface="+mn-ea"/>
            <a:cs typeface="+mn-cs"/>
          </a:endParaRPr>
        </a:p>
      </dsp:txBody>
      <dsp:txXfrm>
        <a:off x="16597" y="3368798"/>
        <a:ext cx="2396643" cy="1029305"/>
      </dsp:txXfrm>
    </dsp:sp>
    <dsp:sp modelId="{0E1A2DF5-776E-4648-91D3-339CC69655B6}">
      <dsp:nvSpPr>
        <dsp:cNvPr id="0" name=""/>
        <dsp:cNvSpPr/>
      </dsp:nvSpPr>
      <dsp:spPr>
        <a:xfrm rot="5400000">
          <a:off x="1028465" y="4432725"/>
          <a:ext cx="372905" cy="492007"/>
        </a:xfrm>
        <a:prstGeom prst="rightArrow">
          <a:avLst>
            <a:gd name="adj1" fmla="val 60000"/>
            <a:gd name="adj2" fmla="val 50000"/>
          </a:avLst>
        </a:prstGeom>
        <a:solidFill>
          <a:schemeClr val="accent3">
            <a:hueOff val="3765183"/>
            <a:satOff val="-36427"/>
            <a:lumOff val="-9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dirty="0"/>
        </a:p>
      </dsp:txBody>
      <dsp:txXfrm rot="-5400000">
        <a:off x="1067316" y="4492276"/>
        <a:ext cx="295205" cy="261034"/>
      </dsp:txXfrm>
    </dsp:sp>
    <dsp:sp modelId="{24451CD7-9903-4629-9D41-8B45108FEFBA}">
      <dsp:nvSpPr>
        <dsp:cNvPr id="0" name=""/>
        <dsp:cNvSpPr/>
      </dsp:nvSpPr>
      <dsp:spPr>
        <a:xfrm>
          <a:off x="0" y="4927332"/>
          <a:ext cx="2429837" cy="1093351"/>
        </a:xfrm>
        <a:prstGeom prst="roundRect">
          <a:avLst>
            <a:gd name="adj" fmla="val 10000"/>
          </a:avLst>
        </a:prstGeom>
        <a:solidFill>
          <a:schemeClr val="accent3">
            <a:hueOff val="3765183"/>
            <a:satOff val="-36427"/>
            <a:lumOff val="-9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ru-RU" sz="1100" b="0" i="0" u="none" kern="1200" baseline="0" dirty="0">
              <a:solidFill>
                <a:schemeClr val="tx1"/>
              </a:solidFill>
              <a:latin typeface="Arial"/>
              <a:ea typeface="+mn-ea"/>
              <a:cs typeface="+mn-cs"/>
            </a:rPr>
            <a:t>Выявить сильные и слабые стороны и тенденции, оказать поддержку посредникам и наращивать их потенциал в целях адаптации и укрепления подхода к гендерному равенству</a:t>
          </a:r>
          <a:endParaRPr lang="ru-RU" sz="1100" kern="1200" dirty="0">
            <a:solidFill>
              <a:schemeClr val="tx1"/>
            </a:solidFill>
            <a:latin typeface="Arial"/>
            <a:ea typeface="+mn-ea"/>
            <a:cs typeface="+mn-cs"/>
          </a:endParaRPr>
        </a:p>
      </dsp:txBody>
      <dsp:txXfrm>
        <a:off x="32023" y="4959355"/>
        <a:ext cx="2365791" cy="10293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79B25B0-38AD-4DCC-B5CD-BFC49102A9DA}" type="datetimeFigureOut">
              <a:rPr lang="en-GB" smtClean="0"/>
              <a:t>28/12/2022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C131254-3E2A-413C-B32A-FCE3FE6A85CA}" type="slidenum">
              <a:rPr lang="en-GB" smtClean="0"/>
              <a:t>‹#›</a:t>
            </a:fld>
            <a:endParaRPr lang="en-GB" dirty="0"/>
          </a:p>
        </p:txBody>
      </p:sp>
    </p:spTree>
    <p:extLst>
      <p:ext uri="{BB962C8B-B14F-4D97-AF65-F5344CB8AC3E}">
        <p14:creationId xmlns:p14="http://schemas.microsoft.com/office/powerpoint/2010/main" val="421888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31254-3E2A-413C-B32A-FCE3FE6A85CA}" type="slidenum">
              <a:rPr lang="en-GB" smtClean="0"/>
              <a:t>1</a:t>
            </a:fld>
            <a:endParaRPr lang="en-GB" dirty="0"/>
          </a:p>
        </p:txBody>
      </p:sp>
    </p:spTree>
    <p:extLst>
      <p:ext uri="{BB962C8B-B14F-4D97-AF65-F5344CB8AC3E}">
        <p14:creationId xmlns:p14="http://schemas.microsoft.com/office/powerpoint/2010/main" val="2852021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spcAft>
                <a:spcPts val="600"/>
              </a:spcAft>
              <a:buFont typeface="Arial" panose="020B0604020202020204" pitchFamily="34" charset="0"/>
              <a:buNone/>
            </a:pPr>
            <a:r>
              <a:rPr lang="ru-RU" b="0" i="0" u="none" baseline="0" dirty="0"/>
              <a:t>Цель состоит в том, чтобы стимулировать использование и принятие рекомендаций и передовой практики, основанных на фактических данных.</a:t>
            </a:r>
          </a:p>
          <a:p>
            <a:pPr marL="0" indent="0" algn="l" rtl="0">
              <a:spcAft>
                <a:spcPts val="600"/>
              </a:spcAft>
              <a:buFont typeface="Arial" panose="020B0604020202020204" pitchFamily="34" charset="0"/>
              <a:buNone/>
            </a:pPr>
            <a:r>
              <a:rPr lang="ru-RU" b="0" i="0" u="none" baseline="0" dirty="0"/>
              <a:t>Все это подробно описано в Информационных бюллетенях.</a:t>
            </a:r>
          </a:p>
        </p:txBody>
      </p:sp>
      <p:sp>
        <p:nvSpPr>
          <p:cNvPr id="4" name="Slide Number Placeholder 3"/>
          <p:cNvSpPr>
            <a:spLocks noGrp="1"/>
          </p:cNvSpPr>
          <p:nvPr>
            <p:ph type="sldNum" sz="quarter" idx="10"/>
          </p:nvPr>
        </p:nvSpPr>
        <p:spPr/>
        <p:txBody>
          <a:bodyPr/>
          <a:lstStyle/>
          <a:p>
            <a:pPr algn="l" rtl="0"/>
            <a:fld id="{F7DA00EE-2A66-49B0-978D-29FBD6B0C757}" type="slidenum">
              <a:rPr/>
              <a:t>21</a:t>
            </a:fld>
            <a:endParaRPr lang="ru-RU" dirty="0"/>
          </a:p>
        </p:txBody>
      </p:sp>
    </p:spTree>
    <p:extLst>
      <p:ext uri="{BB962C8B-B14F-4D97-AF65-F5344CB8AC3E}">
        <p14:creationId xmlns:p14="http://schemas.microsoft.com/office/powerpoint/2010/main" val="1860180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u-RU" dirty="0">
                <a:cs typeface="+mn-lt"/>
              </a:rPr>
              <a:t/>
            </a:r>
            <a:br>
              <a:rPr lang="ru-RU" dirty="0">
                <a:cs typeface="+mn-lt"/>
              </a:rPr>
            </a:br>
            <a:endParaRPr lang="ru-RU" dirty="0">
              <a:cs typeface="Calibri"/>
            </a:endParaRPr>
          </a:p>
          <a:p>
            <a:pPr algn="l" rtl="0"/>
            <a:r>
              <a:rPr lang="ru-RU" dirty="0"/>
              <a:t/>
            </a:r>
            <a:br>
              <a:rPr lang="ru-RU" dirty="0"/>
            </a:br>
            <a:endParaRPr lang="ru-RU" dirty="0"/>
          </a:p>
          <a:p>
            <a:endParaRPr lang="ru-RU" dirty="0">
              <a:cs typeface="Calibri"/>
            </a:endParaRPr>
          </a:p>
        </p:txBody>
      </p:sp>
      <p:sp>
        <p:nvSpPr>
          <p:cNvPr id="4" name="Slide Number Placeholder 3"/>
          <p:cNvSpPr>
            <a:spLocks noGrp="1"/>
          </p:cNvSpPr>
          <p:nvPr>
            <p:ph type="sldNum" sz="quarter" idx="5"/>
          </p:nvPr>
        </p:nvSpPr>
        <p:spPr/>
        <p:txBody>
          <a:bodyPr/>
          <a:lstStyle/>
          <a:p>
            <a:pPr algn="l" rtl="0"/>
            <a:fld id="{AC131254-3E2A-413C-B32A-FCE3FE6A85CA}" type="slidenum">
              <a:rPr/>
              <a:t>22</a:t>
            </a:fld>
            <a:endParaRPr lang="ru-RU" dirty="0"/>
          </a:p>
        </p:txBody>
      </p:sp>
    </p:spTree>
    <p:extLst>
      <p:ext uri="{BB962C8B-B14F-4D97-AF65-F5344CB8AC3E}">
        <p14:creationId xmlns:p14="http://schemas.microsoft.com/office/powerpoint/2010/main" val="599526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Gender Assessment is an analysis which helps inform the request and used to measure progress towards gender-equality goals. No standard template or format required.</a:t>
            </a:r>
          </a:p>
          <a:p>
            <a:pPr marL="628650" lvl="1" indent="-171450">
              <a:buFont typeface="Arial" panose="020B0604020202020204" pitchFamily="34" charset="0"/>
              <a:buChar char="•"/>
            </a:pPr>
            <a:r>
              <a:rPr lang="en-US" dirty="0"/>
              <a:t>Submission of a gender assessment is an important part of a new metric being used called a GEM (Gender Equality Marker). </a:t>
            </a:r>
          </a:p>
          <a:p>
            <a:pPr marL="628650" lvl="1" indent="-1714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Checklist to incentivize, track and report on grant contributions to advancing gender equality. </a:t>
            </a:r>
          </a:p>
          <a:p>
            <a:pPr marL="628650" lvl="1" indent="-1714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For 23-25, the GEM “score” for FRs will be assessed by the Technical Review Panel.</a:t>
            </a:r>
          </a:p>
          <a:p>
            <a:endParaRPr lang="en-US" dirty="0"/>
          </a:p>
        </p:txBody>
      </p:sp>
      <p:sp>
        <p:nvSpPr>
          <p:cNvPr id="4" name="Slide Number Placeholder 3"/>
          <p:cNvSpPr>
            <a:spLocks noGrp="1"/>
          </p:cNvSpPr>
          <p:nvPr>
            <p:ph type="sldNum" sz="quarter" idx="10"/>
          </p:nvPr>
        </p:nvSpPr>
        <p:spPr/>
        <p:txBody>
          <a:bodyPr/>
          <a:lstStyle/>
          <a:p>
            <a:fld id="{F7DA00EE-2A66-49B0-978D-29FBD6B0C757}" type="slidenum">
              <a:rPr lang="en-US" smtClean="0"/>
              <a:t>23</a:t>
            </a:fld>
            <a:endParaRPr lang="en-US" dirty="0"/>
          </a:p>
        </p:txBody>
      </p:sp>
    </p:spTree>
    <p:extLst>
      <p:ext uri="{BB962C8B-B14F-4D97-AF65-F5344CB8AC3E}">
        <p14:creationId xmlns:p14="http://schemas.microsoft.com/office/powerpoint/2010/main" val="222642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lnSpc>
                <a:spcPct val="110000"/>
              </a:lnSpc>
              <a:buFont typeface="Arial" panose="020B0604020202020204" pitchFamily="34" charset="0"/>
              <a:buNone/>
            </a:pPr>
            <a:endParaRPr lang="ru-RU" dirty="0"/>
          </a:p>
        </p:txBody>
      </p:sp>
      <p:sp>
        <p:nvSpPr>
          <p:cNvPr id="4" name="Slide Number Placeholder 3"/>
          <p:cNvSpPr>
            <a:spLocks noGrp="1"/>
          </p:cNvSpPr>
          <p:nvPr>
            <p:ph type="sldNum" sz="quarter" idx="5"/>
          </p:nvPr>
        </p:nvSpPr>
        <p:spPr/>
        <p:txBody>
          <a:bodyPr/>
          <a:lstStyle/>
          <a:p>
            <a:pPr algn="l" rtl="0"/>
            <a:fld id="{AC131254-3E2A-413C-B32A-FCE3FE6A85CA}" type="slidenum">
              <a:rPr/>
              <a:t>24</a:t>
            </a:fld>
            <a:endParaRPr lang="ru-RU" dirty="0"/>
          </a:p>
        </p:txBody>
      </p:sp>
    </p:spTree>
    <p:extLst>
      <p:ext uri="{BB962C8B-B14F-4D97-AF65-F5344CB8AC3E}">
        <p14:creationId xmlns:p14="http://schemas.microsoft.com/office/powerpoint/2010/main" val="1587043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DA00EE-2A66-49B0-978D-29FBD6B0C757}" type="slidenum">
              <a:rPr lang="en-US" smtClean="0"/>
              <a:t>25</a:t>
            </a:fld>
            <a:endParaRPr lang="en-US" dirty="0"/>
          </a:p>
        </p:txBody>
      </p:sp>
    </p:spTree>
    <p:extLst>
      <p:ext uri="{BB962C8B-B14F-4D97-AF65-F5344CB8AC3E}">
        <p14:creationId xmlns:p14="http://schemas.microsoft.com/office/powerpoint/2010/main" val="2504466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addition to the required annexes, we have some additional annexes which aren’t required in all circumstances or are requested but not required.</a:t>
            </a:r>
          </a:p>
        </p:txBody>
      </p:sp>
      <p:sp>
        <p:nvSpPr>
          <p:cNvPr id="4" name="Slide Number Placeholder 3"/>
          <p:cNvSpPr>
            <a:spLocks noGrp="1"/>
          </p:cNvSpPr>
          <p:nvPr>
            <p:ph type="sldNum" sz="quarter" idx="10"/>
          </p:nvPr>
        </p:nvSpPr>
        <p:spPr/>
        <p:txBody>
          <a:bodyPr/>
          <a:lstStyle/>
          <a:p>
            <a:pPr marL="0" marR="0" lvl="0" indent="0" algn="r" defTabSz="913028" rtl="0" eaLnBrk="1" fontAlgn="auto" latinLnBrk="0" hangingPunct="1">
              <a:lnSpc>
                <a:spcPct val="100000"/>
              </a:lnSpc>
              <a:spcBef>
                <a:spcPts val="0"/>
              </a:spcBef>
              <a:spcAft>
                <a:spcPts val="0"/>
              </a:spcAft>
              <a:buClrTx/>
              <a:buSzTx/>
              <a:buFontTx/>
              <a:buNone/>
              <a:tabLst/>
              <a:defRPr/>
            </a:pPr>
            <a:fld id="{F7DA00EE-2A66-49B0-978D-29FBD6B0C75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028"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321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A00EE-2A66-49B0-978D-29FBD6B0C757}" type="slidenum">
              <a:rPr lang="en-US" smtClean="0"/>
              <a:t>27</a:t>
            </a:fld>
            <a:endParaRPr lang="en-US" dirty="0"/>
          </a:p>
        </p:txBody>
      </p:sp>
    </p:spTree>
    <p:extLst>
      <p:ext uri="{BB962C8B-B14F-4D97-AF65-F5344CB8AC3E}">
        <p14:creationId xmlns:p14="http://schemas.microsoft.com/office/powerpoint/2010/main" val="3693913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A00EE-2A66-49B0-978D-29FBD6B0C757}" type="slidenum">
              <a:rPr lang="en-US" smtClean="0"/>
              <a:t>28</a:t>
            </a:fld>
            <a:endParaRPr lang="en-US" dirty="0"/>
          </a:p>
        </p:txBody>
      </p:sp>
    </p:spTree>
    <p:extLst>
      <p:ext uri="{BB962C8B-B14F-4D97-AF65-F5344CB8AC3E}">
        <p14:creationId xmlns:p14="http://schemas.microsoft.com/office/powerpoint/2010/main" val="3365807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A00EE-2A66-49B0-978D-29FBD6B0C757}" type="slidenum">
              <a:rPr lang="en-US" smtClean="0"/>
              <a:t>29</a:t>
            </a:fld>
            <a:endParaRPr lang="en-US" dirty="0"/>
          </a:p>
        </p:txBody>
      </p:sp>
    </p:spTree>
    <p:extLst>
      <p:ext uri="{BB962C8B-B14F-4D97-AF65-F5344CB8AC3E}">
        <p14:creationId xmlns:p14="http://schemas.microsoft.com/office/powerpoint/2010/main" val="199163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New strategy brings clarity that these “contributory objectives” are in support of our primary goal</a:t>
            </a:r>
          </a:p>
          <a:p>
            <a:pPr marL="171450" indent="-171450">
              <a:buFont typeface="Arial" panose="020B0604020202020204" pitchFamily="34" charset="0"/>
              <a:buChar char="•"/>
            </a:pPr>
            <a:r>
              <a:rPr lang="en-US" dirty="0"/>
              <a:t>Resilient and Sustainable Systems for Health (RSSH) expanded to include “people-centered” and “integrated”. </a:t>
            </a:r>
          </a:p>
          <a:p>
            <a:pPr marL="628650" lvl="1" indent="-171450">
              <a:buFont typeface="Arial" panose="020B0604020202020204" pitchFamily="34" charset="0"/>
              <a:buChar char="•"/>
            </a:pPr>
            <a:r>
              <a:rPr lang="en-US" dirty="0"/>
              <a:t>Pandemic Preparedness an area of focus, but very much still a part of RSSH.</a:t>
            </a:r>
          </a:p>
          <a:p>
            <a:pPr marL="171450" indent="-171450">
              <a:buFont typeface="Arial" panose="020B0604020202020204" pitchFamily="34" charset="0"/>
              <a:buChar char="•"/>
            </a:pPr>
            <a:r>
              <a:rPr lang="en-US" dirty="0"/>
              <a:t>Additional focus on country dialogue and community monitoring throughout the cycle</a:t>
            </a:r>
          </a:p>
          <a:p>
            <a:pPr marL="171450" indent="-171450">
              <a:buFont typeface="Arial" panose="020B0604020202020204" pitchFamily="34" charset="0"/>
              <a:buChar char="•"/>
            </a:pPr>
            <a:r>
              <a:rPr lang="en-US" dirty="0"/>
              <a:t>Renewed emphasis on the importance of health equity, gender equality and human rights and of the sustainability of programming</a:t>
            </a:r>
          </a:p>
          <a:p>
            <a:pPr marL="171450" indent="-171450">
              <a:buFont typeface="Arial" panose="020B0604020202020204" pitchFamily="34" charset="0"/>
              <a:buChar char="•"/>
            </a:pPr>
            <a:r>
              <a:rPr lang="en-US" dirty="0"/>
              <a:t>With this new strategy, we’ve updated forms, created new annexes, and evolved expectations,</a:t>
            </a:r>
          </a:p>
          <a:p>
            <a:pPr marL="171450" indent="-171450">
              <a:buFont typeface="Arial" panose="020B0604020202020204" pitchFamily="34" charset="0"/>
              <a:buChar char="•"/>
            </a:pPr>
            <a:r>
              <a:rPr lang="en-US" dirty="0"/>
              <a:t>End goal of helping country programs meet national goals. </a:t>
            </a:r>
          </a:p>
          <a:p>
            <a:endParaRPr lang="en-US" dirty="0"/>
          </a:p>
        </p:txBody>
      </p:sp>
      <p:sp>
        <p:nvSpPr>
          <p:cNvPr id="4" name="Slide Number Placeholder 3"/>
          <p:cNvSpPr>
            <a:spLocks noGrp="1"/>
          </p:cNvSpPr>
          <p:nvPr>
            <p:ph type="sldNum" sz="quarter" idx="5"/>
          </p:nvPr>
        </p:nvSpPr>
        <p:spPr/>
        <p:txBody>
          <a:bodyPr/>
          <a:lstStyle/>
          <a:p>
            <a:fld id="{AC131254-3E2A-413C-B32A-FCE3FE6A85CA}" type="slidenum">
              <a:rPr lang="en-GB" smtClean="0"/>
              <a:t>2</a:t>
            </a:fld>
            <a:endParaRPr lang="en-GB" dirty="0"/>
          </a:p>
        </p:txBody>
      </p:sp>
    </p:spTree>
    <p:extLst>
      <p:ext uri="{BB962C8B-B14F-4D97-AF65-F5344CB8AC3E}">
        <p14:creationId xmlns:p14="http://schemas.microsoft.com/office/powerpoint/2010/main" val="84756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GB" dirty="0"/>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DA00EE-2A66-49B0-978D-29FBD6B0C7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98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criteria strongly linked to our GF strategy. The way it will be applied will be differentiated by application type (e.g. significant difference in review of Full vs. review of Focused)</a:t>
            </a:r>
          </a:p>
        </p:txBody>
      </p:sp>
      <p:sp>
        <p:nvSpPr>
          <p:cNvPr id="4" name="Slide Number Placeholder 3"/>
          <p:cNvSpPr>
            <a:spLocks noGrp="1"/>
          </p:cNvSpPr>
          <p:nvPr>
            <p:ph type="sldNum" sz="quarter" idx="10"/>
          </p:nvPr>
        </p:nvSpPr>
        <p:spPr/>
        <p:txBody>
          <a:bodyPr/>
          <a:lstStyle/>
          <a:p>
            <a:fld id="{F7DA00EE-2A66-49B0-978D-29FBD6B0C757}" type="slidenum">
              <a:rPr lang="en-US" smtClean="0"/>
              <a:t>5</a:t>
            </a:fld>
            <a:endParaRPr lang="en-US" dirty="0"/>
          </a:p>
        </p:txBody>
      </p:sp>
    </p:spTree>
    <p:extLst>
      <p:ext uri="{BB962C8B-B14F-4D97-AF65-F5344CB8AC3E}">
        <p14:creationId xmlns:p14="http://schemas.microsoft.com/office/powerpoint/2010/main" val="1991632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C366F2-1B82-8E43-B983-045388936D7F}" type="slidenum">
              <a:rPr lang="en-US" smtClean="0"/>
              <a:t>9</a:t>
            </a:fld>
            <a:endParaRPr lang="en-US"/>
          </a:p>
        </p:txBody>
      </p:sp>
    </p:spTree>
    <p:extLst>
      <p:ext uri="{BB962C8B-B14F-4D97-AF65-F5344CB8AC3E}">
        <p14:creationId xmlns:p14="http://schemas.microsoft.com/office/powerpoint/2010/main" val="189029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Lindsay</a:t>
            </a:r>
          </a:p>
        </p:txBody>
      </p:sp>
      <p:sp>
        <p:nvSpPr>
          <p:cNvPr id="4" name="Slide Number Placeholder 3"/>
          <p:cNvSpPr>
            <a:spLocks noGrp="1"/>
          </p:cNvSpPr>
          <p:nvPr>
            <p:ph type="sldNum" sz="quarter" idx="5"/>
          </p:nvPr>
        </p:nvSpPr>
        <p:spPr/>
        <p:txBody>
          <a:bodyPr/>
          <a:lstStyle/>
          <a:p>
            <a:fld id="{AC131254-3E2A-413C-B32A-FCE3FE6A85CA}" type="slidenum">
              <a:rPr lang="en-GB" smtClean="0"/>
              <a:t>15</a:t>
            </a:fld>
            <a:endParaRPr lang="en-GB" dirty="0"/>
          </a:p>
        </p:txBody>
      </p:sp>
    </p:spTree>
    <p:extLst>
      <p:ext uri="{BB962C8B-B14F-4D97-AF65-F5344CB8AC3E}">
        <p14:creationId xmlns:p14="http://schemas.microsoft.com/office/powerpoint/2010/main" val="195148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31254-3E2A-413C-B32A-FCE3FE6A85CA}" type="slidenum">
              <a:rPr lang="en-GB" smtClean="0"/>
              <a:t>17</a:t>
            </a:fld>
            <a:endParaRPr lang="en-GB" dirty="0"/>
          </a:p>
        </p:txBody>
      </p:sp>
    </p:spTree>
    <p:extLst>
      <p:ext uri="{BB962C8B-B14F-4D97-AF65-F5344CB8AC3E}">
        <p14:creationId xmlns:p14="http://schemas.microsoft.com/office/powerpoint/2010/main" val="107847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pPr>
            <a:r>
              <a:rPr lang="en-US" dirty="0"/>
              <a:t>The aim is to drive uptake and adoption of evidence-based recommendations and best practices.</a:t>
            </a:r>
          </a:p>
          <a:p>
            <a:pPr marL="0" indent="0">
              <a:spcAft>
                <a:spcPts val="600"/>
              </a:spcAft>
              <a:buFont typeface="Arial" panose="020B0604020202020204" pitchFamily="34" charset="0"/>
              <a:buNone/>
            </a:pPr>
            <a:r>
              <a:rPr lang="en-US" dirty="0"/>
              <a:t>All of these are described in detail in the Information Notes</a:t>
            </a:r>
          </a:p>
        </p:txBody>
      </p:sp>
      <p:sp>
        <p:nvSpPr>
          <p:cNvPr id="4" name="Slide Number Placeholder 3"/>
          <p:cNvSpPr>
            <a:spLocks noGrp="1"/>
          </p:cNvSpPr>
          <p:nvPr>
            <p:ph type="sldNum" sz="quarter" idx="10"/>
          </p:nvPr>
        </p:nvSpPr>
        <p:spPr/>
        <p:txBody>
          <a:bodyPr/>
          <a:lstStyle/>
          <a:p>
            <a:fld id="{F7DA00EE-2A66-49B0-978D-29FBD6B0C757}" type="slidenum">
              <a:rPr lang="en-US" smtClean="0"/>
              <a:t>18</a:t>
            </a:fld>
            <a:endParaRPr lang="en-US" dirty="0"/>
          </a:p>
        </p:txBody>
      </p:sp>
    </p:spTree>
    <p:extLst>
      <p:ext uri="{BB962C8B-B14F-4D97-AF65-F5344CB8AC3E}">
        <p14:creationId xmlns:p14="http://schemas.microsoft.com/office/powerpoint/2010/main" val="1860180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13E5B2EA-3A85-420C-805B-77C229D80F2B}" type="slidenum">
              <a:rPr lang="en-US" smtClean="0"/>
              <a:t>20</a:t>
            </a:fld>
            <a:endParaRPr lang="en-US" dirty="0"/>
          </a:p>
        </p:txBody>
      </p:sp>
    </p:spTree>
    <p:extLst>
      <p:ext uri="{BB962C8B-B14F-4D97-AF65-F5344CB8AC3E}">
        <p14:creationId xmlns:p14="http://schemas.microsoft.com/office/powerpoint/2010/main" val="455621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8.sv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4.svg"/></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12.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9.xml"/><Relationship Id="rId6" Type="http://schemas.openxmlformats.org/officeDocument/2006/relationships/image" Target="../media/image4.png"/><Relationship Id="rId5" Type="http://schemas.openxmlformats.org/officeDocument/2006/relationships/hyperlink" Target="https://www.theglobalfund.org/" TargetMode="External"/><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40.xml"/><Relationship Id="rId6" Type="http://schemas.openxmlformats.org/officeDocument/2006/relationships/image" Target="../media/image4.png"/><Relationship Id="rId5" Type="http://schemas.openxmlformats.org/officeDocument/2006/relationships/image" Target="../media/image21.sv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41.xml"/><Relationship Id="rId6" Type="http://schemas.openxmlformats.org/officeDocument/2006/relationships/image" Target="../media/image4.png"/><Relationship Id="rId5" Type="http://schemas.openxmlformats.org/officeDocument/2006/relationships/hyperlink" Target="https://www.theglobalfund.org/" TargetMode="External"/><Relationship Id="rId4" Type="http://schemas.openxmlformats.org/officeDocument/2006/relationships/image" Target="../media/image23.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42.xml"/><Relationship Id="rId6" Type="http://schemas.openxmlformats.org/officeDocument/2006/relationships/image" Target="../media/image4.png"/><Relationship Id="rId5" Type="http://schemas.openxmlformats.org/officeDocument/2006/relationships/hyperlink" Target="https://www.theglobalfund.org/" TargetMode="External"/><Relationship Id="rId4" Type="http://schemas.openxmlformats.org/officeDocument/2006/relationships/image" Target="../media/image2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11.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6.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ext Placeholder 4">
            <a:extLst>
              <a:ext uri="{FF2B5EF4-FFF2-40B4-BE49-F238E27FC236}">
                <a16:creationId xmlns="" xmlns:a16="http://schemas.microsoft.com/office/drawing/2014/main" id="{416184FD-CBC9-4FF3-9E0A-C45F56399106}"/>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838239425" name="image" descr="{&quot;templafy&quot;:{&quot;id&quot;:&quot;27cd5fea-6afb-43ad-b452-9edddb999943&quot;}}"/>
          <p:cNvPicPr>
            <a:picLocks noChangeAspect="1"/>
          </p:cNvPicPr>
          <p:nvPr/>
        </p:nvPicPr>
        <p:blipFill>
          <a:blip r:embed="rId3"/>
          <a:stretch>
            <a:fillRect/>
          </a:stretch>
        </p:blipFill>
        <p:spPr>
          <a:xfrm>
            <a:off x="358774" y="269875"/>
            <a:ext cx="2253600" cy="773055"/>
          </a:xfrm>
          <a:prstGeom prst="rect">
            <a:avLst/>
          </a:prstGeom>
        </p:spPr>
      </p:pic>
    </p:spTree>
    <p:extLst>
      <p:ext uri="{BB962C8B-B14F-4D97-AF65-F5344CB8AC3E}">
        <p14:creationId xmlns:p14="http://schemas.microsoft.com/office/powerpoint/2010/main" val="417698235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 xmlns:a16="http://schemas.microsoft.com/office/drawing/2014/main" id="{E69EA47E-6C41-451E-8DD8-8768C8368EF5}"/>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itle 1">
            <a:extLst>
              <a:ext uri="{FF2B5EF4-FFF2-40B4-BE49-F238E27FC236}">
                <a16:creationId xmlns="" xmlns:a16="http://schemas.microsoft.com/office/drawing/2014/main" id="{1816D06E-260D-4306-8191-C5566E188118}"/>
              </a:ext>
            </a:extLst>
          </p:cNvPr>
          <p:cNvSpPr>
            <a:spLocks noGrp="1"/>
          </p:cNvSpPr>
          <p:nvPr>
            <p:ph type="title" hasCustomPrompt="1"/>
          </p:nvPr>
        </p:nvSpPr>
        <p:spPr>
          <a:xfrm>
            <a:off x="358775" y="269877"/>
            <a:ext cx="11473224" cy="730788"/>
          </a:xfrm>
        </p:spPr>
        <p:txBody>
          <a:bodyPr anchor="t" anchorCtr="0">
            <a:noAutofit/>
          </a:bodyPr>
          <a:lstStyle>
            <a:lvl1pPr>
              <a:defRPr sz="4800">
                <a:solidFill>
                  <a:schemeClr val="bg1"/>
                </a:solidFill>
              </a:defRPr>
            </a:lvl1pPr>
          </a:lstStyle>
          <a:p>
            <a:r>
              <a:rPr lang="en-US"/>
              <a:t>Add 1. Section title</a:t>
            </a:r>
          </a:p>
        </p:txBody>
      </p:sp>
      <p:sp>
        <p:nvSpPr>
          <p:cNvPr id="9" name="Text Placeholder 2">
            <a:extLst>
              <a:ext uri="{FF2B5EF4-FFF2-40B4-BE49-F238E27FC236}">
                <a16:creationId xmlns="" xmlns:a16="http://schemas.microsoft.com/office/drawing/2014/main" id="{F0426C92-CA81-4B45-B228-1C41F86F27C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77867194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1 Column">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12B9C8B6-8205-4C76-A8B3-6A0AD901D0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3" name="Content Placeholder 11">
            <a:extLst>
              <a:ext uri="{FF2B5EF4-FFF2-40B4-BE49-F238E27FC236}">
                <a16:creationId xmlns="" xmlns:a16="http://schemas.microsoft.com/office/drawing/2014/main" id="{7001D27A-CE9D-4509-A7FC-7A259D47B689}"/>
              </a:ext>
            </a:extLst>
          </p:cNvPr>
          <p:cNvSpPr>
            <a:spLocks noGrp="1"/>
          </p:cNvSpPr>
          <p:nvPr>
            <p:ph sz="quarter" idx="18" hasCustomPrompt="1"/>
          </p:nvPr>
        </p:nvSpPr>
        <p:spPr>
          <a:xfrm>
            <a:off x="360364" y="1947863"/>
            <a:ext cx="5626100" cy="4002087"/>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15988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Column">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12B9C8B6-8205-4C76-A8B3-6A0AD901D0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3" name="Content Placeholder 11">
            <a:extLst>
              <a:ext uri="{FF2B5EF4-FFF2-40B4-BE49-F238E27FC236}">
                <a16:creationId xmlns=""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numCol="2"/>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61984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12B9C8B6-8205-4C76-A8B3-6A0AD901D0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3" name="Content Placeholder 11">
            <a:extLst>
              <a:ext uri="{FF2B5EF4-FFF2-40B4-BE49-F238E27FC236}">
                <a16:creationId xmlns=""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3" name="Straight Connector 2">
            <a:extLst>
              <a:ext uri="{FF2B5EF4-FFF2-40B4-BE49-F238E27FC236}">
                <a16:creationId xmlns="" xmlns:a16="http://schemas.microsoft.com/office/drawing/2014/main" id="{71F7789E-3BDD-456A-8B4E-D05A3BEA3719}"/>
              </a:ext>
            </a:extLst>
          </p:cNvPr>
          <p:cNvCxnSpPr/>
          <p:nvPr userDrawn="1"/>
        </p:nvCxnSpPr>
        <p:spPr>
          <a:xfrm>
            <a:off x="358775" y="1798911"/>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66221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12B9C8B6-8205-4C76-A8B3-6A0AD901D0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2" name="Content Placeholder 11">
            <a:extLst>
              <a:ext uri="{FF2B5EF4-FFF2-40B4-BE49-F238E27FC236}">
                <a16:creationId xmlns="" xmlns:a16="http://schemas.microsoft.com/office/drawing/2014/main" id="{490072E2-535B-45DE-A724-F7BE6D7347E4}"/>
              </a:ext>
            </a:extLst>
          </p:cNvPr>
          <p:cNvSpPr>
            <a:spLocks noGrp="1"/>
          </p:cNvSpPr>
          <p:nvPr>
            <p:ph sz="quarter" idx="17" hasCustomPrompt="1"/>
          </p:nvPr>
        </p:nvSpPr>
        <p:spPr>
          <a:xfrm>
            <a:off x="6203639"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 xmlns:a16="http://schemas.microsoft.com/office/drawing/2014/main" id="{7001D27A-CE9D-4509-A7FC-7A259D47B689}"/>
              </a:ext>
            </a:extLst>
          </p:cNvPr>
          <p:cNvSpPr>
            <a:spLocks noGrp="1"/>
          </p:cNvSpPr>
          <p:nvPr>
            <p:ph sz="quarter" idx="18" hasCustomPrompt="1"/>
          </p:nvPr>
        </p:nvSpPr>
        <p:spPr>
          <a:xfrm>
            <a:off x="360363"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21312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1/3 - 2/3)">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06A07A4-FC84-46D6-8C0C-1AE653D2DF4E}"/>
              </a:ext>
            </a:extLst>
          </p:cNvPr>
          <p:cNvSpPr>
            <a:spLocks noGrp="1"/>
          </p:cNvSpPr>
          <p:nvPr>
            <p:ph idx="1" hasCustomPrompt="1"/>
          </p:nvPr>
        </p:nvSpPr>
        <p:spPr>
          <a:xfrm>
            <a:off x="359639" y="1947325"/>
            <a:ext cx="3678237"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 xmlns:a16="http://schemas.microsoft.com/office/drawing/2014/main" id="{12B9C8B6-8205-4C76-A8B3-6A0AD901D0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1" name="Content Placeholder 2">
            <a:extLst>
              <a:ext uri="{FF2B5EF4-FFF2-40B4-BE49-F238E27FC236}">
                <a16:creationId xmlns="" xmlns:a16="http://schemas.microsoft.com/office/drawing/2014/main" id="{5C34EDB7-6D95-41C7-98E2-50E9A314BEC5}"/>
              </a:ext>
            </a:extLst>
          </p:cNvPr>
          <p:cNvSpPr>
            <a:spLocks noGrp="1"/>
          </p:cNvSpPr>
          <p:nvPr>
            <p:ph idx="16" hasCustomPrompt="1"/>
          </p:nvPr>
        </p:nvSpPr>
        <p:spPr>
          <a:xfrm>
            <a:off x="4254500" y="1947324"/>
            <a:ext cx="7575999"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 xmlns:a16="http://schemas.microsoft.com/office/drawing/2014/main" id="{11DE99CC-1193-4724-B97A-63B084C77E8A}"/>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 xmlns:a16="http://schemas.microsoft.com/office/drawing/2014/main" id="{B2800772-5DC2-4428-A9AB-688654016454}"/>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 xmlns:a16="http://schemas.microsoft.com/office/drawing/2014/main" id="{903F7134-E454-4438-88AC-D186E1F59979}"/>
              </a:ext>
            </a:extLst>
          </p:cNvPr>
          <p:cNvCxnSpPr>
            <a:cxnSpLocks/>
          </p:cNvCxnSpPr>
          <p:nvPr userDrawn="1"/>
        </p:nvCxnSpPr>
        <p:spPr>
          <a:xfrm>
            <a:off x="358775" y="1798911"/>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D4A72D3E-ED9E-487D-8E75-BDE8764D0F2A}"/>
              </a:ext>
            </a:extLst>
          </p:cNvPr>
          <p:cNvCxnSpPr>
            <a:cxnSpLocks/>
          </p:cNvCxnSpPr>
          <p:nvPr userDrawn="1"/>
        </p:nvCxnSpPr>
        <p:spPr>
          <a:xfrm>
            <a:off x="4254500" y="1798911"/>
            <a:ext cx="757903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65899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0D415900-5670-4A00-8CEC-6DFA5D57488E}"/>
              </a:ext>
            </a:extLst>
          </p:cNvPr>
          <p:cNvSpPr>
            <a:spLocks noGrp="1"/>
          </p:cNvSpPr>
          <p:nvPr>
            <p:ph type="dt" sz="half" idx="10"/>
          </p:nvPr>
        </p:nvSpPr>
        <p:spPr>
          <a:xfrm>
            <a:off x="847725" y="6946900"/>
            <a:ext cx="2743200" cy="365125"/>
          </a:xfrm>
          <a:prstGeom prst="rect">
            <a:avLst/>
          </a:prstGeom>
        </p:spPr>
        <p:txBody>
          <a:bodyPr/>
          <a:lstStyle/>
          <a:p>
            <a:fld id="{25BF746F-F7BD-4DAC-844B-31D72A7B82B4}" type="datetime1">
              <a:rPr lang="en-US" smtClean="0"/>
              <a:t>12/28/2022</a:t>
            </a:fld>
            <a:endParaRPr lang="en-US" dirty="0"/>
          </a:p>
        </p:txBody>
      </p:sp>
      <p:sp>
        <p:nvSpPr>
          <p:cNvPr id="4" name="Footer Placeholder 3">
            <a:extLst>
              <a:ext uri="{FF2B5EF4-FFF2-40B4-BE49-F238E27FC236}">
                <a16:creationId xmlns="" xmlns:a16="http://schemas.microsoft.com/office/drawing/2014/main" id="{E1308136-A193-42AF-B4F8-0FE8DD01F7C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C8EE95C7-8261-4980-A6A7-1FCF4A6DE149}"/>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 xmlns:a16="http://schemas.microsoft.com/office/drawing/2014/main" id="{CA73A4EF-33F6-433B-9F35-5BB6B3C7B2A8}"/>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Content Placeholder 7">
            <a:extLst>
              <a:ext uri="{FF2B5EF4-FFF2-40B4-BE49-F238E27FC236}">
                <a16:creationId xmlns="" xmlns:a16="http://schemas.microsoft.com/office/drawing/2014/main" id="{9C0CB55A-7479-40ED-89A1-53B04326727E}"/>
              </a:ext>
            </a:extLst>
          </p:cNvPr>
          <p:cNvSpPr>
            <a:spLocks noGrp="1"/>
          </p:cNvSpPr>
          <p:nvPr>
            <p:ph sz="quarter" idx="13" hasCustomPrompt="1"/>
          </p:nvPr>
        </p:nvSpPr>
        <p:spPr>
          <a:xfrm>
            <a:off x="360363" y="1990725"/>
            <a:ext cx="5626100" cy="1779588"/>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 xmlns:a16="http://schemas.microsoft.com/office/drawing/2014/main" id="{1FBE7EB6-23B8-4042-9882-DF407708EA5F}"/>
              </a:ext>
            </a:extLst>
          </p:cNvPr>
          <p:cNvSpPr>
            <a:spLocks noGrp="1"/>
          </p:cNvSpPr>
          <p:nvPr>
            <p:ph sz="quarter" idx="14" hasCustomPrompt="1"/>
          </p:nvPr>
        </p:nvSpPr>
        <p:spPr>
          <a:xfrm>
            <a:off x="360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 xmlns:a16="http://schemas.microsoft.com/office/drawing/2014/main" id="{DD28430F-2DC6-4B69-BDBC-F973117F63A8}"/>
              </a:ext>
            </a:extLst>
          </p:cNvPr>
          <p:cNvSpPr>
            <a:spLocks noGrp="1"/>
          </p:cNvSpPr>
          <p:nvPr>
            <p:ph sz="quarter" idx="15" hasCustomPrompt="1"/>
          </p:nvPr>
        </p:nvSpPr>
        <p:spPr>
          <a:xfrm>
            <a:off x="6204001" y="1992089"/>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 xmlns:a16="http://schemas.microsoft.com/office/drawing/2014/main" id="{32B5A710-CB0F-4BC5-8082-1CBE8A24808D}"/>
              </a:ext>
            </a:extLst>
          </p:cNvPr>
          <p:cNvSpPr>
            <a:spLocks noGrp="1"/>
          </p:cNvSpPr>
          <p:nvPr>
            <p:ph sz="quarter" idx="16" hasCustomPrompt="1"/>
          </p:nvPr>
        </p:nvSpPr>
        <p:spPr>
          <a:xfrm>
            <a:off x="6204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 xmlns:a16="http://schemas.microsoft.com/office/drawing/2014/main" id="{C80A491E-47F6-45BF-A924-5EA71B7C7F43}"/>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 xmlns:a16="http://schemas.microsoft.com/office/drawing/2014/main" id="{A5F7C43A-4B76-400E-95CB-C88610641FD9}"/>
              </a:ext>
            </a:extLst>
          </p:cNvPr>
          <p:cNvSpPr>
            <a:spLocks noGrp="1"/>
          </p:cNvSpPr>
          <p:nvPr>
            <p:ph type="body" sz="quarter" idx="21"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9" name="Straight Connector 18">
            <a:extLst>
              <a:ext uri="{FF2B5EF4-FFF2-40B4-BE49-F238E27FC236}">
                <a16:creationId xmlns="" xmlns:a16="http://schemas.microsoft.com/office/drawing/2014/main" id="{1A7C6F75-47E5-4F2E-92C5-475D6C76AD3D}"/>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6FE475C4-5A0E-470E-B51E-CEBEB03A703D}"/>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FCAC31F0-1F31-4AFD-8F00-38DDCF90A121}"/>
              </a:ext>
            </a:extLst>
          </p:cNvPr>
          <p:cNvCxnSpPr>
            <a:cxnSpLocks/>
          </p:cNvCxnSpPr>
          <p:nvPr userDrawn="1"/>
        </p:nvCxnSpPr>
        <p:spPr>
          <a:xfrm>
            <a:off x="358775"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DE9297BE-4964-47FC-AF8B-898DB2EE6301}"/>
              </a:ext>
            </a:extLst>
          </p:cNvPr>
          <p:cNvCxnSpPr>
            <a:cxnSpLocks/>
          </p:cNvCxnSpPr>
          <p:nvPr userDrawn="1"/>
        </p:nvCxnSpPr>
        <p:spPr>
          <a:xfrm>
            <a:off x="6203950"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67454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2375">
          <p15:clr>
            <a:srgbClr val="FF96FF"/>
          </p15:clr>
        </p15:guide>
        <p15:guide id="5" orient="horz" pos="2511">
          <p15:clr>
            <a:srgbClr val="FF96FF"/>
          </p15:clr>
        </p15:guide>
        <p15:guide id="6" orient="horz" pos="3753">
          <p15:clr>
            <a:srgbClr val="FF96FF"/>
          </p15:clr>
        </p15:guide>
        <p15:guide id="7" pos="226">
          <p15:clr>
            <a:srgbClr val="FF96FF"/>
          </p15:clr>
        </p15:guide>
        <p15:guide id="8" pos="3771">
          <p15:clr>
            <a:srgbClr val="FF96FF"/>
          </p15:clr>
        </p15:guide>
        <p15:guide id="9" pos="3908">
          <p15:clr>
            <a:srgbClr val="FF96FF"/>
          </p15:clr>
        </p15:guide>
        <p15:guide id="10" pos="7453">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06A07A4-FC84-46D6-8C0C-1AE653D2DF4E}"/>
              </a:ext>
            </a:extLst>
          </p:cNvPr>
          <p:cNvSpPr>
            <a:spLocks noGrp="1"/>
          </p:cNvSpPr>
          <p:nvPr>
            <p:ph idx="1" hasCustomPrompt="1"/>
          </p:nvPr>
        </p:nvSpPr>
        <p:spPr>
          <a:xfrm>
            <a:off x="360000" y="269875"/>
            <a:ext cx="8549050" cy="5688125"/>
          </a:xfrm>
        </p:spPr>
        <p:txBody>
          <a:bodyPr/>
          <a:lstStyle>
            <a:lvl1pPr marL="0" indent="0">
              <a:buNone/>
              <a:defRPr sz="3200"/>
            </a:lvl1pPr>
            <a:lvl2pPr marL="0" indent="0">
              <a:buNone/>
              <a:defRPr sz="3200"/>
            </a:lvl2pPr>
            <a:lvl3pPr marL="0" indent="0">
              <a:buNone/>
              <a:defRPr sz="2400"/>
            </a:lvl3pPr>
            <a:lvl4pPr marL="0" indent="0">
              <a:buNone/>
              <a:defRPr sz="2400"/>
            </a:lvl4pPr>
            <a:lvl5pPr marL="0" indent="0">
              <a:buNone/>
              <a:defRPr sz="2400"/>
            </a:lvl5pPr>
          </a:lstStyle>
          <a:p>
            <a:pPr lvl="0"/>
            <a:r>
              <a:rPr lang="en-US"/>
              <a:t>Add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 xmlns:a16="http://schemas.microsoft.com/office/drawing/2014/main" id="{12B9C8B6-8205-4C76-A8B3-6A0AD901D0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Tree>
    <p:extLst>
      <p:ext uri="{BB962C8B-B14F-4D97-AF65-F5344CB8AC3E}">
        <p14:creationId xmlns:p14="http://schemas.microsoft.com/office/powerpoint/2010/main" val="329632875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12B9C8B6-8205-4C76-A8B3-6A0AD901D0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3" name="Content Placeholder 11">
            <a:extLst>
              <a:ext uri="{FF2B5EF4-FFF2-40B4-BE49-F238E27FC236}">
                <a16:creationId xmlns=""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title</a:t>
            </a:r>
          </a:p>
        </p:txBody>
      </p:sp>
      <p:cxnSp>
        <p:nvCxnSpPr>
          <p:cNvPr id="18" name="Straight Connector 17">
            <a:extLst>
              <a:ext uri="{FF2B5EF4-FFF2-40B4-BE49-F238E27FC236}">
                <a16:creationId xmlns=""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64732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Stats">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06A07A4-FC84-46D6-8C0C-1AE653D2DF4E}"/>
              </a:ext>
            </a:extLst>
          </p:cNvPr>
          <p:cNvSpPr>
            <a:spLocks noGrp="1"/>
          </p:cNvSpPr>
          <p:nvPr>
            <p:ph idx="1" hasCustomPrompt="1"/>
          </p:nvPr>
        </p:nvSpPr>
        <p:spPr>
          <a:xfrm>
            <a:off x="359639" y="3463301"/>
            <a:ext cx="3678237" cy="1438209"/>
          </a:xfrm>
        </p:spPr>
        <p:txBody>
          <a:bodyPr/>
          <a:lstStyle>
            <a:lvl1pPr>
              <a:defRPr/>
            </a:lvl1pPr>
            <a:lvl2pPr>
              <a:defRPr/>
            </a:lvl2pPr>
          </a:lstStyle>
          <a:p>
            <a:pPr lvl="0"/>
            <a:r>
              <a:rPr lang="en-US"/>
              <a:t>Add text</a:t>
            </a:r>
          </a:p>
          <a:p>
            <a:pPr lvl="1"/>
            <a:r>
              <a:rPr lang="en-US"/>
              <a:t>Second level</a:t>
            </a:r>
          </a:p>
          <a:p>
            <a:pPr lvl="2"/>
            <a:r>
              <a:rPr lang="en-US"/>
              <a:t>Third level</a:t>
            </a:r>
          </a:p>
        </p:txBody>
      </p:sp>
      <p:sp>
        <p:nvSpPr>
          <p:cNvPr id="5" name="Footer Placeholder 4">
            <a:extLst>
              <a:ext uri="{FF2B5EF4-FFF2-40B4-BE49-F238E27FC236}">
                <a16:creationId xmlns="" xmlns:a16="http://schemas.microsoft.com/office/drawing/2014/main" id="{12B9C8B6-8205-4C76-A8B3-6A0AD901D0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2" name="Picture Placeholder 11">
            <a:extLst>
              <a:ext uri="{FF2B5EF4-FFF2-40B4-BE49-F238E27FC236}">
                <a16:creationId xmlns="" xmlns:a16="http://schemas.microsoft.com/office/drawing/2014/main" id="{4CADCDFA-40D3-4FE8-8482-2352DB54BCE1}"/>
              </a:ext>
            </a:extLst>
          </p:cNvPr>
          <p:cNvSpPr>
            <a:spLocks noGrp="1"/>
          </p:cNvSpPr>
          <p:nvPr>
            <p:ph type="pic" sz="quarter" idx="16" hasCustomPrompt="1"/>
          </p:nvPr>
        </p:nvSpPr>
        <p:spPr>
          <a:xfrm>
            <a:off x="360363" y="1817888"/>
            <a:ext cx="3678237" cy="1233487"/>
          </a:xfrm>
        </p:spPr>
        <p:txBody>
          <a:bodyPr tIns="144000"/>
          <a:lstStyle>
            <a:lvl1pPr marL="0" indent="0" algn="ctr">
              <a:buNone/>
              <a:defRPr/>
            </a:lvl1pPr>
          </a:lstStyle>
          <a:p>
            <a:r>
              <a:rPr lang="en-US" dirty="0"/>
              <a:t>Add icon or image</a:t>
            </a:r>
          </a:p>
        </p:txBody>
      </p:sp>
      <p:sp>
        <p:nvSpPr>
          <p:cNvPr id="13" name="Content Placeholder 2">
            <a:extLst>
              <a:ext uri="{FF2B5EF4-FFF2-40B4-BE49-F238E27FC236}">
                <a16:creationId xmlns="" xmlns:a16="http://schemas.microsoft.com/office/drawing/2014/main" id="{07BFC6C2-0944-41C4-A1F8-DBF51C90720C}"/>
              </a:ext>
            </a:extLst>
          </p:cNvPr>
          <p:cNvSpPr>
            <a:spLocks noGrp="1"/>
          </p:cNvSpPr>
          <p:nvPr>
            <p:ph idx="17" hasCustomPrompt="1"/>
          </p:nvPr>
        </p:nvSpPr>
        <p:spPr>
          <a:xfrm>
            <a:off x="4253776" y="3463301"/>
            <a:ext cx="3678237" cy="1445742"/>
          </a:xfrm>
        </p:spPr>
        <p:txBody>
          <a:bodyPr/>
          <a:lstStyle>
            <a:lvl1pPr>
              <a:defRPr/>
            </a:lvl1pPr>
          </a:lstStyle>
          <a:p>
            <a:pPr lvl="0"/>
            <a:r>
              <a:rPr lang="en-US"/>
              <a:t>Add text</a:t>
            </a:r>
          </a:p>
          <a:p>
            <a:pPr lvl="1"/>
            <a:r>
              <a:rPr lang="en-US"/>
              <a:t>Second level</a:t>
            </a:r>
          </a:p>
          <a:p>
            <a:pPr lvl="2"/>
            <a:r>
              <a:rPr lang="en-US"/>
              <a:t>Third level</a:t>
            </a:r>
          </a:p>
        </p:txBody>
      </p:sp>
      <p:sp>
        <p:nvSpPr>
          <p:cNvPr id="15" name="Picture Placeholder 11">
            <a:extLst>
              <a:ext uri="{FF2B5EF4-FFF2-40B4-BE49-F238E27FC236}">
                <a16:creationId xmlns="" xmlns:a16="http://schemas.microsoft.com/office/drawing/2014/main" id="{980C40B3-D75F-4C27-8F65-9B5C0A68B32D}"/>
              </a:ext>
            </a:extLst>
          </p:cNvPr>
          <p:cNvSpPr>
            <a:spLocks noGrp="1"/>
          </p:cNvSpPr>
          <p:nvPr>
            <p:ph type="pic" sz="quarter" idx="19" hasCustomPrompt="1"/>
          </p:nvPr>
        </p:nvSpPr>
        <p:spPr>
          <a:xfrm>
            <a:off x="4254500" y="1817888"/>
            <a:ext cx="3678237" cy="1233487"/>
          </a:xfrm>
        </p:spPr>
        <p:txBody>
          <a:bodyPr tIns="144000"/>
          <a:lstStyle>
            <a:lvl1pPr marL="0" indent="0" algn="ctr">
              <a:buNone/>
              <a:defRPr/>
            </a:lvl1pPr>
          </a:lstStyle>
          <a:p>
            <a:r>
              <a:rPr lang="en-US" dirty="0"/>
              <a:t>Add icon or image</a:t>
            </a:r>
          </a:p>
        </p:txBody>
      </p:sp>
      <p:sp>
        <p:nvSpPr>
          <p:cNvPr id="16" name="Content Placeholder 2">
            <a:extLst>
              <a:ext uri="{FF2B5EF4-FFF2-40B4-BE49-F238E27FC236}">
                <a16:creationId xmlns="" xmlns:a16="http://schemas.microsoft.com/office/drawing/2014/main" id="{B362638D-6D6F-4355-AD1C-5B82AC48292D}"/>
              </a:ext>
            </a:extLst>
          </p:cNvPr>
          <p:cNvSpPr>
            <a:spLocks noGrp="1"/>
          </p:cNvSpPr>
          <p:nvPr>
            <p:ph idx="20" hasCustomPrompt="1"/>
          </p:nvPr>
        </p:nvSpPr>
        <p:spPr>
          <a:xfrm>
            <a:off x="8147189" y="3463301"/>
            <a:ext cx="3678237" cy="1465783"/>
          </a:xfrm>
        </p:spPr>
        <p:txBody>
          <a:bodyPr/>
          <a:lstStyle>
            <a:lvl1pPr>
              <a:defRPr/>
            </a:lvl1pPr>
          </a:lstStyle>
          <a:p>
            <a:pPr lvl="0"/>
            <a:r>
              <a:rPr lang="en-US"/>
              <a:t>Add text </a:t>
            </a:r>
          </a:p>
          <a:p>
            <a:pPr lvl="1"/>
            <a:r>
              <a:rPr lang="en-US"/>
              <a:t>Second level</a:t>
            </a:r>
          </a:p>
          <a:p>
            <a:pPr lvl="2"/>
            <a:r>
              <a:rPr lang="en-US"/>
              <a:t>Third level</a:t>
            </a:r>
          </a:p>
        </p:txBody>
      </p:sp>
      <p:sp>
        <p:nvSpPr>
          <p:cNvPr id="18" name="Picture Placeholder 11">
            <a:extLst>
              <a:ext uri="{FF2B5EF4-FFF2-40B4-BE49-F238E27FC236}">
                <a16:creationId xmlns="" xmlns:a16="http://schemas.microsoft.com/office/drawing/2014/main" id="{EB21BCFD-8E2F-4F1B-86E7-41F1317ED1EB}"/>
              </a:ext>
            </a:extLst>
          </p:cNvPr>
          <p:cNvSpPr>
            <a:spLocks noGrp="1"/>
          </p:cNvSpPr>
          <p:nvPr>
            <p:ph type="pic" sz="quarter" idx="22" hasCustomPrompt="1"/>
          </p:nvPr>
        </p:nvSpPr>
        <p:spPr>
          <a:xfrm>
            <a:off x="8147913" y="1817888"/>
            <a:ext cx="3678237" cy="1233487"/>
          </a:xfrm>
        </p:spPr>
        <p:txBody>
          <a:bodyPr tIns="144000"/>
          <a:lstStyle>
            <a:lvl1pPr marL="0" indent="0" algn="ctr">
              <a:buNone/>
              <a:defRPr/>
            </a:lvl1pPr>
          </a:lstStyle>
          <a:p>
            <a:r>
              <a:rPr lang="en-US" dirty="0"/>
              <a:t>Add icon or image</a:t>
            </a:r>
          </a:p>
        </p:txBody>
      </p:sp>
      <p:sp>
        <p:nvSpPr>
          <p:cNvPr id="20" name="Text Placeholder 19">
            <a:extLst>
              <a:ext uri="{FF2B5EF4-FFF2-40B4-BE49-F238E27FC236}">
                <a16:creationId xmlns="" xmlns:a16="http://schemas.microsoft.com/office/drawing/2014/main" id="{A74B85C6-BEF9-4ADA-A489-A0B4FF568991}"/>
              </a:ext>
            </a:extLst>
          </p:cNvPr>
          <p:cNvSpPr>
            <a:spLocks noGrp="1"/>
          </p:cNvSpPr>
          <p:nvPr>
            <p:ph type="body" sz="quarter" idx="23" hasCustomPrompt="1"/>
          </p:nvPr>
        </p:nvSpPr>
        <p:spPr>
          <a:xfrm>
            <a:off x="360001"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1" name="Text Placeholder 19">
            <a:extLst>
              <a:ext uri="{FF2B5EF4-FFF2-40B4-BE49-F238E27FC236}">
                <a16:creationId xmlns="" xmlns:a16="http://schemas.microsoft.com/office/drawing/2014/main" id="{018407E5-6E6D-4F09-B91C-72513303E8D7}"/>
              </a:ext>
            </a:extLst>
          </p:cNvPr>
          <p:cNvSpPr>
            <a:spLocks noGrp="1"/>
          </p:cNvSpPr>
          <p:nvPr>
            <p:ph type="body" sz="quarter" idx="24" hasCustomPrompt="1"/>
          </p:nvPr>
        </p:nvSpPr>
        <p:spPr>
          <a:xfrm>
            <a:off x="4256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2" name="Text Placeholder 19">
            <a:extLst>
              <a:ext uri="{FF2B5EF4-FFF2-40B4-BE49-F238E27FC236}">
                <a16:creationId xmlns="" xmlns:a16="http://schemas.microsoft.com/office/drawing/2014/main" id="{2BCB50A8-00F6-4AE3-8876-B966A2F7B526}"/>
              </a:ext>
            </a:extLst>
          </p:cNvPr>
          <p:cNvSpPr>
            <a:spLocks noGrp="1"/>
          </p:cNvSpPr>
          <p:nvPr>
            <p:ph type="body" sz="quarter" idx="25" hasCustomPrompt="1"/>
          </p:nvPr>
        </p:nvSpPr>
        <p:spPr>
          <a:xfrm>
            <a:off x="8152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19" name="Title 1">
            <a:extLst>
              <a:ext uri="{FF2B5EF4-FFF2-40B4-BE49-F238E27FC236}">
                <a16:creationId xmlns="" xmlns:a16="http://schemas.microsoft.com/office/drawing/2014/main" id="{5AE9A54B-53A1-4875-849F-D52831CDD1FD}"/>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23" name="Text Placeholder 8">
            <a:extLst>
              <a:ext uri="{FF2B5EF4-FFF2-40B4-BE49-F238E27FC236}">
                <a16:creationId xmlns="" xmlns:a16="http://schemas.microsoft.com/office/drawing/2014/main" id="{1627A9DD-9A45-4FE5-86D5-7683C39397EB}"/>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4" name="Straight Connector 23">
            <a:extLst>
              <a:ext uri="{FF2B5EF4-FFF2-40B4-BE49-F238E27FC236}">
                <a16:creationId xmlns="" xmlns:a16="http://schemas.microsoft.com/office/drawing/2014/main" id="{AD6C75EF-3540-433C-8334-6F285BDB9FE7}"/>
              </a:ext>
            </a:extLst>
          </p:cNvPr>
          <p:cNvCxnSpPr>
            <a:cxnSpLocks/>
          </p:cNvCxnSpPr>
          <p:nvPr userDrawn="1"/>
        </p:nvCxnSpPr>
        <p:spPr>
          <a:xfrm>
            <a:off x="358775"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F79CD8C9-909F-491D-9740-1993F522A2AE}"/>
              </a:ext>
            </a:extLst>
          </p:cNvPr>
          <p:cNvCxnSpPr>
            <a:cxnSpLocks/>
          </p:cNvCxnSpPr>
          <p:nvPr userDrawn="1"/>
        </p:nvCxnSpPr>
        <p:spPr>
          <a:xfrm>
            <a:off x="8147189" y="3256236"/>
            <a:ext cx="36863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FF514217-1803-4DAB-AA3A-C7CEC59F6FB2}"/>
              </a:ext>
            </a:extLst>
          </p:cNvPr>
          <p:cNvCxnSpPr>
            <a:cxnSpLocks/>
          </p:cNvCxnSpPr>
          <p:nvPr userDrawn="1"/>
        </p:nvCxnSpPr>
        <p:spPr>
          <a:xfrm>
            <a:off x="4256088"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68553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 xmlns:a16="http://schemas.microsoft.com/office/drawing/2014/main" id="{541351A2-CEC3-4AEC-8236-A5FB8016D6B2}"/>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76200" y="34890"/>
            <a:ext cx="12049125" cy="6788220"/>
          </a:xfrm>
          <a:prstGeom prst="rect">
            <a:avLst/>
          </a:prstGeom>
        </p:spPr>
      </p:pic>
      <p:sp>
        <p:nvSpPr>
          <p:cNvPr id="2" name="Title 1">
            <a:extLst>
              <a:ext uri="{FF2B5EF4-FFF2-40B4-BE49-F238E27FC236}">
                <a16:creationId xmlns=""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ext Placeholder 4">
            <a:extLst>
              <a:ext uri="{FF2B5EF4-FFF2-40B4-BE49-F238E27FC236}">
                <a16:creationId xmlns=""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188993823" name="image" descr="{&quot;templafy&quot;:{&quot;id&quot;:&quot;43cd64bb-2559-4ddf-a54e-73b4d0cd6291&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11879541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AEF37376-B2FD-48AB-B025-33847E15CB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 name="Text Placeholder 6">
            <a:extLst>
              <a:ext uri="{FF2B5EF4-FFF2-40B4-BE49-F238E27FC236}">
                <a16:creationId xmlns="" xmlns:a16="http://schemas.microsoft.com/office/drawing/2014/main" id="{E5B0AE5F-0AD7-45BF-A186-F70AD8B57411}"/>
              </a:ext>
            </a:extLst>
          </p:cNvPr>
          <p:cNvSpPr>
            <a:spLocks noGrp="1"/>
          </p:cNvSpPr>
          <p:nvPr>
            <p:ph type="body" sz="quarter" idx="13" hasCustomPrompt="1"/>
          </p:nvPr>
        </p:nvSpPr>
        <p:spPr>
          <a:xfrm>
            <a:off x="358775"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29" name="Text Placeholder 6">
            <a:extLst>
              <a:ext uri="{FF2B5EF4-FFF2-40B4-BE49-F238E27FC236}">
                <a16:creationId xmlns="" xmlns:a16="http://schemas.microsoft.com/office/drawing/2014/main" id="{B0522132-8E3B-49B8-A485-CEE1F2CAFD4D}"/>
              </a:ext>
            </a:extLst>
          </p:cNvPr>
          <p:cNvSpPr>
            <a:spLocks noGrp="1"/>
          </p:cNvSpPr>
          <p:nvPr>
            <p:ph type="body" sz="quarter" idx="14" hasCustomPrompt="1"/>
          </p:nvPr>
        </p:nvSpPr>
        <p:spPr>
          <a:xfrm>
            <a:off x="3281363"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0" name="Text Placeholder 6">
            <a:extLst>
              <a:ext uri="{FF2B5EF4-FFF2-40B4-BE49-F238E27FC236}">
                <a16:creationId xmlns="" xmlns:a16="http://schemas.microsoft.com/office/drawing/2014/main" id="{1FD453A3-DDDB-4208-BE70-083FE24E99E6}"/>
              </a:ext>
            </a:extLst>
          </p:cNvPr>
          <p:cNvSpPr>
            <a:spLocks noGrp="1"/>
          </p:cNvSpPr>
          <p:nvPr>
            <p:ph type="body" sz="quarter" idx="15" hasCustomPrompt="1"/>
          </p:nvPr>
        </p:nvSpPr>
        <p:spPr>
          <a:xfrm>
            <a:off x="6203951"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1" name="Text Placeholder 6">
            <a:extLst>
              <a:ext uri="{FF2B5EF4-FFF2-40B4-BE49-F238E27FC236}">
                <a16:creationId xmlns="" xmlns:a16="http://schemas.microsoft.com/office/drawing/2014/main" id="{ABB11E91-3DE4-48AE-B64C-741B09D47C98}"/>
              </a:ext>
            </a:extLst>
          </p:cNvPr>
          <p:cNvSpPr>
            <a:spLocks noGrp="1"/>
          </p:cNvSpPr>
          <p:nvPr>
            <p:ph type="body" sz="quarter" idx="16" hasCustomPrompt="1"/>
          </p:nvPr>
        </p:nvSpPr>
        <p:spPr>
          <a:xfrm>
            <a:off x="9126539" y="1797051"/>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3" name="Content Placeholder 32">
            <a:extLst>
              <a:ext uri="{FF2B5EF4-FFF2-40B4-BE49-F238E27FC236}">
                <a16:creationId xmlns="" xmlns:a16="http://schemas.microsoft.com/office/drawing/2014/main" id="{50962EFB-4349-46BD-8CA6-22D2BD2A65A8}"/>
              </a:ext>
            </a:extLst>
          </p:cNvPr>
          <p:cNvSpPr>
            <a:spLocks noGrp="1"/>
          </p:cNvSpPr>
          <p:nvPr>
            <p:ph sz="quarter" idx="17" hasCustomPrompt="1"/>
          </p:nvPr>
        </p:nvSpPr>
        <p:spPr>
          <a:xfrm>
            <a:off x="358775" y="3027363"/>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2">
            <a:extLst>
              <a:ext uri="{FF2B5EF4-FFF2-40B4-BE49-F238E27FC236}">
                <a16:creationId xmlns="" xmlns:a16="http://schemas.microsoft.com/office/drawing/2014/main" id="{62D66E2E-2FE0-4D07-8B76-1EE08A9199AD}"/>
              </a:ext>
            </a:extLst>
          </p:cNvPr>
          <p:cNvSpPr>
            <a:spLocks noGrp="1"/>
          </p:cNvSpPr>
          <p:nvPr>
            <p:ph sz="quarter" idx="18" hasCustomPrompt="1"/>
          </p:nvPr>
        </p:nvSpPr>
        <p:spPr>
          <a:xfrm>
            <a:off x="3281363" y="3027362"/>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2">
            <a:extLst>
              <a:ext uri="{FF2B5EF4-FFF2-40B4-BE49-F238E27FC236}">
                <a16:creationId xmlns="" xmlns:a16="http://schemas.microsoft.com/office/drawing/2014/main" id="{47115789-4D0A-4CCE-8671-6273B0381B01}"/>
              </a:ext>
            </a:extLst>
          </p:cNvPr>
          <p:cNvSpPr>
            <a:spLocks noGrp="1"/>
          </p:cNvSpPr>
          <p:nvPr>
            <p:ph sz="quarter" idx="19" hasCustomPrompt="1"/>
          </p:nvPr>
        </p:nvSpPr>
        <p:spPr>
          <a:xfrm>
            <a:off x="6203950" y="3027363"/>
            <a:ext cx="2706688" cy="29305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2">
            <a:extLst>
              <a:ext uri="{FF2B5EF4-FFF2-40B4-BE49-F238E27FC236}">
                <a16:creationId xmlns="" xmlns:a16="http://schemas.microsoft.com/office/drawing/2014/main" id="{79F26C1F-5758-4A52-A55F-85316A7B4CD2}"/>
              </a:ext>
            </a:extLst>
          </p:cNvPr>
          <p:cNvSpPr>
            <a:spLocks noGrp="1"/>
          </p:cNvSpPr>
          <p:nvPr>
            <p:ph sz="quarter" idx="20" hasCustomPrompt="1"/>
          </p:nvPr>
        </p:nvSpPr>
        <p:spPr>
          <a:xfrm>
            <a:off x="9124950" y="3027361"/>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 xmlns:a16="http://schemas.microsoft.com/office/drawing/2014/main" id="{A04D6D7E-5B6A-4D30-807B-84F2D80F27DE}"/>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 xmlns:a16="http://schemas.microsoft.com/office/drawing/2014/main" id="{825E8E79-5239-4CEE-ADD6-D4B6F35018BC}"/>
              </a:ext>
            </a:extLst>
          </p:cNvPr>
          <p:cNvSpPr>
            <a:spLocks noGrp="1"/>
          </p:cNvSpPr>
          <p:nvPr>
            <p:ph type="body" sz="quarter" idx="24"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5" name="Straight Connector 24">
            <a:extLst>
              <a:ext uri="{FF2B5EF4-FFF2-40B4-BE49-F238E27FC236}">
                <a16:creationId xmlns="" xmlns:a16="http://schemas.microsoft.com/office/drawing/2014/main" id="{629706EB-0973-44F7-B89F-839FA7D5AD2A}"/>
              </a:ext>
            </a:extLst>
          </p:cNvPr>
          <p:cNvCxnSpPr/>
          <p:nvPr userDrawn="1"/>
        </p:nvCxnSpPr>
        <p:spPr>
          <a:xfrm>
            <a:off x="3176269"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9DCC7303-2429-4E29-8CDE-1D1807376E92}"/>
              </a:ext>
            </a:extLst>
          </p:cNvPr>
          <p:cNvCxnSpPr/>
          <p:nvPr userDrawn="1"/>
        </p:nvCxnSpPr>
        <p:spPr>
          <a:xfrm>
            <a:off x="60905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5D030F71-7192-4E9A-B664-DDFE7CBE7BA3}"/>
              </a:ext>
            </a:extLst>
          </p:cNvPr>
          <p:cNvCxnSpPr/>
          <p:nvPr userDrawn="1"/>
        </p:nvCxnSpPr>
        <p:spPr>
          <a:xfrm>
            <a:off x="90242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3186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6" name="Slide Number Placeholder 5">
            <a:extLst>
              <a:ext uri="{FF2B5EF4-FFF2-40B4-BE49-F238E27FC236}">
                <a16:creationId xmlns=""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2" name="Picture Placeholder 11">
            <a:extLst>
              <a:ext uri="{FF2B5EF4-FFF2-40B4-BE49-F238E27FC236}">
                <a16:creationId xmlns="" xmlns:a16="http://schemas.microsoft.com/office/drawing/2014/main" id="{81A47700-3237-48CD-894B-F3605A035289}"/>
              </a:ext>
            </a:extLst>
          </p:cNvPr>
          <p:cNvSpPr>
            <a:spLocks noGrp="1"/>
          </p:cNvSpPr>
          <p:nvPr>
            <p:ph type="pic" sz="quarter" idx="15" hasCustomPrompt="1"/>
          </p:nvPr>
        </p:nvSpPr>
        <p:spPr>
          <a:xfrm>
            <a:off x="6203950" y="0"/>
            <a:ext cx="5988050" cy="6858000"/>
          </a:xfrm>
        </p:spPr>
        <p:txBody>
          <a:bodyPr tIns="144000"/>
          <a:lstStyle>
            <a:lvl1pPr marL="0" indent="0" algn="ctr">
              <a:buFontTx/>
              <a:buNone/>
              <a:defRPr/>
            </a:lvl1pPr>
          </a:lstStyle>
          <a:p>
            <a:r>
              <a:rPr lang="en-US" dirty="0"/>
              <a:t>Add image</a:t>
            </a:r>
          </a:p>
        </p:txBody>
      </p:sp>
      <p:sp>
        <p:nvSpPr>
          <p:cNvPr id="4" name="Content Placeholder 3">
            <a:extLst>
              <a:ext uri="{FF2B5EF4-FFF2-40B4-BE49-F238E27FC236}">
                <a16:creationId xmlns="" xmlns:a16="http://schemas.microsoft.com/office/drawing/2014/main" id="{5B28B228-E5B9-4DB5-A4AC-57DC32B1D1AF}"/>
              </a:ext>
            </a:extLst>
          </p:cNvPr>
          <p:cNvSpPr>
            <a:spLocks noGrp="1"/>
          </p:cNvSpPr>
          <p:nvPr>
            <p:ph sz="quarter" idx="16" hasCustomPrompt="1"/>
          </p:nvPr>
        </p:nvSpPr>
        <p:spPr>
          <a:xfrm>
            <a:off x="358464" y="1947863"/>
            <a:ext cx="5627999" cy="40100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 xmlns:a16="http://schemas.microsoft.com/office/drawing/2014/main" id="{8B6AFC1A-7411-46B5-810D-D905542FAEA1}"/>
              </a:ext>
            </a:extLst>
          </p:cNvPr>
          <p:cNvCxnSpPr>
            <a:cxnSpLocks/>
          </p:cNvCxnSpPr>
          <p:nvPr userDrawn="1"/>
        </p:nvCxnSpPr>
        <p:spPr>
          <a:xfrm>
            <a:off x="358464" y="1798638"/>
            <a:ext cx="5627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35923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Picture (Caption and Note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 xmlns:a16="http://schemas.microsoft.com/office/drawing/2014/main" id="{B06A07A4-FC84-46D6-8C0C-1AE653D2DF4E}"/>
              </a:ext>
            </a:extLst>
          </p:cNvPr>
          <p:cNvSpPr>
            <a:spLocks noGrp="1"/>
          </p:cNvSpPr>
          <p:nvPr>
            <p:ph idx="1" hasCustomPrompt="1"/>
          </p:nvPr>
        </p:nvSpPr>
        <p:spPr>
          <a:xfrm>
            <a:off x="360000" y="1933575"/>
            <a:ext cx="3636000" cy="40171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Picture Placeholder 7">
            <a:extLst>
              <a:ext uri="{FF2B5EF4-FFF2-40B4-BE49-F238E27FC236}">
                <a16:creationId xmlns="" xmlns:a16="http://schemas.microsoft.com/office/drawing/2014/main" id="{049B141A-9BA5-4A19-A0FC-DA5123F1D467}"/>
              </a:ext>
            </a:extLst>
          </p:cNvPr>
          <p:cNvSpPr>
            <a:spLocks noGrp="1"/>
          </p:cNvSpPr>
          <p:nvPr>
            <p:ph type="pic" sz="quarter" idx="13" hasCustomPrompt="1"/>
          </p:nvPr>
        </p:nvSpPr>
        <p:spPr>
          <a:xfrm>
            <a:off x="6203949" y="0"/>
            <a:ext cx="5988051" cy="5116513"/>
          </a:xfrm>
        </p:spPr>
        <p:txBody>
          <a:bodyPr tIns="108000"/>
          <a:lstStyle>
            <a:lvl1pPr marL="0" indent="0" algn="ctr">
              <a:buNone/>
              <a:defRPr/>
            </a:lvl1pPr>
          </a:lstStyle>
          <a:p>
            <a:r>
              <a:rPr lang="en-US" dirty="0"/>
              <a:t>Add image</a:t>
            </a:r>
          </a:p>
        </p:txBody>
      </p:sp>
      <p:sp>
        <p:nvSpPr>
          <p:cNvPr id="5" name="Footer Placeholder 4">
            <a:extLst>
              <a:ext uri="{FF2B5EF4-FFF2-40B4-BE49-F238E27FC236}">
                <a16:creationId xmlns="" xmlns:a16="http://schemas.microsoft.com/office/drawing/2014/main" id="{25014382-B193-4639-B430-DDBDD3C02A70}"/>
              </a:ext>
            </a:extLst>
          </p:cNvPr>
          <p:cNvSpPr>
            <a:spLocks noGrp="1"/>
          </p:cNvSpPr>
          <p:nvPr>
            <p:ph type="ftr" sz="quarter" idx="18"/>
          </p:nvPr>
        </p:nvSpPr>
        <p:spPr/>
        <p:txBody>
          <a:bodyPr/>
          <a:lstStyle/>
          <a:p>
            <a:endParaRPr lang="en-US" dirty="0"/>
          </a:p>
        </p:txBody>
      </p:sp>
      <p:sp>
        <p:nvSpPr>
          <p:cNvPr id="6" name="Slide Number Placeholder 5">
            <a:extLst>
              <a:ext uri="{FF2B5EF4-FFF2-40B4-BE49-F238E27FC236}">
                <a16:creationId xmlns="" xmlns:a16="http://schemas.microsoft.com/office/drawing/2014/main" id="{5FAD65E8-94C5-4A7B-9132-01DCD114871C}"/>
              </a:ext>
            </a:extLst>
          </p:cNvPr>
          <p:cNvSpPr>
            <a:spLocks noGrp="1"/>
          </p:cNvSpPr>
          <p:nvPr>
            <p:ph type="sldNum" sz="quarter" idx="19"/>
          </p:nvPr>
        </p:nvSpPr>
        <p:spPr/>
        <p:txBody>
          <a:bodyPr/>
          <a:lstStyle/>
          <a:p>
            <a:fld id="{9E2BE927-25C7-4379-86F1-C17ED9D2A7F2}" type="slidenum">
              <a:rPr lang="en-US" smtClean="0"/>
              <a:pPr/>
              <a:t>‹#›</a:t>
            </a:fld>
            <a:endParaRPr lang="en-US" dirty="0"/>
          </a:p>
        </p:txBody>
      </p:sp>
      <p:sp>
        <p:nvSpPr>
          <p:cNvPr id="10" name="Text Placeholder 9">
            <a:extLst>
              <a:ext uri="{FF2B5EF4-FFF2-40B4-BE49-F238E27FC236}">
                <a16:creationId xmlns="" xmlns:a16="http://schemas.microsoft.com/office/drawing/2014/main" id="{6B6C4400-E6ED-4D35-8BA3-E01FDEC0B419}"/>
              </a:ext>
            </a:extLst>
          </p:cNvPr>
          <p:cNvSpPr>
            <a:spLocks noGrp="1"/>
          </p:cNvSpPr>
          <p:nvPr>
            <p:ph type="body" sz="quarter" idx="20" hasCustomPrompt="1"/>
          </p:nvPr>
        </p:nvSpPr>
        <p:spPr>
          <a:xfrm>
            <a:off x="6203950" y="5276850"/>
            <a:ext cx="5627688" cy="681038"/>
          </a:xfrm>
        </p:spPr>
        <p:txBody>
          <a:bodyPr/>
          <a:lstStyle>
            <a:lvl1pPr marL="0" indent="0">
              <a:buNone/>
              <a:defRPr sz="800">
                <a:solidFill>
                  <a:schemeClr val="bg1">
                    <a:lumMod val="50000"/>
                  </a:schemeClr>
                </a:solidFill>
                <a:latin typeface="+mn-lt"/>
              </a:defRPr>
            </a:lvl1pPr>
            <a:lvl2pPr marL="85725" indent="-85725">
              <a:defRPr sz="800">
                <a:solidFill>
                  <a:schemeClr val="bg1">
                    <a:lumMod val="50000"/>
                  </a:schemeClr>
                </a:solidFill>
                <a:latin typeface="+mn-lt"/>
              </a:defRPr>
            </a:lvl2pPr>
            <a:lvl3pPr marL="85725" indent="-85725">
              <a:defRPr sz="800">
                <a:solidFill>
                  <a:schemeClr val="bg1">
                    <a:lumMod val="50000"/>
                  </a:schemeClr>
                </a:solidFill>
                <a:latin typeface="+mn-lt"/>
              </a:defRPr>
            </a:lvl3pPr>
            <a:lvl4pPr marL="85725" indent="-85725">
              <a:defRPr sz="800">
                <a:solidFill>
                  <a:schemeClr val="bg1">
                    <a:lumMod val="50000"/>
                  </a:schemeClr>
                </a:solidFill>
                <a:latin typeface="+mn-lt"/>
              </a:defRPr>
            </a:lvl4pPr>
            <a:lvl5pPr marL="85725" indent="-85725">
              <a:defRPr sz="800">
                <a:solidFill>
                  <a:schemeClr val="bg1">
                    <a:lumMod val="50000"/>
                  </a:schemeClr>
                </a:solidFill>
                <a:latin typeface="+mn-lt"/>
              </a:defRPr>
            </a:lvl5pPr>
          </a:lstStyle>
          <a:p>
            <a:pPr lvl="0"/>
            <a:r>
              <a:rPr lang="en-US"/>
              <a:t>Add notes</a:t>
            </a:r>
          </a:p>
        </p:txBody>
      </p:sp>
      <p:sp>
        <p:nvSpPr>
          <p:cNvPr id="14" name="Text Placeholder 16">
            <a:extLst>
              <a:ext uri="{FF2B5EF4-FFF2-40B4-BE49-F238E27FC236}">
                <a16:creationId xmlns="" xmlns:a16="http://schemas.microsoft.com/office/drawing/2014/main" id="{5833C665-39F1-4A75-BF27-CE9EADE6B45B}"/>
              </a:ext>
            </a:extLst>
          </p:cNvPr>
          <p:cNvSpPr>
            <a:spLocks noGrp="1"/>
          </p:cNvSpPr>
          <p:nvPr>
            <p:ph type="body" sz="quarter" idx="17" hasCustomPrompt="1"/>
          </p:nvPr>
        </p:nvSpPr>
        <p:spPr>
          <a:xfrm>
            <a:off x="4211948" y="1933574"/>
            <a:ext cx="1774515" cy="40171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 </a:t>
            </a:r>
          </a:p>
        </p:txBody>
      </p:sp>
      <p:cxnSp>
        <p:nvCxnSpPr>
          <p:cNvPr id="13" name="Straight Connector 12">
            <a:extLst>
              <a:ext uri="{FF2B5EF4-FFF2-40B4-BE49-F238E27FC236}">
                <a16:creationId xmlns="" xmlns:a16="http://schemas.microsoft.com/office/drawing/2014/main" id="{551FC172-A618-4D33-986D-4DB159A4068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2422B339-6A22-4BE5-A2CA-235B2C90E22F}"/>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53777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Picture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 xmlns:a16="http://schemas.microsoft.com/office/drawing/2014/main" id="{B06A07A4-FC84-46D6-8C0C-1AE653D2DF4E}"/>
              </a:ext>
            </a:extLst>
          </p:cNvPr>
          <p:cNvSpPr>
            <a:spLocks noGrp="1"/>
          </p:cNvSpPr>
          <p:nvPr>
            <p:ph idx="1" hasCustomPrompt="1"/>
          </p:nvPr>
        </p:nvSpPr>
        <p:spPr>
          <a:xfrm>
            <a:off x="360000" y="1933575"/>
            <a:ext cx="3636000" cy="40243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Picture Placeholder 7">
            <a:extLst>
              <a:ext uri="{FF2B5EF4-FFF2-40B4-BE49-F238E27FC236}">
                <a16:creationId xmlns="" xmlns:a16="http://schemas.microsoft.com/office/drawing/2014/main" id="{049B141A-9BA5-4A19-A0FC-DA5123F1D467}"/>
              </a:ext>
            </a:extLst>
          </p:cNvPr>
          <p:cNvSpPr>
            <a:spLocks noGrp="1"/>
          </p:cNvSpPr>
          <p:nvPr>
            <p:ph type="pic" sz="quarter" idx="13" hasCustomPrompt="1"/>
          </p:nvPr>
        </p:nvSpPr>
        <p:spPr>
          <a:xfrm>
            <a:off x="6203949" y="0"/>
            <a:ext cx="5988051" cy="6858000"/>
          </a:xfrm>
        </p:spPr>
        <p:txBody>
          <a:bodyPr tIns="108000"/>
          <a:lstStyle>
            <a:lvl1pPr marL="0" indent="0" algn="ctr">
              <a:buNone/>
              <a:defRPr/>
            </a:lvl1pPr>
          </a:lstStyle>
          <a:p>
            <a:r>
              <a:rPr lang="en-US" dirty="0"/>
              <a:t>Add image</a:t>
            </a:r>
          </a:p>
        </p:txBody>
      </p:sp>
      <p:sp>
        <p:nvSpPr>
          <p:cNvPr id="17" name="Text Placeholder 16">
            <a:extLst>
              <a:ext uri="{FF2B5EF4-FFF2-40B4-BE49-F238E27FC236}">
                <a16:creationId xmlns="" xmlns:a16="http://schemas.microsoft.com/office/drawing/2014/main" id="{8AA74B35-B540-4B3C-9D8F-817164847D73}"/>
              </a:ext>
            </a:extLst>
          </p:cNvPr>
          <p:cNvSpPr>
            <a:spLocks noGrp="1"/>
          </p:cNvSpPr>
          <p:nvPr>
            <p:ph type="body" sz="quarter" idx="17" hasCustomPrompt="1"/>
          </p:nvPr>
        </p:nvSpPr>
        <p:spPr>
          <a:xfrm>
            <a:off x="4211948" y="1933574"/>
            <a:ext cx="1774515" cy="4024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9" name="Straight Connector 8">
            <a:extLst>
              <a:ext uri="{FF2B5EF4-FFF2-40B4-BE49-F238E27FC236}">
                <a16:creationId xmlns="" xmlns:a16="http://schemas.microsoft.com/office/drawing/2014/main" id="{76C64633-7D3D-4F87-8DBB-3884A55B8BA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2566F7B9-AC7A-43B8-8EA2-35264308E6E0}"/>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34503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57C579B-417E-4225-9C3E-B7DC3D5AF0B8}"/>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5" name="Guides" hidden="1">
            <a:extLst>
              <a:ext uri="{FF2B5EF4-FFF2-40B4-BE49-F238E27FC236}">
                <a16:creationId xmlns="" xmlns:a16="http://schemas.microsoft.com/office/drawing/2014/main" id="{AE293D12-3575-4044-B77C-740363754EDD}"/>
              </a:ext>
            </a:extLst>
          </p:cNvPr>
          <p:cNvSpPr/>
          <p:nvPr userDrawn="1"/>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6" name="Picture Placeholder 5">
            <a:extLst>
              <a:ext uri="{FF2B5EF4-FFF2-40B4-BE49-F238E27FC236}">
                <a16:creationId xmlns="" xmlns:a16="http://schemas.microsoft.com/office/drawing/2014/main" id="{20665364-8FDD-4EEB-8935-38E9CC0C0A0B}"/>
              </a:ext>
            </a:extLst>
          </p:cNvPr>
          <p:cNvSpPr>
            <a:spLocks noGrp="1"/>
          </p:cNvSpPr>
          <p:nvPr>
            <p:ph type="pic" sz="quarter" idx="13" hasCustomPrompt="1"/>
          </p:nvPr>
        </p:nvSpPr>
        <p:spPr>
          <a:xfrm>
            <a:off x="0" y="0"/>
            <a:ext cx="12192000" cy="6858000"/>
          </a:xfrm>
        </p:spPr>
        <p:txBody>
          <a:bodyPr tIns="144000"/>
          <a:lstStyle>
            <a:lvl1pPr marL="0" indent="0" algn="ctr">
              <a:buNone/>
              <a:defRPr/>
            </a:lvl1pPr>
          </a:lstStyle>
          <a:p>
            <a:r>
              <a:rPr lang="en-US" dirty="0"/>
              <a:t>Add image</a:t>
            </a:r>
          </a:p>
        </p:txBody>
      </p:sp>
    </p:spTree>
    <p:extLst>
      <p:ext uri="{BB962C8B-B14F-4D97-AF65-F5344CB8AC3E}">
        <p14:creationId xmlns:p14="http://schemas.microsoft.com/office/powerpoint/2010/main" val="3524961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and Caption Left">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85ECFE03-6EEB-4D4C-98E1-8AA0B08B206C}"/>
              </a:ext>
            </a:extLst>
          </p:cNvPr>
          <p:cNvSpPr>
            <a:spLocks noGrp="1"/>
          </p:cNvSpPr>
          <p:nvPr>
            <p:ph type="pic" sz="quarter" idx="18" hasCustomPrompt="1"/>
          </p:nvPr>
        </p:nvSpPr>
        <p:spPr>
          <a:xfrm>
            <a:off x="2306638" y="0"/>
            <a:ext cx="9885362" cy="6858000"/>
          </a:xfrm>
        </p:spPr>
        <p:txBody>
          <a:bodyPr tIns="144000"/>
          <a:lstStyle>
            <a:lvl1pPr marL="0" indent="0" algn="ctr">
              <a:buNone/>
              <a:defRPr/>
            </a:lvl1pPr>
          </a:lstStyle>
          <a:p>
            <a:r>
              <a:rPr lang="en-US" dirty="0"/>
              <a:t>Add image</a:t>
            </a:r>
          </a:p>
        </p:txBody>
      </p:sp>
      <p:sp>
        <p:nvSpPr>
          <p:cNvPr id="5" name="Slide Number Placeholder 4">
            <a:extLst>
              <a:ext uri="{FF2B5EF4-FFF2-40B4-BE49-F238E27FC236}">
                <a16:creationId xmlns=""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ext Placeholder 16">
            <a:extLst>
              <a:ext uri="{FF2B5EF4-FFF2-40B4-BE49-F238E27FC236}">
                <a16:creationId xmlns=""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 xmlns:a16="http://schemas.microsoft.com/office/drawing/2014/main" id="{1972A1B9-9317-49E0-94A8-DED1FC1E693B}"/>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19424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and Caption Bottom">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85ECFE03-6EEB-4D4C-98E1-8AA0B08B206C}"/>
              </a:ext>
            </a:extLst>
          </p:cNvPr>
          <p:cNvSpPr>
            <a:spLocks noGrp="1"/>
          </p:cNvSpPr>
          <p:nvPr>
            <p:ph type="pic" sz="quarter" idx="18" hasCustomPrompt="1"/>
          </p:nvPr>
        </p:nvSpPr>
        <p:spPr>
          <a:xfrm>
            <a:off x="0" y="0"/>
            <a:ext cx="12192000" cy="4491775"/>
          </a:xfrm>
        </p:spPr>
        <p:txBody>
          <a:bodyPr tIns="144000"/>
          <a:lstStyle>
            <a:lvl1pPr marL="0" indent="0" algn="ctr">
              <a:buNone/>
              <a:defRPr/>
            </a:lvl1pPr>
          </a:lstStyle>
          <a:p>
            <a:r>
              <a:rPr lang="en-US" dirty="0"/>
              <a:t>Add image</a:t>
            </a:r>
          </a:p>
        </p:txBody>
      </p:sp>
      <p:sp>
        <p:nvSpPr>
          <p:cNvPr id="5" name="Slide Number Placeholder 4">
            <a:extLst>
              <a:ext uri="{FF2B5EF4-FFF2-40B4-BE49-F238E27FC236}">
                <a16:creationId xmlns=""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ext Placeholder 16">
            <a:extLst>
              <a:ext uri="{FF2B5EF4-FFF2-40B4-BE49-F238E27FC236}">
                <a16:creationId xmlns="" xmlns:a16="http://schemas.microsoft.com/office/drawing/2014/main" id="{FBB49A15-B275-43D0-A0CB-A5A482CA9DC5}"/>
              </a:ext>
            </a:extLst>
          </p:cNvPr>
          <p:cNvSpPr>
            <a:spLocks noGrp="1"/>
          </p:cNvSpPr>
          <p:nvPr>
            <p:ph type="body" sz="quarter" idx="17" hasCustomPrompt="1"/>
          </p:nvPr>
        </p:nvSpPr>
        <p:spPr>
          <a:xfrm>
            <a:off x="10099276" y="4890575"/>
            <a:ext cx="1732000" cy="1067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 xmlns:a16="http://schemas.microsoft.com/office/drawing/2014/main" id="{912F1A23-2FB0-4130-A2FF-259BFB6E4D44}"/>
              </a:ext>
            </a:extLst>
          </p:cNvPr>
          <p:cNvCxnSpPr>
            <a:cxnSpLocks/>
          </p:cNvCxnSpPr>
          <p:nvPr userDrawn="1"/>
        </p:nvCxnSpPr>
        <p:spPr>
          <a:xfrm>
            <a:off x="10099276" y="47127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01672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t Screen Picture and Caption Left">
    <p:spTree>
      <p:nvGrpSpPr>
        <p:cNvPr id="1" name=""/>
        <p:cNvGrpSpPr/>
        <p:nvPr/>
      </p:nvGrpSpPr>
      <p:grpSpPr>
        <a:xfrm>
          <a:off x="0" y="0"/>
          <a:ext cx="0" cy="0"/>
          <a:chOff x="0" y="0"/>
          <a:chExt cx="0" cy="0"/>
        </a:xfrm>
      </p:grpSpPr>
      <p:sp>
        <p:nvSpPr>
          <p:cNvPr id="6" name="Guides" hidden="1">
            <a:extLst>
              <a:ext uri="{FF2B5EF4-FFF2-40B4-BE49-F238E27FC236}">
                <a16:creationId xmlns=""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ext Placeholder 16">
            <a:extLst>
              <a:ext uri="{FF2B5EF4-FFF2-40B4-BE49-F238E27FC236}">
                <a16:creationId xmlns=""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296" name="Picture Placeholder 295">
            <a:extLst>
              <a:ext uri="{FF2B5EF4-FFF2-40B4-BE49-F238E27FC236}">
                <a16:creationId xmlns="" xmlns:a16="http://schemas.microsoft.com/office/drawing/2014/main" id="{41AB6888-D532-42E9-A06A-F92BB8985544}"/>
              </a:ext>
            </a:extLst>
          </p:cNvPr>
          <p:cNvSpPr>
            <a:spLocks noGrp="1"/>
          </p:cNvSpPr>
          <p:nvPr>
            <p:ph type="pic" sz="quarter" idx="18" hasCustomPrompt="1"/>
          </p:nvPr>
        </p:nvSpPr>
        <p:spPr>
          <a:xfrm>
            <a:off x="2580845" y="352425"/>
            <a:ext cx="9611155" cy="6505574"/>
          </a:xfrm>
          <a:custGeom>
            <a:avLst/>
            <a:gdLst>
              <a:gd name="connsiteX0" fmla="*/ 1169593 w 9907829"/>
              <a:gd name="connsiteY0" fmla="*/ 6629618 h 6706386"/>
              <a:gd name="connsiteX1" fmla="*/ 1309450 w 9907829"/>
              <a:gd name="connsiteY1" fmla="*/ 6687585 h 6706386"/>
              <a:gd name="connsiteX2" fmla="*/ 1322130 w 9907829"/>
              <a:gd name="connsiteY2" fmla="*/ 6706386 h 6706386"/>
              <a:gd name="connsiteX3" fmla="*/ 1017056 w 9907829"/>
              <a:gd name="connsiteY3" fmla="*/ 6706386 h 6706386"/>
              <a:gd name="connsiteX4" fmla="*/ 1029737 w 9907829"/>
              <a:gd name="connsiteY4" fmla="*/ 6687585 h 6706386"/>
              <a:gd name="connsiteX5" fmla="*/ 1169593 w 9907829"/>
              <a:gd name="connsiteY5" fmla="*/ 6629618 h 6706386"/>
              <a:gd name="connsiteX6" fmla="*/ 55237 w 9907829"/>
              <a:gd name="connsiteY6" fmla="*/ 6215347 h 6706386"/>
              <a:gd name="connsiteX7" fmla="*/ 55307 w 9907829"/>
              <a:gd name="connsiteY7" fmla="*/ 6215361 h 6706386"/>
              <a:gd name="connsiteX8" fmla="*/ 76965 w 9907829"/>
              <a:gd name="connsiteY8" fmla="*/ 6219732 h 6706386"/>
              <a:gd name="connsiteX9" fmla="*/ 110472 w 9907829"/>
              <a:gd name="connsiteY9" fmla="*/ 6270583 h 6706386"/>
              <a:gd name="connsiteX10" fmla="*/ 55237 w 9907829"/>
              <a:gd name="connsiteY10" fmla="*/ 6325821 h 6706386"/>
              <a:gd name="connsiteX11" fmla="*/ 33871 w 9907829"/>
              <a:gd name="connsiteY11" fmla="*/ 6321525 h 6706386"/>
              <a:gd name="connsiteX12" fmla="*/ 33795 w 9907829"/>
              <a:gd name="connsiteY12" fmla="*/ 6321474 h 6706386"/>
              <a:gd name="connsiteX13" fmla="*/ 33600 w 9907829"/>
              <a:gd name="connsiteY13" fmla="*/ 6321435 h 6706386"/>
              <a:gd name="connsiteX14" fmla="*/ 24284 w 9907829"/>
              <a:gd name="connsiteY14" fmla="*/ 6315109 h 6706386"/>
              <a:gd name="connsiteX15" fmla="*/ 16299 w 9907829"/>
              <a:gd name="connsiteY15" fmla="*/ 6309763 h 6706386"/>
              <a:gd name="connsiteX16" fmla="*/ 16253 w 9907829"/>
              <a:gd name="connsiteY16" fmla="*/ 6309654 h 6706386"/>
              <a:gd name="connsiteX17" fmla="*/ 16058 w 9907829"/>
              <a:gd name="connsiteY17" fmla="*/ 6309523 h 6706386"/>
              <a:gd name="connsiteX18" fmla="*/ 0 w 9907829"/>
              <a:gd name="connsiteY18" fmla="*/ 6270583 h 6706386"/>
              <a:gd name="connsiteX19" fmla="*/ 16058 w 9907829"/>
              <a:gd name="connsiteY19" fmla="*/ 6231646 h 6706386"/>
              <a:gd name="connsiteX20" fmla="*/ 16253 w 9907829"/>
              <a:gd name="connsiteY20" fmla="*/ 6231513 h 6706386"/>
              <a:gd name="connsiteX21" fmla="*/ 16299 w 9907829"/>
              <a:gd name="connsiteY21" fmla="*/ 6231404 h 6706386"/>
              <a:gd name="connsiteX22" fmla="*/ 24276 w 9907829"/>
              <a:gd name="connsiteY22" fmla="*/ 6226065 h 6706386"/>
              <a:gd name="connsiteX23" fmla="*/ 33600 w 9907829"/>
              <a:gd name="connsiteY23" fmla="*/ 6219732 h 6706386"/>
              <a:gd name="connsiteX24" fmla="*/ 33795 w 9907829"/>
              <a:gd name="connsiteY24" fmla="*/ 6219693 h 6706386"/>
              <a:gd name="connsiteX25" fmla="*/ 33871 w 9907829"/>
              <a:gd name="connsiteY25" fmla="*/ 6219642 h 6706386"/>
              <a:gd name="connsiteX26" fmla="*/ 55202 w 9907829"/>
              <a:gd name="connsiteY26" fmla="*/ 6215355 h 6706386"/>
              <a:gd name="connsiteX27" fmla="*/ 612736 w 9907829"/>
              <a:gd name="connsiteY27" fmla="*/ 6148550 h 6706386"/>
              <a:gd name="connsiteX28" fmla="*/ 734770 w 9907829"/>
              <a:gd name="connsiteY28" fmla="*/ 6270583 h 6706386"/>
              <a:gd name="connsiteX29" fmla="*/ 612736 w 9907829"/>
              <a:gd name="connsiteY29" fmla="*/ 6392617 h 6706386"/>
              <a:gd name="connsiteX30" fmla="*/ 490703 w 9907829"/>
              <a:gd name="connsiteY30" fmla="*/ 6270583 h 6706386"/>
              <a:gd name="connsiteX31" fmla="*/ 612736 w 9907829"/>
              <a:gd name="connsiteY31" fmla="*/ 6148550 h 6706386"/>
              <a:gd name="connsiteX32" fmla="*/ 1169594 w 9907829"/>
              <a:gd name="connsiteY32" fmla="*/ 6059273 h 6706386"/>
              <a:gd name="connsiteX33" fmla="*/ 1380904 w 9907829"/>
              <a:gd name="connsiteY33" fmla="*/ 6270583 h 6706386"/>
              <a:gd name="connsiteX34" fmla="*/ 1380838 w 9907829"/>
              <a:gd name="connsiteY34" fmla="*/ 6270905 h 6706386"/>
              <a:gd name="connsiteX35" fmla="*/ 1380904 w 9907829"/>
              <a:gd name="connsiteY35" fmla="*/ 6271227 h 6706386"/>
              <a:gd name="connsiteX36" fmla="*/ 1169594 w 9907829"/>
              <a:gd name="connsiteY36" fmla="*/ 6482537 h 6706386"/>
              <a:gd name="connsiteX37" fmla="*/ 958283 w 9907829"/>
              <a:gd name="connsiteY37" fmla="*/ 6271227 h 6706386"/>
              <a:gd name="connsiteX38" fmla="*/ 958349 w 9907829"/>
              <a:gd name="connsiteY38" fmla="*/ 6270905 h 6706386"/>
              <a:gd name="connsiteX39" fmla="*/ 958283 w 9907829"/>
              <a:gd name="connsiteY39" fmla="*/ 6270583 h 6706386"/>
              <a:gd name="connsiteX40" fmla="*/ 1169594 w 9907829"/>
              <a:gd name="connsiteY40" fmla="*/ 6059273 h 6706386"/>
              <a:gd name="connsiteX41" fmla="*/ 55237 w 9907829"/>
              <a:gd name="connsiteY41" fmla="*/ 5658490 h 6706386"/>
              <a:gd name="connsiteX42" fmla="*/ 55274 w 9907829"/>
              <a:gd name="connsiteY42" fmla="*/ 5658497 h 6706386"/>
              <a:gd name="connsiteX43" fmla="*/ 76604 w 9907829"/>
              <a:gd name="connsiteY43" fmla="*/ 5662785 h 6706386"/>
              <a:gd name="connsiteX44" fmla="*/ 76679 w 9907829"/>
              <a:gd name="connsiteY44" fmla="*/ 5662836 h 6706386"/>
              <a:gd name="connsiteX45" fmla="*/ 76875 w 9907829"/>
              <a:gd name="connsiteY45" fmla="*/ 5662875 h 6706386"/>
              <a:gd name="connsiteX46" fmla="*/ 86311 w 9907829"/>
              <a:gd name="connsiteY46" fmla="*/ 5669282 h 6706386"/>
              <a:gd name="connsiteX47" fmla="*/ 94175 w 9907829"/>
              <a:gd name="connsiteY47" fmla="*/ 5674547 h 6706386"/>
              <a:gd name="connsiteX48" fmla="*/ 94219 w 9907829"/>
              <a:gd name="connsiteY48" fmla="*/ 5674653 h 6706386"/>
              <a:gd name="connsiteX49" fmla="*/ 94417 w 9907829"/>
              <a:gd name="connsiteY49" fmla="*/ 5674787 h 6706386"/>
              <a:gd name="connsiteX50" fmla="*/ 110472 w 9907829"/>
              <a:gd name="connsiteY50" fmla="*/ 5713725 h 6706386"/>
              <a:gd name="connsiteX51" fmla="*/ 94417 w 9907829"/>
              <a:gd name="connsiteY51" fmla="*/ 5752664 h 6706386"/>
              <a:gd name="connsiteX52" fmla="*/ 94219 w 9907829"/>
              <a:gd name="connsiteY52" fmla="*/ 5752798 h 6706386"/>
              <a:gd name="connsiteX53" fmla="*/ 94175 w 9907829"/>
              <a:gd name="connsiteY53" fmla="*/ 5752904 h 6706386"/>
              <a:gd name="connsiteX54" fmla="*/ 86269 w 9907829"/>
              <a:gd name="connsiteY54" fmla="*/ 5758197 h 6706386"/>
              <a:gd name="connsiteX55" fmla="*/ 76874 w 9907829"/>
              <a:gd name="connsiteY55" fmla="*/ 5764576 h 6706386"/>
              <a:gd name="connsiteX56" fmla="*/ 76679 w 9907829"/>
              <a:gd name="connsiteY56" fmla="*/ 5764616 h 6706386"/>
              <a:gd name="connsiteX57" fmla="*/ 76604 w 9907829"/>
              <a:gd name="connsiteY57" fmla="*/ 5764666 h 6706386"/>
              <a:gd name="connsiteX58" fmla="*/ 55237 w 9907829"/>
              <a:gd name="connsiteY58" fmla="*/ 5768962 h 6706386"/>
              <a:gd name="connsiteX59" fmla="*/ 33871 w 9907829"/>
              <a:gd name="connsiteY59" fmla="*/ 5764666 h 6706386"/>
              <a:gd name="connsiteX60" fmla="*/ 33795 w 9907829"/>
              <a:gd name="connsiteY60" fmla="*/ 5764616 h 6706386"/>
              <a:gd name="connsiteX61" fmla="*/ 33600 w 9907829"/>
              <a:gd name="connsiteY61" fmla="*/ 5764576 h 6706386"/>
              <a:gd name="connsiteX62" fmla="*/ 24251 w 9907829"/>
              <a:gd name="connsiteY62" fmla="*/ 5758228 h 6706386"/>
              <a:gd name="connsiteX63" fmla="*/ 16299 w 9907829"/>
              <a:gd name="connsiteY63" fmla="*/ 5752904 h 6706386"/>
              <a:gd name="connsiteX64" fmla="*/ 16255 w 9907829"/>
              <a:gd name="connsiteY64" fmla="*/ 5752797 h 6706386"/>
              <a:gd name="connsiteX65" fmla="*/ 16058 w 9907829"/>
              <a:gd name="connsiteY65" fmla="*/ 5752664 h 6706386"/>
              <a:gd name="connsiteX66" fmla="*/ 0 w 9907829"/>
              <a:gd name="connsiteY66" fmla="*/ 5713725 h 6706386"/>
              <a:gd name="connsiteX67" fmla="*/ 16058 w 9907829"/>
              <a:gd name="connsiteY67" fmla="*/ 5674787 h 6706386"/>
              <a:gd name="connsiteX68" fmla="*/ 16255 w 9907829"/>
              <a:gd name="connsiteY68" fmla="*/ 5674654 h 6706386"/>
              <a:gd name="connsiteX69" fmla="*/ 16299 w 9907829"/>
              <a:gd name="connsiteY69" fmla="*/ 5674547 h 6706386"/>
              <a:gd name="connsiteX70" fmla="*/ 24238 w 9907829"/>
              <a:gd name="connsiteY70" fmla="*/ 5669234 h 6706386"/>
              <a:gd name="connsiteX71" fmla="*/ 33600 w 9907829"/>
              <a:gd name="connsiteY71" fmla="*/ 5662875 h 6706386"/>
              <a:gd name="connsiteX72" fmla="*/ 33795 w 9907829"/>
              <a:gd name="connsiteY72" fmla="*/ 5662836 h 6706386"/>
              <a:gd name="connsiteX73" fmla="*/ 33871 w 9907829"/>
              <a:gd name="connsiteY73" fmla="*/ 5662785 h 6706386"/>
              <a:gd name="connsiteX74" fmla="*/ 55202 w 9907829"/>
              <a:gd name="connsiteY74" fmla="*/ 5658497 h 6706386"/>
              <a:gd name="connsiteX75" fmla="*/ 612736 w 9907829"/>
              <a:gd name="connsiteY75" fmla="*/ 5590407 h 6706386"/>
              <a:gd name="connsiteX76" fmla="*/ 736054 w 9907829"/>
              <a:gd name="connsiteY76" fmla="*/ 5713725 h 6706386"/>
              <a:gd name="connsiteX77" fmla="*/ 612736 w 9907829"/>
              <a:gd name="connsiteY77" fmla="*/ 5837044 h 6706386"/>
              <a:gd name="connsiteX78" fmla="*/ 489419 w 9907829"/>
              <a:gd name="connsiteY78" fmla="*/ 5713725 h 6706386"/>
              <a:gd name="connsiteX79" fmla="*/ 612736 w 9907829"/>
              <a:gd name="connsiteY79" fmla="*/ 5590407 h 6706386"/>
              <a:gd name="connsiteX80" fmla="*/ 1163664 w 9907829"/>
              <a:gd name="connsiteY80" fmla="*/ 5500788 h 6706386"/>
              <a:gd name="connsiteX81" fmla="*/ 1168703 w 9907829"/>
              <a:gd name="connsiteY81" fmla="*/ 5501137 h 6706386"/>
              <a:gd name="connsiteX82" fmla="*/ 1169494 w 9907829"/>
              <a:gd name="connsiteY82" fmla="*/ 5500982 h 6706386"/>
              <a:gd name="connsiteX83" fmla="*/ 1171160 w 9907829"/>
              <a:gd name="connsiteY83" fmla="*/ 5501306 h 6706386"/>
              <a:gd name="connsiteX84" fmla="*/ 1205348 w 9907829"/>
              <a:gd name="connsiteY84" fmla="*/ 5503673 h 6706386"/>
              <a:gd name="connsiteX85" fmla="*/ 1228727 w 9907829"/>
              <a:gd name="connsiteY85" fmla="*/ 5512507 h 6706386"/>
              <a:gd name="connsiteX86" fmla="*/ 1249493 w 9907829"/>
              <a:gd name="connsiteY86" fmla="*/ 5516548 h 6706386"/>
              <a:gd name="connsiteX87" fmla="*/ 1262800 w 9907829"/>
              <a:gd name="connsiteY87" fmla="*/ 5525385 h 6706386"/>
              <a:gd name="connsiteX88" fmla="*/ 1281583 w 9907829"/>
              <a:gd name="connsiteY88" fmla="*/ 5532483 h 6706386"/>
              <a:gd name="connsiteX89" fmla="*/ 1302288 w 9907829"/>
              <a:gd name="connsiteY89" fmla="*/ 5551608 h 6706386"/>
              <a:gd name="connsiteX90" fmla="*/ 1319819 w 9907829"/>
              <a:gd name="connsiteY90" fmla="*/ 5563249 h 6706386"/>
              <a:gd name="connsiteX91" fmla="*/ 1327634 w 9907829"/>
              <a:gd name="connsiteY91" fmla="*/ 5575016 h 6706386"/>
              <a:gd name="connsiteX92" fmla="*/ 1341451 w 9907829"/>
              <a:gd name="connsiteY92" fmla="*/ 5587778 h 6706386"/>
              <a:gd name="connsiteX93" fmla="*/ 1353491 w 9907829"/>
              <a:gd name="connsiteY93" fmla="*/ 5613955 h 6706386"/>
              <a:gd name="connsiteX94" fmla="*/ 1366520 w 9907829"/>
              <a:gd name="connsiteY94" fmla="*/ 5633576 h 6706386"/>
              <a:gd name="connsiteX95" fmla="*/ 1369458 w 9907829"/>
              <a:gd name="connsiteY95" fmla="*/ 5648668 h 6706386"/>
              <a:gd name="connsiteX96" fmla="*/ 1376727 w 9907829"/>
              <a:gd name="connsiteY96" fmla="*/ 5664474 h 6706386"/>
              <a:gd name="connsiteX97" fmla="*/ 1377574 w 9907829"/>
              <a:gd name="connsiteY97" fmla="*/ 5690377 h 6706386"/>
              <a:gd name="connsiteX98" fmla="*/ 1382088 w 9907829"/>
              <a:gd name="connsiteY98" fmla="*/ 5713576 h 6706386"/>
              <a:gd name="connsiteX99" fmla="*/ 1378872 w 9907829"/>
              <a:gd name="connsiteY99" fmla="*/ 5730102 h 6706386"/>
              <a:gd name="connsiteX100" fmla="*/ 1379484 w 9907829"/>
              <a:gd name="connsiteY100" fmla="*/ 5748846 h 6706386"/>
              <a:gd name="connsiteX101" fmla="*/ 1370703 w 9907829"/>
              <a:gd name="connsiteY101" fmla="*/ 5772081 h 6706386"/>
              <a:gd name="connsiteX102" fmla="*/ 1366520 w 9907829"/>
              <a:gd name="connsiteY102" fmla="*/ 5793574 h 6706386"/>
              <a:gd name="connsiteX103" fmla="*/ 1357375 w 9907829"/>
              <a:gd name="connsiteY103" fmla="*/ 5807346 h 6706386"/>
              <a:gd name="connsiteX104" fmla="*/ 1350673 w 9907829"/>
              <a:gd name="connsiteY104" fmla="*/ 5825080 h 6706386"/>
              <a:gd name="connsiteX105" fmla="*/ 1332617 w 9907829"/>
              <a:gd name="connsiteY105" fmla="*/ 5844631 h 6706386"/>
              <a:gd name="connsiteX106" fmla="*/ 1319819 w 9907829"/>
              <a:gd name="connsiteY106" fmla="*/ 5863902 h 6706386"/>
              <a:gd name="connsiteX107" fmla="*/ 1306885 w 9907829"/>
              <a:gd name="connsiteY107" fmla="*/ 5872491 h 6706386"/>
              <a:gd name="connsiteX108" fmla="*/ 1295378 w 9907829"/>
              <a:gd name="connsiteY108" fmla="*/ 5884949 h 6706386"/>
              <a:gd name="connsiteX109" fmla="*/ 1271775 w 9907829"/>
              <a:gd name="connsiteY109" fmla="*/ 5895806 h 6706386"/>
              <a:gd name="connsiteX110" fmla="*/ 1249493 w 9907829"/>
              <a:gd name="connsiteY110" fmla="*/ 5910602 h 6706386"/>
              <a:gd name="connsiteX111" fmla="*/ 1232357 w 9907829"/>
              <a:gd name="connsiteY111" fmla="*/ 5913937 h 6706386"/>
              <a:gd name="connsiteX112" fmla="*/ 1218684 w 9907829"/>
              <a:gd name="connsiteY112" fmla="*/ 5920225 h 6706386"/>
              <a:gd name="connsiteX113" fmla="*/ 1175995 w 9907829"/>
              <a:gd name="connsiteY113" fmla="*/ 5925867 h 6706386"/>
              <a:gd name="connsiteX114" fmla="*/ 1172342 w 9907829"/>
              <a:gd name="connsiteY114" fmla="*/ 5925615 h 6706386"/>
              <a:gd name="connsiteX115" fmla="*/ 1169494 w 9907829"/>
              <a:gd name="connsiteY115" fmla="*/ 5926168 h 6706386"/>
              <a:gd name="connsiteX116" fmla="*/ 1163502 w 9907829"/>
              <a:gd name="connsiteY116" fmla="*/ 5925002 h 6706386"/>
              <a:gd name="connsiteX117" fmla="*/ 1134312 w 9907829"/>
              <a:gd name="connsiteY117" fmla="*/ 5922982 h 6706386"/>
              <a:gd name="connsiteX118" fmla="*/ 1114348 w 9907829"/>
              <a:gd name="connsiteY118" fmla="*/ 5915438 h 6706386"/>
              <a:gd name="connsiteX119" fmla="*/ 1089495 w 9907829"/>
              <a:gd name="connsiteY119" fmla="*/ 5910602 h 6706386"/>
              <a:gd name="connsiteX120" fmla="*/ 1073571 w 9907829"/>
              <a:gd name="connsiteY120" fmla="*/ 5900026 h 6706386"/>
              <a:gd name="connsiteX121" fmla="*/ 1058076 w 9907829"/>
              <a:gd name="connsiteY121" fmla="*/ 5894170 h 6706386"/>
              <a:gd name="connsiteX122" fmla="*/ 1040996 w 9907829"/>
              <a:gd name="connsiteY122" fmla="*/ 5878397 h 6706386"/>
              <a:gd name="connsiteX123" fmla="*/ 1019168 w 9907829"/>
              <a:gd name="connsiteY123" fmla="*/ 5863901 h 6706386"/>
              <a:gd name="connsiteX124" fmla="*/ 1009439 w 9907829"/>
              <a:gd name="connsiteY124" fmla="*/ 5849250 h 6706386"/>
              <a:gd name="connsiteX125" fmla="*/ 998208 w 9907829"/>
              <a:gd name="connsiteY125" fmla="*/ 5838876 h 6706386"/>
              <a:gd name="connsiteX126" fmla="*/ 988420 w 9907829"/>
              <a:gd name="connsiteY126" fmla="*/ 5817597 h 6706386"/>
              <a:gd name="connsiteX127" fmla="*/ 972468 w 9907829"/>
              <a:gd name="connsiteY127" fmla="*/ 5793574 h 6706386"/>
              <a:gd name="connsiteX128" fmla="*/ 968872 w 9907829"/>
              <a:gd name="connsiteY128" fmla="*/ 5775098 h 6706386"/>
              <a:gd name="connsiteX129" fmla="*/ 962932 w 9907829"/>
              <a:gd name="connsiteY129" fmla="*/ 5762182 h 6706386"/>
              <a:gd name="connsiteX130" fmla="*/ 962240 w 9907829"/>
              <a:gd name="connsiteY130" fmla="*/ 5741014 h 6706386"/>
              <a:gd name="connsiteX131" fmla="*/ 956901 w 9907829"/>
              <a:gd name="connsiteY131" fmla="*/ 5713576 h 6706386"/>
              <a:gd name="connsiteX132" fmla="*/ 960705 w 9907829"/>
              <a:gd name="connsiteY132" fmla="*/ 5694026 h 6706386"/>
              <a:gd name="connsiteX133" fmla="*/ 960175 w 9907829"/>
              <a:gd name="connsiteY133" fmla="*/ 5677809 h 6706386"/>
              <a:gd name="connsiteX134" fmla="*/ 967773 w 9907829"/>
              <a:gd name="connsiteY134" fmla="*/ 5657705 h 6706386"/>
              <a:gd name="connsiteX135" fmla="*/ 972468 w 9907829"/>
              <a:gd name="connsiteY135" fmla="*/ 5633577 h 6706386"/>
              <a:gd name="connsiteX136" fmla="*/ 982734 w 9907829"/>
              <a:gd name="connsiteY136" fmla="*/ 5618115 h 6706386"/>
              <a:gd name="connsiteX137" fmla="*/ 988986 w 9907829"/>
              <a:gd name="connsiteY137" fmla="*/ 5601574 h 6706386"/>
              <a:gd name="connsiteX138" fmla="*/ 1005827 w 9907829"/>
              <a:gd name="connsiteY138" fmla="*/ 5583340 h 6706386"/>
              <a:gd name="connsiteX139" fmla="*/ 1019168 w 9907829"/>
              <a:gd name="connsiteY139" fmla="*/ 5563249 h 6706386"/>
              <a:gd name="connsiteX140" fmla="*/ 1032653 w 9907829"/>
              <a:gd name="connsiteY140" fmla="*/ 5554295 h 6706386"/>
              <a:gd name="connsiteX141" fmla="*/ 1044281 w 9907829"/>
              <a:gd name="connsiteY141" fmla="*/ 5541705 h 6706386"/>
              <a:gd name="connsiteX142" fmla="*/ 1068135 w 9907829"/>
              <a:gd name="connsiteY142" fmla="*/ 5530733 h 6706386"/>
              <a:gd name="connsiteX143" fmla="*/ 1089496 w 9907829"/>
              <a:gd name="connsiteY143" fmla="*/ 5516549 h 6706386"/>
              <a:gd name="connsiteX144" fmla="*/ 1105926 w 9907829"/>
              <a:gd name="connsiteY144" fmla="*/ 5513352 h 6706386"/>
              <a:gd name="connsiteX145" fmla="*/ 1120975 w 9907829"/>
              <a:gd name="connsiteY145" fmla="*/ 5506430 h 6706386"/>
              <a:gd name="connsiteX146" fmla="*/ 1163664 w 9907829"/>
              <a:gd name="connsiteY146" fmla="*/ 5500788 h 6706386"/>
              <a:gd name="connsiteX147" fmla="*/ 55236 w 9907829"/>
              <a:gd name="connsiteY147" fmla="*/ 5103558 h 6706386"/>
              <a:gd name="connsiteX148" fmla="*/ 108546 w 9907829"/>
              <a:gd name="connsiteY148" fmla="*/ 5156867 h 6706386"/>
              <a:gd name="connsiteX149" fmla="*/ 55236 w 9907829"/>
              <a:gd name="connsiteY149" fmla="*/ 5210177 h 6706386"/>
              <a:gd name="connsiteX150" fmla="*/ 1928 w 9907829"/>
              <a:gd name="connsiteY150" fmla="*/ 5156867 h 6706386"/>
              <a:gd name="connsiteX151" fmla="*/ 55236 w 9907829"/>
              <a:gd name="connsiteY151" fmla="*/ 5103558 h 6706386"/>
              <a:gd name="connsiteX152" fmla="*/ 612737 w 9907829"/>
              <a:gd name="connsiteY152" fmla="*/ 5039330 h 6706386"/>
              <a:gd name="connsiteX153" fmla="*/ 729632 w 9907829"/>
              <a:gd name="connsiteY153" fmla="*/ 5156225 h 6706386"/>
              <a:gd name="connsiteX154" fmla="*/ 729567 w 9907829"/>
              <a:gd name="connsiteY154" fmla="*/ 5156546 h 6706386"/>
              <a:gd name="connsiteX155" fmla="*/ 729632 w 9907829"/>
              <a:gd name="connsiteY155" fmla="*/ 5156868 h 6706386"/>
              <a:gd name="connsiteX156" fmla="*/ 612737 w 9907829"/>
              <a:gd name="connsiteY156" fmla="*/ 5273763 h 6706386"/>
              <a:gd name="connsiteX157" fmla="*/ 495841 w 9907829"/>
              <a:gd name="connsiteY157" fmla="*/ 5156868 h 6706386"/>
              <a:gd name="connsiteX158" fmla="*/ 495906 w 9907829"/>
              <a:gd name="connsiteY158" fmla="*/ 5156546 h 6706386"/>
              <a:gd name="connsiteX159" fmla="*/ 495841 w 9907829"/>
              <a:gd name="connsiteY159" fmla="*/ 5156225 h 6706386"/>
              <a:gd name="connsiteX160" fmla="*/ 612737 w 9907829"/>
              <a:gd name="connsiteY160" fmla="*/ 5039330 h 6706386"/>
              <a:gd name="connsiteX161" fmla="*/ 1169613 w 9907829"/>
              <a:gd name="connsiteY161" fmla="*/ 4950499 h 6706386"/>
              <a:gd name="connsiteX162" fmla="*/ 1195685 w 9907829"/>
              <a:gd name="connsiteY162" fmla="*/ 4955573 h 6706386"/>
              <a:gd name="connsiteX163" fmla="*/ 1216778 w 9907829"/>
              <a:gd name="connsiteY163" fmla="*/ 4956262 h 6706386"/>
              <a:gd name="connsiteX164" fmla="*/ 1229649 w 9907829"/>
              <a:gd name="connsiteY164" fmla="*/ 4962181 h 6706386"/>
              <a:gd name="connsiteX165" fmla="*/ 1247196 w 9907829"/>
              <a:gd name="connsiteY165" fmla="*/ 4965595 h 6706386"/>
              <a:gd name="connsiteX166" fmla="*/ 1270009 w 9907829"/>
              <a:gd name="connsiteY166" fmla="*/ 4980745 h 6706386"/>
              <a:gd name="connsiteX167" fmla="*/ 1291155 w 9907829"/>
              <a:gd name="connsiteY167" fmla="*/ 4990472 h 6706386"/>
              <a:gd name="connsiteX168" fmla="*/ 1301465 w 9907829"/>
              <a:gd name="connsiteY168" fmla="*/ 5001633 h 6706386"/>
              <a:gd name="connsiteX169" fmla="*/ 1315397 w 9907829"/>
              <a:gd name="connsiteY169" fmla="*/ 5010885 h 6706386"/>
              <a:gd name="connsiteX170" fmla="*/ 1329181 w 9907829"/>
              <a:gd name="connsiteY170" fmla="*/ 5031642 h 6706386"/>
              <a:gd name="connsiteX171" fmla="*/ 1344780 w 9907829"/>
              <a:gd name="connsiteY171" fmla="*/ 5048532 h 6706386"/>
              <a:gd name="connsiteX172" fmla="*/ 1350571 w 9907829"/>
              <a:gd name="connsiteY172" fmla="*/ 5063854 h 6706386"/>
              <a:gd name="connsiteX173" fmla="*/ 1360687 w 9907829"/>
              <a:gd name="connsiteY173" fmla="*/ 5079086 h 6706386"/>
              <a:gd name="connsiteX174" fmla="*/ 1365312 w 9907829"/>
              <a:gd name="connsiteY174" fmla="*/ 5102861 h 6706386"/>
              <a:gd name="connsiteX175" fmla="*/ 1372721 w 9907829"/>
              <a:gd name="connsiteY175" fmla="*/ 5122463 h 6706386"/>
              <a:gd name="connsiteX176" fmla="*/ 1372204 w 9907829"/>
              <a:gd name="connsiteY176" fmla="*/ 5138277 h 6706386"/>
              <a:gd name="connsiteX177" fmla="*/ 1375783 w 9907829"/>
              <a:gd name="connsiteY177" fmla="*/ 5156669 h 6706386"/>
              <a:gd name="connsiteX178" fmla="*/ 1370760 w 9907829"/>
              <a:gd name="connsiteY178" fmla="*/ 5182484 h 6706386"/>
              <a:gd name="connsiteX179" fmla="*/ 1370047 w 9907829"/>
              <a:gd name="connsiteY179" fmla="*/ 5204287 h 6706386"/>
              <a:gd name="connsiteX180" fmla="*/ 1363928 w 9907829"/>
              <a:gd name="connsiteY180" fmla="*/ 5217591 h 6706386"/>
              <a:gd name="connsiteX181" fmla="*/ 1360687 w 9907829"/>
              <a:gd name="connsiteY181" fmla="*/ 5234251 h 6706386"/>
              <a:gd name="connsiteX182" fmla="*/ 1346303 w 9907829"/>
              <a:gd name="connsiteY182" fmla="*/ 5255911 h 6706386"/>
              <a:gd name="connsiteX183" fmla="*/ 1335838 w 9907829"/>
              <a:gd name="connsiteY183" fmla="*/ 5278665 h 6706386"/>
              <a:gd name="connsiteX184" fmla="*/ 1323828 w 9907829"/>
              <a:gd name="connsiteY184" fmla="*/ 5289757 h 6706386"/>
              <a:gd name="connsiteX185" fmla="*/ 1315397 w 9907829"/>
              <a:gd name="connsiteY185" fmla="*/ 5302453 h 6706386"/>
              <a:gd name="connsiteX186" fmla="*/ 1296482 w 9907829"/>
              <a:gd name="connsiteY186" fmla="*/ 5315014 h 6706386"/>
              <a:gd name="connsiteX187" fmla="*/ 1277778 w 9907829"/>
              <a:gd name="connsiteY187" fmla="*/ 5332289 h 6706386"/>
              <a:gd name="connsiteX188" fmla="*/ 1260811 w 9907829"/>
              <a:gd name="connsiteY188" fmla="*/ 5338701 h 6706386"/>
              <a:gd name="connsiteX189" fmla="*/ 1247196 w 9907829"/>
              <a:gd name="connsiteY189" fmla="*/ 5347742 h 6706386"/>
              <a:gd name="connsiteX190" fmla="*/ 1225945 w 9907829"/>
              <a:gd name="connsiteY190" fmla="*/ 5351877 h 6706386"/>
              <a:gd name="connsiteX191" fmla="*/ 1203846 w 9907829"/>
              <a:gd name="connsiteY191" fmla="*/ 5360229 h 6706386"/>
              <a:gd name="connsiteX192" fmla="*/ 1186017 w 9907829"/>
              <a:gd name="connsiteY192" fmla="*/ 5359647 h 6706386"/>
              <a:gd name="connsiteX193" fmla="*/ 1169613 w 9907829"/>
              <a:gd name="connsiteY193" fmla="*/ 5362838 h 6706386"/>
              <a:gd name="connsiteX194" fmla="*/ 1146587 w 9907829"/>
              <a:gd name="connsiteY194" fmla="*/ 5358358 h 6706386"/>
              <a:gd name="connsiteX195" fmla="*/ 1122022 w 9907829"/>
              <a:gd name="connsiteY195" fmla="*/ 5357556 h 6706386"/>
              <a:gd name="connsiteX196" fmla="*/ 1107032 w 9907829"/>
              <a:gd name="connsiteY196" fmla="*/ 5350662 h 6706386"/>
              <a:gd name="connsiteX197" fmla="*/ 1092031 w 9907829"/>
              <a:gd name="connsiteY197" fmla="*/ 5347742 h 6706386"/>
              <a:gd name="connsiteX198" fmla="*/ 1072527 w 9907829"/>
              <a:gd name="connsiteY198" fmla="*/ 5334791 h 6706386"/>
              <a:gd name="connsiteX199" fmla="*/ 1047644 w 9907829"/>
              <a:gd name="connsiteY199" fmla="*/ 5323346 h 6706386"/>
              <a:gd name="connsiteX200" fmla="*/ 1035514 w 9907829"/>
              <a:gd name="connsiteY200" fmla="*/ 5310212 h 6706386"/>
              <a:gd name="connsiteX201" fmla="*/ 1023829 w 9907829"/>
              <a:gd name="connsiteY201" fmla="*/ 5302453 h 6706386"/>
              <a:gd name="connsiteX202" fmla="*/ 1012269 w 9907829"/>
              <a:gd name="connsiteY202" fmla="*/ 5285044 h 6706386"/>
              <a:gd name="connsiteX203" fmla="*/ 994020 w 9907829"/>
              <a:gd name="connsiteY203" fmla="*/ 5265285 h 6706386"/>
              <a:gd name="connsiteX204" fmla="*/ 987246 w 9907829"/>
              <a:gd name="connsiteY204" fmla="*/ 5247363 h 6706386"/>
              <a:gd name="connsiteX205" fmla="*/ 978540 w 9907829"/>
              <a:gd name="connsiteY205" fmla="*/ 5234251 h 6706386"/>
              <a:gd name="connsiteX206" fmla="*/ 974558 w 9907829"/>
              <a:gd name="connsiteY206" fmla="*/ 5213789 h 6706386"/>
              <a:gd name="connsiteX207" fmla="*/ 966080 w 9907829"/>
              <a:gd name="connsiteY207" fmla="*/ 5191355 h 6706386"/>
              <a:gd name="connsiteX208" fmla="*/ 966671 w 9907829"/>
              <a:gd name="connsiteY208" fmla="*/ 5173257 h 6706386"/>
              <a:gd name="connsiteX209" fmla="*/ 963444 w 9907829"/>
              <a:gd name="connsiteY209" fmla="*/ 5156669 h 6706386"/>
              <a:gd name="connsiteX210" fmla="*/ 967974 w 9907829"/>
              <a:gd name="connsiteY210" fmla="*/ 5133385 h 6706386"/>
              <a:gd name="connsiteX211" fmla="*/ 968753 w 9907829"/>
              <a:gd name="connsiteY211" fmla="*/ 5109531 h 6706386"/>
              <a:gd name="connsiteX212" fmla="*/ 976245 w 9907829"/>
              <a:gd name="connsiteY212" fmla="*/ 5090879 h 6706386"/>
              <a:gd name="connsiteX213" fmla="*/ 978540 w 9907829"/>
              <a:gd name="connsiteY213" fmla="*/ 5079086 h 6706386"/>
              <a:gd name="connsiteX214" fmla="*/ 984720 w 9907829"/>
              <a:gd name="connsiteY214" fmla="*/ 5069781 h 6706386"/>
              <a:gd name="connsiteX215" fmla="*/ 991864 w 9907829"/>
              <a:gd name="connsiteY215" fmla="*/ 5051994 h 6706386"/>
              <a:gd name="connsiteX216" fmla="*/ 1017963 w 9907829"/>
              <a:gd name="connsiteY216" fmla="*/ 5019720 h 6706386"/>
              <a:gd name="connsiteX217" fmla="*/ 1023829 w 9907829"/>
              <a:gd name="connsiteY217" fmla="*/ 5010885 h 6706386"/>
              <a:gd name="connsiteX218" fmla="*/ 1026588 w 9907829"/>
              <a:gd name="connsiteY218" fmla="*/ 5009053 h 6706386"/>
              <a:gd name="connsiteX219" fmla="*/ 1029511 w 9907829"/>
              <a:gd name="connsiteY219" fmla="*/ 5005438 h 6706386"/>
              <a:gd name="connsiteX220" fmla="*/ 1078330 w 9907829"/>
              <a:gd name="connsiteY220" fmla="*/ 4971943 h 6706386"/>
              <a:gd name="connsiteX221" fmla="*/ 1086423 w 9907829"/>
              <a:gd name="connsiteY221" fmla="*/ 4969319 h 6706386"/>
              <a:gd name="connsiteX222" fmla="*/ 1092031 w 9907829"/>
              <a:gd name="connsiteY222" fmla="*/ 4965595 h 6706386"/>
              <a:gd name="connsiteX223" fmla="*/ 1106743 w 9907829"/>
              <a:gd name="connsiteY223" fmla="*/ 4962733 h 6706386"/>
              <a:gd name="connsiteX224" fmla="*/ 1134954 w 9907829"/>
              <a:gd name="connsiteY224" fmla="*/ 4953588 h 6706386"/>
              <a:gd name="connsiteX225" fmla="*/ 1151038 w 9907829"/>
              <a:gd name="connsiteY225" fmla="*/ 4954113 h 6706386"/>
              <a:gd name="connsiteX226" fmla="*/ 55236 w 9907829"/>
              <a:gd name="connsiteY226" fmla="*/ 4551839 h 6706386"/>
              <a:gd name="connsiteX227" fmla="*/ 102766 w 9907829"/>
              <a:gd name="connsiteY227" fmla="*/ 4599368 h 6706386"/>
              <a:gd name="connsiteX228" fmla="*/ 102633 w 9907829"/>
              <a:gd name="connsiteY228" fmla="*/ 4599689 h 6706386"/>
              <a:gd name="connsiteX229" fmla="*/ 102766 w 9907829"/>
              <a:gd name="connsiteY229" fmla="*/ 4600011 h 6706386"/>
              <a:gd name="connsiteX230" fmla="*/ 55236 w 9907829"/>
              <a:gd name="connsiteY230" fmla="*/ 4647540 h 6706386"/>
              <a:gd name="connsiteX231" fmla="*/ 7709 w 9907829"/>
              <a:gd name="connsiteY231" fmla="*/ 4600011 h 6706386"/>
              <a:gd name="connsiteX232" fmla="*/ 7841 w 9907829"/>
              <a:gd name="connsiteY232" fmla="*/ 4599690 h 6706386"/>
              <a:gd name="connsiteX233" fmla="*/ 7709 w 9907829"/>
              <a:gd name="connsiteY233" fmla="*/ 4599368 h 6706386"/>
              <a:gd name="connsiteX234" fmla="*/ 55236 w 9907829"/>
              <a:gd name="connsiteY234" fmla="*/ 4551839 h 6706386"/>
              <a:gd name="connsiteX235" fmla="*/ 612736 w 9907829"/>
              <a:gd name="connsiteY235" fmla="*/ 4495318 h 6706386"/>
              <a:gd name="connsiteX236" fmla="*/ 716785 w 9907829"/>
              <a:gd name="connsiteY236" fmla="*/ 4599368 h 6706386"/>
              <a:gd name="connsiteX237" fmla="*/ 716721 w 9907829"/>
              <a:gd name="connsiteY237" fmla="*/ 4599689 h 6706386"/>
              <a:gd name="connsiteX238" fmla="*/ 716785 w 9907829"/>
              <a:gd name="connsiteY238" fmla="*/ 4600011 h 6706386"/>
              <a:gd name="connsiteX239" fmla="*/ 612736 w 9907829"/>
              <a:gd name="connsiteY239" fmla="*/ 4704060 h 6706386"/>
              <a:gd name="connsiteX240" fmla="*/ 508686 w 9907829"/>
              <a:gd name="connsiteY240" fmla="*/ 4600011 h 6706386"/>
              <a:gd name="connsiteX241" fmla="*/ 508751 w 9907829"/>
              <a:gd name="connsiteY241" fmla="*/ 4599689 h 6706386"/>
              <a:gd name="connsiteX242" fmla="*/ 508686 w 9907829"/>
              <a:gd name="connsiteY242" fmla="*/ 4599368 h 6706386"/>
              <a:gd name="connsiteX243" fmla="*/ 612736 w 9907829"/>
              <a:gd name="connsiteY243" fmla="*/ 4495318 h 6706386"/>
              <a:gd name="connsiteX244" fmla="*/ 1169593 w 9907829"/>
              <a:gd name="connsiteY244" fmla="*/ 4413107 h 6706386"/>
              <a:gd name="connsiteX245" fmla="*/ 1355855 w 9907829"/>
              <a:gd name="connsiteY245" fmla="*/ 4599368 h 6706386"/>
              <a:gd name="connsiteX246" fmla="*/ 1355790 w 9907829"/>
              <a:gd name="connsiteY246" fmla="*/ 4599689 h 6706386"/>
              <a:gd name="connsiteX247" fmla="*/ 1355855 w 9907829"/>
              <a:gd name="connsiteY247" fmla="*/ 4600009 h 6706386"/>
              <a:gd name="connsiteX248" fmla="*/ 1169593 w 9907829"/>
              <a:gd name="connsiteY248" fmla="*/ 4786271 h 6706386"/>
              <a:gd name="connsiteX249" fmla="*/ 983332 w 9907829"/>
              <a:gd name="connsiteY249" fmla="*/ 4600009 h 6706386"/>
              <a:gd name="connsiteX250" fmla="*/ 983398 w 9907829"/>
              <a:gd name="connsiteY250" fmla="*/ 4599689 h 6706386"/>
              <a:gd name="connsiteX251" fmla="*/ 983332 w 9907829"/>
              <a:gd name="connsiteY251" fmla="*/ 4599368 h 6706386"/>
              <a:gd name="connsiteX252" fmla="*/ 1169593 w 9907829"/>
              <a:gd name="connsiteY252" fmla="*/ 4413107 h 6706386"/>
              <a:gd name="connsiteX253" fmla="*/ 55236 w 9907829"/>
              <a:gd name="connsiteY253" fmla="*/ 4004616 h 6706386"/>
              <a:gd name="connsiteX254" fmla="*/ 93132 w 9907829"/>
              <a:gd name="connsiteY254" fmla="*/ 4042511 h 6706386"/>
              <a:gd name="connsiteX255" fmla="*/ 92996 w 9907829"/>
              <a:gd name="connsiteY255" fmla="*/ 4042831 h 6706386"/>
              <a:gd name="connsiteX256" fmla="*/ 93132 w 9907829"/>
              <a:gd name="connsiteY256" fmla="*/ 4043152 h 6706386"/>
              <a:gd name="connsiteX257" fmla="*/ 55236 w 9907829"/>
              <a:gd name="connsiteY257" fmla="*/ 4081047 h 6706386"/>
              <a:gd name="connsiteX258" fmla="*/ 17342 w 9907829"/>
              <a:gd name="connsiteY258" fmla="*/ 4043152 h 6706386"/>
              <a:gd name="connsiteX259" fmla="*/ 17479 w 9907829"/>
              <a:gd name="connsiteY259" fmla="*/ 4042833 h 6706386"/>
              <a:gd name="connsiteX260" fmla="*/ 17342 w 9907829"/>
              <a:gd name="connsiteY260" fmla="*/ 4042511 h 6706386"/>
              <a:gd name="connsiteX261" fmla="*/ 55236 w 9907829"/>
              <a:gd name="connsiteY261" fmla="*/ 4004616 h 6706386"/>
              <a:gd name="connsiteX262" fmla="*/ 612736 w 9907829"/>
              <a:gd name="connsiteY262" fmla="*/ 3957728 h 6706386"/>
              <a:gd name="connsiteX263" fmla="*/ 697517 w 9907829"/>
              <a:gd name="connsiteY263" fmla="*/ 4042509 h 6706386"/>
              <a:gd name="connsiteX264" fmla="*/ 697452 w 9907829"/>
              <a:gd name="connsiteY264" fmla="*/ 4042830 h 6706386"/>
              <a:gd name="connsiteX265" fmla="*/ 697517 w 9907829"/>
              <a:gd name="connsiteY265" fmla="*/ 4043152 h 6706386"/>
              <a:gd name="connsiteX266" fmla="*/ 612736 w 9907829"/>
              <a:gd name="connsiteY266" fmla="*/ 4127933 h 6706386"/>
              <a:gd name="connsiteX267" fmla="*/ 527955 w 9907829"/>
              <a:gd name="connsiteY267" fmla="*/ 4043152 h 6706386"/>
              <a:gd name="connsiteX268" fmla="*/ 528019 w 9907829"/>
              <a:gd name="connsiteY268" fmla="*/ 4042830 h 6706386"/>
              <a:gd name="connsiteX269" fmla="*/ 527955 w 9907829"/>
              <a:gd name="connsiteY269" fmla="*/ 4042509 h 6706386"/>
              <a:gd name="connsiteX270" fmla="*/ 612736 w 9907829"/>
              <a:gd name="connsiteY270" fmla="*/ 3957728 h 6706386"/>
              <a:gd name="connsiteX271" fmla="*/ 1169594 w 9907829"/>
              <a:gd name="connsiteY271" fmla="*/ 3880655 h 6706386"/>
              <a:gd name="connsiteX272" fmla="*/ 1331449 w 9907829"/>
              <a:gd name="connsiteY272" fmla="*/ 4042511 h 6706386"/>
              <a:gd name="connsiteX273" fmla="*/ 1331384 w 9907829"/>
              <a:gd name="connsiteY273" fmla="*/ 4042831 h 6706386"/>
              <a:gd name="connsiteX274" fmla="*/ 1331449 w 9907829"/>
              <a:gd name="connsiteY274" fmla="*/ 4043153 h 6706386"/>
              <a:gd name="connsiteX275" fmla="*/ 1169594 w 9907829"/>
              <a:gd name="connsiteY275" fmla="*/ 4205007 h 6706386"/>
              <a:gd name="connsiteX276" fmla="*/ 1007739 w 9907829"/>
              <a:gd name="connsiteY276" fmla="*/ 4043153 h 6706386"/>
              <a:gd name="connsiteX277" fmla="*/ 1007805 w 9907829"/>
              <a:gd name="connsiteY277" fmla="*/ 4042831 h 6706386"/>
              <a:gd name="connsiteX278" fmla="*/ 1007739 w 9907829"/>
              <a:gd name="connsiteY278" fmla="*/ 4042511 h 6706386"/>
              <a:gd name="connsiteX279" fmla="*/ 1169594 w 9907829"/>
              <a:gd name="connsiteY279" fmla="*/ 3880655 h 6706386"/>
              <a:gd name="connsiteX280" fmla="*/ 612736 w 9907829"/>
              <a:gd name="connsiteY280" fmla="*/ 3420142 h 6706386"/>
              <a:gd name="connsiteX281" fmla="*/ 678891 w 9907829"/>
              <a:gd name="connsiteY281" fmla="*/ 3486296 h 6706386"/>
              <a:gd name="connsiteX282" fmla="*/ 678891 w 9907829"/>
              <a:gd name="connsiteY282" fmla="*/ 3486300 h 6706386"/>
              <a:gd name="connsiteX283" fmla="*/ 678891 w 9907829"/>
              <a:gd name="connsiteY283" fmla="*/ 3486302 h 6706386"/>
              <a:gd name="connsiteX284" fmla="*/ 612736 w 9907829"/>
              <a:gd name="connsiteY284" fmla="*/ 3551814 h 6706386"/>
              <a:gd name="connsiteX285" fmla="*/ 546581 w 9907829"/>
              <a:gd name="connsiteY285" fmla="*/ 3486302 h 6706386"/>
              <a:gd name="connsiteX286" fmla="*/ 546582 w 9907829"/>
              <a:gd name="connsiteY286" fmla="*/ 3486300 h 6706386"/>
              <a:gd name="connsiteX287" fmla="*/ 546581 w 9907829"/>
              <a:gd name="connsiteY287" fmla="*/ 3486296 h 6706386"/>
              <a:gd name="connsiteX288" fmla="*/ 546680 w 9907829"/>
              <a:gd name="connsiteY288" fmla="*/ 3485811 h 6706386"/>
              <a:gd name="connsiteX289" fmla="*/ 551769 w 9907829"/>
              <a:gd name="connsiteY289" fmla="*/ 3460250 h 6706386"/>
              <a:gd name="connsiteX290" fmla="*/ 586954 w 9907829"/>
              <a:gd name="connsiteY290" fmla="*/ 3425244 h 6706386"/>
              <a:gd name="connsiteX291" fmla="*/ 611347 w 9907829"/>
              <a:gd name="connsiteY291" fmla="*/ 3420421 h 6706386"/>
              <a:gd name="connsiteX292" fmla="*/ 1169593 w 9907829"/>
              <a:gd name="connsiteY292" fmla="*/ 3357198 h 6706386"/>
              <a:gd name="connsiteX293" fmla="*/ 1219471 w 9907829"/>
              <a:gd name="connsiteY293" fmla="*/ 3367244 h 6706386"/>
              <a:gd name="connsiteX294" fmla="*/ 1219560 w 9907829"/>
              <a:gd name="connsiteY294" fmla="*/ 3367304 h 6706386"/>
              <a:gd name="connsiteX295" fmla="*/ 1219741 w 9907829"/>
              <a:gd name="connsiteY295" fmla="*/ 3367341 h 6706386"/>
              <a:gd name="connsiteX296" fmla="*/ 1240198 w 9907829"/>
              <a:gd name="connsiteY296" fmla="*/ 3381172 h 6706386"/>
              <a:gd name="connsiteX297" fmla="*/ 1260316 w 9907829"/>
              <a:gd name="connsiteY297" fmla="*/ 3394691 h 6706386"/>
              <a:gd name="connsiteX298" fmla="*/ 1260421 w 9907829"/>
              <a:gd name="connsiteY298" fmla="*/ 3394846 h 6706386"/>
              <a:gd name="connsiteX299" fmla="*/ 1260556 w 9907829"/>
              <a:gd name="connsiteY299" fmla="*/ 3394939 h 6706386"/>
              <a:gd name="connsiteX300" fmla="*/ 1272451 w 9907829"/>
              <a:gd name="connsiteY300" fmla="*/ 3412638 h 6706386"/>
              <a:gd name="connsiteX301" fmla="*/ 1287914 w 9907829"/>
              <a:gd name="connsiteY301" fmla="*/ 3435505 h 6706386"/>
              <a:gd name="connsiteX302" fmla="*/ 1287956 w 9907829"/>
              <a:gd name="connsiteY302" fmla="*/ 3435710 h 6706386"/>
              <a:gd name="connsiteX303" fmla="*/ 1288005 w 9907829"/>
              <a:gd name="connsiteY303" fmla="*/ 3435783 h 6706386"/>
              <a:gd name="connsiteX304" fmla="*/ 1297800 w 9907829"/>
              <a:gd name="connsiteY304" fmla="*/ 3484414 h 6706386"/>
              <a:gd name="connsiteX305" fmla="*/ 1298050 w 9907829"/>
              <a:gd name="connsiteY305" fmla="*/ 3485654 h 6706386"/>
              <a:gd name="connsiteX306" fmla="*/ 1298050 w 9907829"/>
              <a:gd name="connsiteY306" fmla="*/ 3485657 h 6706386"/>
              <a:gd name="connsiteX307" fmla="*/ 1298050 w 9907829"/>
              <a:gd name="connsiteY307" fmla="*/ 3485659 h 6706386"/>
              <a:gd name="connsiteX308" fmla="*/ 1297801 w 9907829"/>
              <a:gd name="connsiteY308" fmla="*/ 3486892 h 6706386"/>
              <a:gd name="connsiteX309" fmla="*/ 1288005 w 9907829"/>
              <a:gd name="connsiteY309" fmla="*/ 3535531 h 6706386"/>
              <a:gd name="connsiteX310" fmla="*/ 1287955 w 9907829"/>
              <a:gd name="connsiteY310" fmla="*/ 3535604 h 6706386"/>
              <a:gd name="connsiteX311" fmla="*/ 1287914 w 9907829"/>
              <a:gd name="connsiteY311" fmla="*/ 3535806 h 6706386"/>
              <a:gd name="connsiteX312" fmla="*/ 1272620 w 9907829"/>
              <a:gd name="connsiteY312" fmla="*/ 3558425 h 6706386"/>
              <a:gd name="connsiteX313" fmla="*/ 1260556 w 9907829"/>
              <a:gd name="connsiteY313" fmla="*/ 3576375 h 6706386"/>
              <a:gd name="connsiteX314" fmla="*/ 1260419 w 9907829"/>
              <a:gd name="connsiteY314" fmla="*/ 3576469 h 6706386"/>
              <a:gd name="connsiteX315" fmla="*/ 1260316 w 9907829"/>
              <a:gd name="connsiteY315" fmla="*/ 3576620 h 6706386"/>
              <a:gd name="connsiteX316" fmla="*/ 1240760 w 9907829"/>
              <a:gd name="connsiteY316" fmla="*/ 3589763 h 6706386"/>
              <a:gd name="connsiteX317" fmla="*/ 1219741 w 9907829"/>
              <a:gd name="connsiteY317" fmla="*/ 3603973 h 6706386"/>
              <a:gd name="connsiteX318" fmla="*/ 1219554 w 9907829"/>
              <a:gd name="connsiteY318" fmla="*/ 3604012 h 6706386"/>
              <a:gd name="connsiteX319" fmla="*/ 1219471 w 9907829"/>
              <a:gd name="connsiteY319" fmla="*/ 3604067 h 6706386"/>
              <a:gd name="connsiteX320" fmla="*/ 1169593 w 9907829"/>
              <a:gd name="connsiteY320" fmla="*/ 3614112 h 6706386"/>
              <a:gd name="connsiteX321" fmla="*/ 1168035 w 9907829"/>
              <a:gd name="connsiteY321" fmla="*/ 3613798 h 6706386"/>
              <a:gd name="connsiteX322" fmla="*/ 1119355 w 9907829"/>
              <a:gd name="connsiteY322" fmla="*/ 3604063 h 6706386"/>
              <a:gd name="connsiteX323" fmla="*/ 1050912 w 9907829"/>
              <a:gd name="connsiteY323" fmla="*/ 3535803 h 6706386"/>
              <a:gd name="connsiteX324" fmla="*/ 1041163 w 9907829"/>
              <a:gd name="connsiteY324" fmla="*/ 3485790 h 6706386"/>
              <a:gd name="connsiteX325" fmla="*/ 1041137 w 9907829"/>
              <a:gd name="connsiteY325" fmla="*/ 3485659 h 6706386"/>
              <a:gd name="connsiteX326" fmla="*/ 1041138 w 9907829"/>
              <a:gd name="connsiteY326" fmla="*/ 3485657 h 6706386"/>
              <a:gd name="connsiteX327" fmla="*/ 1041137 w 9907829"/>
              <a:gd name="connsiteY327" fmla="*/ 3485654 h 6706386"/>
              <a:gd name="connsiteX328" fmla="*/ 1041163 w 9907829"/>
              <a:gd name="connsiteY328" fmla="*/ 3485523 h 6706386"/>
              <a:gd name="connsiteX329" fmla="*/ 1050912 w 9907829"/>
              <a:gd name="connsiteY329" fmla="*/ 3435511 h 6706386"/>
              <a:gd name="connsiteX330" fmla="*/ 1119355 w 9907829"/>
              <a:gd name="connsiteY330" fmla="*/ 3367250 h 6706386"/>
              <a:gd name="connsiteX331" fmla="*/ 1166602 w 9907829"/>
              <a:gd name="connsiteY331" fmla="*/ 3357803 h 6706386"/>
              <a:gd name="connsiteX332" fmla="*/ 1726451 w 9907829"/>
              <a:gd name="connsiteY332" fmla="*/ 3271775 h 6706386"/>
              <a:gd name="connsiteX333" fmla="*/ 1940331 w 9907829"/>
              <a:gd name="connsiteY333" fmla="*/ 3485654 h 6706386"/>
              <a:gd name="connsiteX334" fmla="*/ 1940331 w 9907829"/>
              <a:gd name="connsiteY334" fmla="*/ 3485657 h 6706386"/>
              <a:gd name="connsiteX335" fmla="*/ 1940331 w 9907829"/>
              <a:gd name="connsiteY335" fmla="*/ 3485659 h 6706386"/>
              <a:gd name="connsiteX336" fmla="*/ 1726451 w 9907829"/>
              <a:gd name="connsiteY336" fmla="*/ 3699535 h 6706386"/>
              <a:gd name="connsiteX337" fmla="*/ 1512572 w 9907829"/>
              <a:gd name="connsiteY337" fmla="*/ 3485659 h 6706386"/>
              <a:gd name="connsiteX338" fmla="*/ 1512573 w 9907829"/>
              <a:gd name="connsiteY338" fmla="*/ 3485657 h 6706386"/>
              <a:gd name="connsiteX339" fmla="*/ 1512572 w 9907829"/>
              <a:gd name="connsiteY339" fmla="*/ 3485654 h 6706386"/>
              <a:gd name="connsiteX340" fmla="*/ 1726451 w 9907829"/>
              <a:gd name="connsiteY340" fmla="*/ 3271775 h 6706386"/>
              <a:gd name="connsiteX341" fmla="*/ 612736 w 9907829"/>
              <a:gd name="connsiteY341" fmla="*/ 2881269 h 6706386"/>
              <a:gd name="connsiteX342" fmla="*/ 659622 w 9907829"/>
              <a:gd name="connsiteY342" fmla="*/ 2928156 h 6706386"/>
              <a:gd name="connsiteX343" fmla="*/ 659487 w 9907829"/>
              <a:gd name="connsiteY343" fmla="*/ 2928480 h 6706386"/>
              <a:gd name="connsiteX344" fmla="*/ 659622 w 9907829"/>
              <a:gd name="connsiteY344" fmla="*/ 2928804 h 6706386"/>
              <a:gd name="connsiteX345" fmla="*/ 612736 w 9907829"/>
              <a:gd name="connsiteY345" fmla="*/ 2975691 h 6706386"/>
              <a:gd name="connsiteX346" fmla="*/ 579659 w 9907829"/>
              <a:gd name="connsiteY346" fmla="*/ 2961882 h 6706386"/>
              <a:gd name="connsiteX347" fmla="*/ 579503 w 9907829"/>
              <a:gd name="connsiteY347" fmla="*/ 2961508 h 6706386"/>
              <a:gd name="connsiteX348" fmla="*/ 579417 w 9907829"/>
              <a:gd name="connsiteY348" fmla="*/ 2961474 h 6706386"/>
              <a:gd name="connsiteX349" fmla="*/ 576618 w 9907829"/>
              <a:gd name="connsiteY349" fmla="*/ 2954598 h 6706386"/>
              <a:gd name="connsiteX350" fmla="*/ 565849 w 9907829"/>
              <a:gd name="connsiteY350" fmla="*/ 2928804 h 6706386"/>
              <a:gd name="connsiteX351" fmla="*/ 565982 w 9907829"/>
              <a:gd name="connsiteY351" fmla="*/ 2928480 h 6706386"/>
              <a:gd name="connsiteX352" fmla="*/ 565849 w 9907829"/>
              <a:gd name="connsiteY352" fmla="*/ 2928156 h 6706386"/>
              <a:gd name="connsiteX353" fmla="*/ 612736 w 9907829"/>
              <a:gd name="connsiteY353" fmla="*/ 2881269 h 6706386"/>
              <a:gd name="connsiteX354" fmla="*/ 1169593 w 9907829"/>
              <a:gd name="connsiteY354" fmla="*/ 2834388 h 6706386"/>
              <a:gd name="connsiteX355" fmla="*/ 1263367 w 9907829"/>
              <a:gd name="connsiteY355" fmla="*/ 2928162 h 6706386"/>
              <a:gd name="connsiteX356" fmla="*/ 1263302 w 9907829"/>
              <a:gd name="connsiteY356" fmla="*/ 2928480 h 6706386"/>
              <a:gd name="connsiteX357" fmla="*/ 1263367 w 9907829"/>
              <a:gd name="connsiteY357" fmla="*/ 2928800 h 6706386"/>
              <a:gd name="connsiteX358" fmla="*/ 1169593 w 9907829"/>
              <a:gd name="connsiteY358" fmla="*/ 3022571 h 6706386"/>
              <a:gd name="connsiteX359" fmla="*/ 1075821 w 9907829"/>
              <a:gd name="connsiteY359" fmla="*/ 2928800 h 6706386"/>
              <a:gd name="connsiteX360" fmla="*/ 1075886 w 9907829"/>
              <a:gd name="connsiteY360" fmla="*/ 2928480 h 6706386"/>
              <a:gd name="connsiteX361" fmla="*/ 1075821 w 9907829"/>
              <a:gd name="connsiteY361" fmla="*/ 2928162 h 6706386"/>
              <a:gd name="connsiteX362" fmla="*/ 1169593 w 9907829"/>
              <a:gd name="connsiteY362" fmla="*/ 2834388 h 6706386"/>
              <a:gd name="connsiteX363" fmla="*/ 1726451 w 9907829"/>
              <a:gd name="connsiteY363" fmla="*/ 2766301 h 6706386"/>
              <a:gd name="connsiteX364" fmla="*/ 1888947 w 9907829"/>
              <a:gd name="connsiteY364" fmla="*/ 2928798 h 6706386"/>
              <a:gd name="connsiteX365" fmla="*/ 1888947 w 9907829"/>
              <a:gd name="connsiteY365" fmla="*/ 2928802 h 6706386"/>
              <a:gd name="connsiteX366" fmla="*/ 1888947 w 9907829"/>
              <a:gd name="connsiteY366" fmla="*/ 2928807 h 6706386"/>
              <a:gd name="connsiteX367" fmla="*/ 1726451 w 9907829"/>
              <a:gd name="connsiteY367" fmla="*/ 3091304 h 6706386"/>
              <a:gd name="connsiteX368" fmla="*/ 1563954 w 9907829"/>
              <a:gd name="connsiteY368" fmla="*/ 2928807 h 6706386"/>
              <a:gd name="connsiteX369" fmla="*/ 1563955 w 9907829"/>
              <a:gd name="connsiteY369" fmla="*/ 2928802 h 6706386"/>
              <a:gd name="connsiteX370" fmla="*/ 1563954 w 9907829"/>
              <a:gd name="connsiteY370" fmla="*/ 2928798 h 6706386"/>
              <a:gd name="connsiteX371" fmla="*/ 1726451 w 9907829"/>
              <a:gd name="connsiteY371" fmla="*/ 2766301 h 6706386"/>
              <a:gd name="connsiteX372" fmla="*/ 1169593 w 9907829"/>
              <a:gd name="connsiteY372" fmla="*/ 2310279 h 6706386"/>
              <a:gd name="connsiteX373" fmla="*/ 1230610 w 9907829"/>
              <a:gd name="connsiteY373" fmla="*/ 2371297 h 6706386"/>
              <a:gd name="connsiteX374" fmla="*/ 1230476 w 9907829"/>
              <a:gd name="connsiteY374" fmla="*/ 2371620 h 6706386"/>
              <a:gd name="connsiteX375" fmla="*/ 1230610 w 9907829"/>
              <a:gd name="connsiteY375" fmla="*/ 2371944 h 6706386"/>
              <a:gd name="connsiteX376" fmla="*/ 1169593 w 9907829"/>
              <a:gd name="connsiteY376" fmla="*/ 2432962 h 6706386"/>
              <a:gd name="connsiteX377" fmla="*/ 1108577 w 9907829"/>
              <a:gd name="connsiteY377" fmla="*/ 2371944 h 6706386"/>
              <a:gd name="connsiteX378" fmla="*/ 1108712 w 9907829"/>
              <a:gd name="connsiteY378" fmla="*/ 2371620 h 6706386"/>
              <a:gd name="connsiteX379" fmla="*/ 1108577 w 9907829"/>
              <a:gd name="connsiteY379" fmla="*/ 2371297 h 6706386"/>
              <a:gd name="connsiteX380" fmla="*/ 1169593 w 9907829"/>
              <a:gd name="connsiteY380" fmla="*/ 2310279 h 6706386"/>
              <a:gd name="connsiteX381" fmla="*/ 1726451 w 9907829"/>
              <a:gd name="connsiteY381" fmla="*/ 2253761 h 6706386"/>
              <a:gd name="connsiteX382" fmla="*/ 1843989 w 9907829"/>
              <a:gd name="connsiteY382" fmla="*/ 2371298 h 6706386"/>
              <a:gd name="connsiteX383" fmla="*/ 1843924 w 9907829"/>
              <a:gd name="connsiteY383" fmla="*/ 2371620 h 6706386"/>
              <a:gd name="connsiteX384" fmla="*/ 1843989 w 9907829"/>
              <a:gd name="connsiteY384" fmla="*/ 2371944 h 6706386"/>
              <a:gd name="connsiteX385" fmla="*/ 1726451 w 9907829"/>
              <a:gd name="connsiteY385" fmla="*/ 2489484 h 6706386"/>
              <a:gd name="connsiteX386" fmla="*/ 1608913 w 9907829"/>
              <a:gd name="connsiteY386" fmla="*/ 2371944 h 6706386"/>
              <a:gd name="connsiteX387" fmla="*/ 1608979 w 9907829"/>
              <a:gd name="connsiteY387" fmla="*/ 2371620 h 6706386"/>
              <a:gd name="connsiteX388" fmla="*/ 1608913 w 9907829"/>
              <a:gd name="connsiteY388" fmla="*/ 2371298 h 6706386"/>
              <a:gd name="connsiteX389" fmla="*/ 1726451 w 9907829"/>
              <a:gd name="connsiteY389" fmla="*/ 2253761 h 6706386"/>
              <a:gd name="connsiteX390" fmla="*/ 2283309 w 9907829"/>
              <a:gd name="connsiteY390" fmla="*/ 2185682 h 6706386"/>
              <a:gd name="connsiteX391" fmla="*/ 2468929 w 9907829"/>
              <a:gd name="connsiteY391" fmla="*/ 2371298 h 6706386"/>
              <a:gd name="connsiteX392" fmla="*/ 2468866 w 9907829"/>
              <a:gd name="connsiteY392" fmla="*/ 2371620 h 6706386"/>
              <a:gd name="connsiteX393" fmla="*/ 2468929 w 9907829"/>
              <a:gd name="connsiteY393" fmla="*/ 2371946 h 6706386"/>
              <a:gd name="connsiteX394" fmla="*/ 2283309 w 9907829"/>
              <a:gd name="connsiteY394" fmla="*/ 2557571 h 6706386"/>
              <a:gd name="connsiteX395" fmla="*/ 2097690 w 9907829"/>
              <a:gd name="connsiteY395" fmla="*/ 2371946 h 6706386"/>
              <a:gd name="connsiteX396" fmla="*/ 2097756 w 9907829"/>
              <a:gd name="connsiteY396" fmla="*/ 2371620 h 6706386"/>
              <a:gd name="connsiteX397" fmla="*/ 2097690 w 9907829"/>
              <a:gd name="connsiteY397" fmla="*/ 2371298 h 6706386"/>
              <a:gd name="connsiteX398" fmla="*/ 2283309 w 9907829"/>
              <a:gd name="connsiteY398" fmla="*/ 2185682 h 6706386"/>
              <a:gd name="connsiteX399" fmla="*/ 1169594 w 9907829"/>
              <a:gd name="connsiteY399" fmla="*/ 1778474 h 6706386"/>
              <a:gd name="connsiteX400" fmla="*/ 1205562 w 9907829"/>
              <a:gd name="connsiteY400" fmla="*/ 1814442 h 6706386"/>
              <a:gd name="connsiteX401" fmla="*/ 1205428 w 9907829"/>
              <a:gd name="connsiteY401" fmla="*/ 1814767 h 6706386"/>
              <a:gd name="connsiteX402" fmla="*/ 1205562 w 9907829"/>
              <a:gd name="connsiteY402" fmla="*/ 1815092 h 6706386"/>
              <a:gd name="connsiteX403" fmla="*/ 1169594 w 9907829"/>
              <a:gd name="connsiteY403" fmla="*/ 1851060 h 6706386"/>
              <a:gd name="connsiteX404" fmla="*/ 1133626 w 9907829"/>
              <a:gd name="connsiteY404" fmla="*/ 1815092 h 6706386"/>
              <a:gd name="connsiteX405" fmla="*/ 1133762 w 9907829"/>
              <a:gd name="connsiteY405" fmla="*/ 1814767 h 6706386"/>
              <a:gd name="connsiteX406" fmla="*/ 1133626 w 9907829"/>
              <a:gd name="connsiteY406" fmla="*/ 1814442 h 6706386"/>
              <a:gd name="connsiteX407" fmla="*/ 1169594 w 9907829"/>
              <a:gd name="connsiteY407" fmla="*/ 1778474 h 6706386"/>
              <a:gd name="connsiteX408" fmla="*/ 1726452 w 9907829"/>
              <a:gd name="connsiteY408" fmla="*/ 1741232 h 6706386"/>
              <a:gd name="connsiteX409" fmla="*/ 1799672 w 9907829"/>
              <a:gd name="connsiteY409" fmla="*/ 1814452 h 6706386"/>
              <a:gd name="connsiteX410" fmla="*/ 1799608 w 9907829"/>
              <a:gd name="connsiteY410" fmla="*/ 1814767 h 6706386"/>
              <a:gd name="connsiteX411" fmla="*/ 1799672 w 9907829"/>
              <a:gd name="connsiteY411" fmla="*/ 1815083 h 6706386"/>
              <a:gd name="connsiteX412" fmla="*/ 1726452 w 9907829"/>
              <a:gd name="connsiteY412" fmla="*/ 1888303 h 6706386"/>
              <a:gd name="connsiteX413" fmla="*/ 1653232 w 9907829"/>
              <a:gd name="connsiteY413" fmla="*/ 1815083 h 6706386"/>
              <a:gd name="connsiteX414" fmla="*/ 1653296 w 9907829"/>
              <a:gd name="connsiteY414" fmla="*/ 1814767 h 6706386"/>
              <a:gd name="connsiteX415" fmla="*/ 1653232 w 9907829"/>
              <a:gd name="connsiteY415" fmla="*/ 1814452 h 6706386"/>
              <a:gd name="connsiteX416" fmla="*/ 1726452 w 9907829"/>
              <a:gd name="connsiteY416" fmla="*/ 1741232 h 6706386"/>
              <a:gd name="connsiteX417" fmla="*/ 9907829 w 9907829"/>
              <a:gd name="connsiteY417" fmla="*/ 1731583 h 6706386"/>
              <a:gd name="connsiteX418" fmla="*/ 9907829 w 9907829"/>
              <a:gd name="connsiteY418" fmla="*/ 1898575 h 6706386"/>
              <a:gd name="connsiteX419" fmla="*/ 9888560 w 9907829"/>
              <a:gd name="connsiteY419" fmla="*/ 1815080 h 6706386"/>
              <a:gd name="connsiteX420" fmla="*/ 9907829 w 9907829"/>
              <a:gd name="connsiteY420" fmla="*/ 1731583 h 6706386"/>
              <a:gd name="connsiteX421" fmla="*/ 2283183 w 9907829"/>
              <a:gd name="connsiteY421" fmla="*/ 1688074 h 6706386"/>
              <a:gd name="connsiteX422" fmla="*/ 2372650 w 9907829"/>
              <a:gd name="connsiteY422" fmla="*/ 1725132 h 6706386"/>
              <a:gd name="connsiteX423" fmla="*/ 2409711 w 9907829"/>
              <a:gd name="connsiteY423" fmla="*/ 1814602 h 6706386"/>
              <a:gd name="connsiteX424" fmla="*/ 2409710 w 9907829"/>
              <a:gd name="connsiteY424" fmla="*/ 1814607 h 6706386"/>
              <a:gd name="connsiteX425" fmla="*/ 2409711 w 9907829"/>
              <a:gd name="connsiteY425" fmla="*/ 1814611 h 6706386"/>
              <a:gd name="connsiteX426" fmla="*/ 2372650 w 9907829"/>
              <a:gd name="connsiteY426" fmla="*/ 1904081 h 6706386"/>
              <a:gd name="connsiteX427" fmla="*/ 2193714 w 9907829"/>
              <a:gd name="connsiteY427" fmla="*/ 1904081 h 6706386"/>
              <a:gd name="connsiteX428" fmla="*/ 2156655 w 9907829"/>
              <a:gd name="connsiteY428" fmla="*/ 1814611 h 6706386"/>
              <a:gd name="connsiteX429" fmla="*/ 2156655 w 9907829"/>
              <a:gd name="connsiteY429" fmla="*/ 1814607 h 6706386"/>
              <a:gd name="connsiteX430" fmla="*/ 2156655 w 9907829"/>
              <a:gd name="connsiteY430" fmla="*/ 1814602 h 6706386"/>
              <a:gd name="connsiteX431" fmla="*/ 2193714 w 9907829"/>
              <a:gd name="connsiteY431" fmla="*/ 1725133 h 6706386"/>
              <a:gd name="connsiteX432" fmla="*/ 2283183 w 9907829"/>
              <a:gd name="connsiteY432" fmla="*/ 1688074 h 6706386"/>
              <a:gd name="connsiteX433" fmla="*/ 2840168 w 9907829"/>
              <a:gd name="connsiteY433" fmla="*/ 1624326 h 6706386"/>
              <a:gd name="connsiteX434" fmla="*/ 2859379 w 9907829"/>
              <a:gd name="connsiteY434" fmla="*/ 1628209 h 6706386"/>
              <a:gd name="connsiteX435" fmla="*/ 2914040 w 9907829"/>
              <a:gd name="connsiteY435" fmla="*/ 1639228 h 6706386"/>
              <a:gd name="connsiteX436" fmla="*/ 2914096 w 9907829"/>
              <a:gd name="connsiteY436" fmla="*/ 1639266 h 6706386"/>
              <a:gd name="connsiteX437" fmla="*/ 2914312 w 9907829"/>
              <a:gd name="connsiteY437" fmla="*/ 1639310 h 6706386"/>
              <a:gd name="connsiteX438" fmla="*/ 2950154 w 9907829"/>
              <a:gd name="connsiteY438" fmla="*/ 1663524 h 6706386"/>
              <a:gd name="connsiteX439" fmla="*/ 2974485 w 9907829"/>
              <a:gd name="connsiteY439" fmla="*/ 1679893 h 6706386"/>
              <a:gd name="connsiteX440" fmla="*/ 2974572 w 9907829"/>
              <a:gd name="connsiteY440" fmla="*/ 1680020 h 6706386"/>
              <a:gd name="connsiteX441" fmla="*/ 2974726 w 9907829"/>
              <a:gd name="connsiteY441" fmla="*/ 1680125 h 6706386"/>
              <a:gd name="connsiteX442" fmla="*/ 2994843 w 9907829"/>
              <a:gd name="connsiteY442" fmla="*/ 1710029 h 6706386"/>
              <a:gd name="connsiteX443" fmla="*/ 3015300 w 9907829"/>
              <a:gd name="connsiteY443" fmla="*/ 1740308 h 6706386"/>
              <a:gd name="connsiteX444" fmla="*/ 3015336 w 9907829"/>
              <a:gd name="connsiteY444" fmla="*/ 1740490 h 6706386"/>
              <a:gd name="connsiteX445" fmla="*/ 3015391 w 9907829"/>
              <a:gd name="connsiteY445" fmla="*/ 1740569 h 6706386"/>
              <a:gd name="connsiteX446" fmla="*/ 3030282 w 9907829"/>
              <a:gd name="connsiteY446" fmla="*/ 1814442 h 6706386"/>
              <a:gd name="connsiteX447" fmla="*/ 3030281 w 9907829"/>
              <a:gd name="connsiteY447" fmla="*/ 1814448 h 6706386"/>
              <a:gd name="connsiteX448" fmla="*/ 3030282 w 9907829"/>
              <a:gd name="connsiteY448" fmla="*/ 1814453 h 6706386"/>
              <a:gd name="connsiteX449" fmla="*/ 3015391 w 9907829"/>
              <a:gd name="connsiteY449" fmla="*/ 1888324 h 6706386"/>
              <a:gd name="connsiteX450" fmla="*/ 3015336 w 9907829"/>
              <a:gd name="connsiteY450" fmla="*/ 1888403 h 6706386"/>
              <a:gd name="connsiteX451" fmla="*/ 3015300 w 9907829"/>
              <a:gd name="connsiteY451" fmla="*/ 1888585 h 6706386"/>
              <a:gd name="connsiteX452" fmla="*/ 2994895 w 9907829"/>
              <a:gd name="connsiteY452" fmla="*/ 1918790 h 6706386"/>
              <a:gd name="connsiteX453" fmla="*/ 2974726 w 9907829"/>
              <a:gd name="connsiteY453" fmla="*/ 1948769 h 6706386"/>
              <a:gd name="connsiteX454" fmla="*/ 2974572 w 9907829"/>
              <a:gd name="connsiteY454" fmla="*/ 1948874 h 6706386"/>
              <a:gd name="connsiteX455" fmla="*/ 2974485 w 9907829"/>
              <a:gd name="connsiteY455" fmla="*/ 1948999 h 6706386"/>
              <a:gd name="connsiteX456" fmla="*/ 2950250 w 9907829"/>
              <a:gd name="connsiteY456" fmla="*/ 1965305 h 6706386"/>
              <a:gd name="connsiteX457" fmla="*/ 2914312 w 9907829"/>
              <a:gd name="connsiteY457" fmla="*/ 1989583 h 6706386"/>
              <a:gd name="connsiteX458" fmla="*/ 2914096 w 9907829"/>
              <a:gd name="connsiteY458" fmla="*/ 1989627 h 6706386"/>
              <a:gd name="connsiteX459" fmla="*/ 2914040 w 9907829"/>
              <a:gd name="connsiteY459" fmla="*/ 1989664 h 6706386"/>
              <a:gd name="connsiteX460" fmla="*/ 2859639 w 9907829"/>
              <a:gd name="connsiteY460" fmla="*/ 2000631 h 6706386"/>
              <a:gd name="connsiteX461" fmla="*/ 2840168 w 9907829"/>
              <a:gd name="connsiteY461" fmla="*/ 2004566 h 6706386"/>
              <a:gd name="connsiteX462" fmla="*/ 2650053 w 9907829"/>
              <a:gd name="connsiteY462" fmla="*/ 1814453 h 6706386"/>
              <a:gd name="connsiteX463" fmla="*/ 2650055 w 9907829"/>
              <a:gd name="connsiteY463" fmla="*/ 1814448 h 6706386"/>
              <a:gd name="connsiteX464" fmla="*/ 2650053 w 9907829"/>
              <a:gd name="connsiteY464" fmla="*/ 1814442 h 6706386"/>
              <a:gd name="connsiteX465" fmla="*/ 2840168 w 9907829"/>
              <a:gd name="connsiteY465" fmla="*/ 1624326 h 6706386"/>
              <a:gd name="connsiteX466" fmla="*/ 1726452 w 9907829"/>
              <a:gd name="connsiteY466" fmla="*/ 1217762 h 6706386"/>
              <a:gd name="connsiteX467" fmla="*/ 1766273 w 9907829"/>
              <a:gd name="connsiteY467" fmla="*/ 1257583 h 6706386"/>
              <a:gd name="connsiteX468" fmla="*/ 1766272 w 9907829"/>
              <a:gd name="connsiteY468" fmla="*/ 1257587 h 6706386"/>
              <a:gd name="connsiteX469" fmla="*/ 1766273 w 9907829"/>
              <a:gd name="connsiteY469" fmla="*/ 1257592 h 6706386"/>
              <a:gd name="connsiteX470" fmla="*/ 1726452 w 9907829"/>
              <a:gd name="connsiteY470" fmla="*/ 1297412 h 6706386"/>
              <a:gd name="connsiteX471" fmla="*/ 1686631 w 9907829"/>
              <a:gd name="connsiteY471" fmla="*/ 1257592 h 6706386"/>
              <a:gd name="connsiteX472" fmla="*/ 1686633 w 9907829"/>
              <a:gd name="connsiteY472" fmla="*/ 1257587 h 6706386"/>
              <a:gd name="connsiteX473" fmla="*/ 1686631 w 9907829"/>
              <a:gd name="connsiteY473" fmla="*/ 1257583 h 6706386"/>
              <a:gd name="connsiteX474" fmla="*/ 1726452 w 9907829"/>
              <a:gd name="connsiteY474" fmla="*/ 1217762 h 6706386"/>
              <a:gd name="connsiteX475" fmla="*/ 2283309 w 9907829"/>
              <a:gd name="connsiteY475" fmla="*/ 1183722 h 6706386"/>
              <a:gd name="connsiteX476" fmla="*/ 2289931 w 9907829"/>
              <a:gd name="connsiteY476" fmla="*/ 1185063 h 6706386"/>
              <a:gd name="connsiteX477" fmla="*/ 2311921 w 9907829"/>
              <a:gd name="connsiteY477" fmla="*/ 1189491 h 6706386"/>
              <a:gd name="connsiteX478" fmla="*/ 2311979 w 9907829"/>
              <a:gd name="connsiteY478" fmla="*/ 1189530 h 6706386"/>
              <a:gd name="connsiteX479" fmla="*/ 2312191 w 9907829"/>
              <a:gd name="connsiteY479" fmla="*/ 1189572 h 6706386"/>
              <a:gd name="connsiteX480" fmla="*/ 2325865 w 9907829"/>
              <a:gd name="connsiteY480" fmla="*/ 1198842 h 6706386"/>
              <a:gd name="connsiteX481" fmla="*/ 2335415 w 9907829"/>
              <a:gd name="connsiteY481" fmla="*/ 1205247 h 6706386"/>
              <a:gd name="connsiteX482" fmla="*/ 2335503 w 9907829"/>
              <a:gd name="connsiteY482" fmla="*/ 1205376 h 6706386"/>
              <a:gd name="connsiteX483" fmla="*/ 2335655 w 9907829"/>
              <a:gd name="connsiteY483" fmla="*/ 1205479 h 6706386"/>
              <a:gd name="connsiteX484" fmla="*/ 2343315 w 9907829"/>
              <a:gd name="connsiteY484" fmla="*/ 1216902 h 6706386"/>
              <a:gd name="connsiteX485" fmla="*/ 2351320 w 9907829"/>
              <a:gd name="connsiteY485" fmla="*/ 1228711 h 6706386"/>
              <a:gd name="connsiteX486" fmla="*/ 2351358 w 9907829"/>
              <a:gd name="connsiteY486" fmla="*/ 1228894 h 6706386"/>
              <a:gd name="connsiteX487" fmla="*/ 2351411 w 9907829"/>
              <a:gd name="connsiteY487" fmla="*/ 1228973 h 6706386"/>
              <a:gd name="connsiteX488" fmla="*/ 2357170 w 9907829"/>
              <a:gd name="connsiteY488" fmla="*/ 1257585 h 6706386"/>
              <a:gd name="connsiteX489" fmla="*/ 2357170 w 9907829"/>
              <a:gd name="connsiteY489" fmla="*/ 1257589 h 6706386"/>
              <a:gd name="connsiteX490" fmla="*/ 2357170 w 9907829"/>
              <a:gd name="connsiteY490" fmla="*/ 1257593 h 6706386"/>
              <a:gd name="connsiteX491" fmla="*/ 2351411 w 9907829"/>
              <a:gd name="connsiteY491" fmla="*/ 1286203 h 6706386"/>
              <a:gd name="connsiteX492" fmla="*/ 2351358 w 9907829"/>
              <a:gd name="connsiteY492" fmla="*/ 1286284 h 6706386"/>
              <a:gd name="connsiteX493" fmla="*/ 2351320 w 9907829"/>
              <a:gd name="connsiteY493" fmla="*/ 1286467 h 6706386"/>
              <a:gd name="connsiteX494" fmla="*/ 2343311 w 9907829"/>
              <a:gd name="connsiteY494" fmla="*/ 1298281 h 6706386"/>
              <a:gd name="connsiteX495" fmla="*/ 2335655 w 9907829"/>
              <a:gd name="connsiteY495" fmla="*/ 1309697 h 6706386"/>
              <a:gd name="connsiteX496" fmla="*/ 2335503 w 9907829"/>
              <a:gd name="connsiteY496" fmla="*/ 1309802 h 6706386"/>
              <a:gd name="connsiteX497" fmla="*/ 2335415 w 9907829"/>
              <a:gd name="connsiteY497" fmla="*/ 1309930 h 6706386"/>
              <a:gd name="connsiteX498" fmla="*/ 2325840 w 9907829"/>
              <a:gd name="connsiteY498" fmla="*/ 1316351 h 6706386"/>
              <a:gd name="connsiteX499" fmla="*/ 2312191 w 9907829"/>
              <a:gd name="connsiteY499" fmla="*/ 1325604 h 6706386"/>
              <a:gd name="connsiteX500" fmla="*/ 2311981 w 9907829"/>
              <a:gd name="connsiteY500" fmla="*/ 1325647 h 6706386"/>
              <a:gd name="connsiteX501" fmla="*/ 2311921 w 9907829"/>
              <a:gd name="connsiteY501" fmla="*/ 1325687 h 6706386"/>
              <a:gd name="connsiteX502" fmla="*/ 2289573 w 9907829"/>
              <a:gd name="connsiteY502" fmla="*/ 1330186 h 6706386"/>
              <a:gd name="connsiteX503" fmla="*/ 2283309 w 9907829"/>
              <a:gd name="connsiteY503" fmla="*/ 1331454 h 6706386"/>
              <a:gd name="connsiteX504" fmla="*/ 2209446 w 9907829"/>
              <a:gd name="connsiteY504" fmla="*/ 1257593 h 6706386"/>
              <a:gd name="connsiteX505" fmla="*/ 2209449 w 9907829"/>
              <a:gd name="connsiteY505" fmla="*/ 1257589 h 6706386"/>
              <a:gd name="connsiteX506" fmla="*/ 2209446 w 9907829"/>
              <a:gd name="connsiteY506" fmla="*/ 1257585 h 6706386"/>
              <a:gd name="connsiteX507" fmla="*/ 2283309 w 9907829"/>
              <a:gd name="connsiteY507" fmla="*/ 1183722 h 6706386"/>
              <a:gd name="connsiteX508" fmla="*/ 2840166 w 9907829"/>
              <a:gd name="connsiteY508" fmla="*/ 1135550 h 6706386"/>
              <a:gd name="connsiteX509" fmla="*/ 2962201 w 9907829"/>
              <a:gd name="connsiteY509" fmla="*/ 1257583 h 6706386"/>
              <a:gd name="connsiteX510" fmla="*/ 2962201 w 9907829"/>
              <a:gd name="connsiteY510" fmla="*/ 1257588 h 6706386"/>
              <a:gd name="connsiteX511" fmla="*/ 2962201 w 9907829"/>
              <a:gd name="connsiteY511" fmla="*/ 1257592 h 6706386"/>
              <a:gd name="connsiteX512" fmla="*/ 2840166 w 9907829"/>
              <a:gd name="connsiteY512" fmla="*/ 1379625 h 6706386"/>
              <a:gd name="connsiteX513" fmla="*/ 2718134 w 9907829"/>
              <a:gd name="connsiteY513" fmla="*/ 1257592 h 6706386"/>
              <a:gd name="connsiteX514" fmla="*/ 2718135 w 9907829"/>
              <a:gd name="connsiteY514" fmla="*/ 1257588 h 6706386"/>
              <a:gd name="connsiteX515" fmla="*/ 2718134 w 9907829"/>
              <a:gd name="connsiteY515" fmla="*/ 1257583 h 6706386"/>
              <a:gd name="connsiteX516" fmla="*/ 2840166 w 9907829"/>
              <a:gd name="connsiteY516" fmla="*/ 1135550 h 6706386"/>
              <a:gd name="connsiteX517" fmla="*/ 9524387 w 9907829"/>
              <a:gd name="connsiteY517" fmla="*/ 1083526 h 6706386"/>
              <a:gd name="connsiteX518" fmla="*/ 9698445 w 9907829"/>
              <a:gd name="connsiteY518" fmla="*/ 1257586 h 6706386"/>
              <a:gd name="connsiteX519" fmla="*/ 9698379 w 9907829"/>
              <a:gd name="connsiteY519" fmla="*/ 1257912 h 6706386"/>
              <a:gd name="connsiteX520" fmla="*/ 9698445 w 9907829"/>
              <a:gd name="connsiteY520" fmla="*/ 1258239 h 6706386"/>
              <a:gd name="connsiteX521" fmla="*/ 9524387 w 9907829"/>
              <a:gd name="connsiteY521" fmla="*/ 1432296 h 6706386"/>
              <a:gd name="connsiteX522" fmla="*/ 9350329 w 9907829"/>
              <a:gd name="connsiteY522" fmla="*/ 1258239 h 6706386"/>
              <a:gd name="connsiteX523" fmla="*/ 9350396 w 9907829"/>
              <a:gd name="connsiteY523" fmla="*/ 1257911 h 6706386"/>
              <a:gd name="connsiteX524" fmla="*/ 9350329 w 9907829"/>
              <a:gd name="connsiteY524" fmla="*/ 1257586 h 6706386"/>
              <a:gd name="connsiteX525" fmla="*/ 9524387 w 9907829"/>
              <a:gd name="connsiteY525" fmla="*/ 1083526 h 6706386"/>
              <a:gd name="connsiteX526" fmla="*/ 3397667 w 9907829"/>
              <a:gd name="connsiteY526" fmla="*/ 1083526 h 6706386"/>
              <a:gd name="connsiteX527" fmla="*/ 3571726 w 9907829"/>
              <a:gd name="connsiteY527" fmla="*/ 1257583 h 6706386"/>
              <a:gd name="connsiteX528" fmla="*/ 3571660 w 9907829"/>
              <a:gd name="connsiteY528" fmla="*/ 1257910 h 6706386"/>
              <a:gd name="connsiteX529" fmla="*/ 3571726 w 9907829"/>
              <a:gd name="connsiteY529" fmla="*/ 1258237 h 6706386"/>
              <a:gd name="connsiteX530" fmla="*/ 3397667 w 9907829"/>
              <a:gd name="connsiteY530" fmla="*/ 1432293 h 6706386"/>
              <a:gd name="connsiteX531" fmla="*/ 3223609 w 9907829"/>
              <a:gd name="connsiteY531" fmla="*/ 1258237 h 6706386"/>
              <a:gd name="connsiteX532" fmla="*/ 3223676 w 9907829"/>
              <a:gd name="connsiteY532" fmla="*/ 1257910 h 6706386"/>
              <a:gd name="connsiteX533" fmla="*/ 3223609 w 9907829"/>
              <a:gd name="connsiteY533" fmla="*/ 1257583 h 6706386"/>
              <a:gd name="connsiteX534" fmla="*/ 3397667 w 9907829"/>
              <a:gd name="connsiteY534" fmla="*/ 1083526 h 6706386"/>
              <a:gd name="connsiteX535" fmla="*/ 3985091 w 9907829"/>
              <a:gd name="connsiteY535" fmla="*/ 1035050 h 6706386"/>
              <a:gd name="connsiteX536" fmla="*/ 3999885 w 9907829"/>
              <a:gd name="connsiteY536" fmla="*/ 1038730 h 6706386"/>
              <a:gd name="connsiteX537" fmla="*/ 4006300 w 9907829"/>
              <a:gd name="connsiteY537" fmla="*/ 1038985 h 6706386"/>
              <a:gd name="connsiteX538" fmla="*/ 4012914 w 9907829"/>
              <a:gd name="connsiteY538" fmla="*/ 1041971 h 6706386"/>
              <a:gd name="connsiteX539" fmla="*/ 4032126 w 9907829"/>
              <a:gd name="connsiteY539" fmla="*/ 1046750 h 6706386"/>
              <a:gd name="connsiteX540" fmla="*/ 4075781 w 9907829"/>
              <a:gd name="connsiteY540" fmla="*/ 1068355 h 6706386"/>
              <a:gd name="connsiteX541" fmla="*/ 4081393 w 9907829"/>
              <a:gd name="connsiteY541" fmla="*/ 1072885 h 6706386"/>
              <a:gd name="connsiteX542" fmla="*/ 4084846 w 9907829"/>
              <a:gd name="connsiteY542" fmla="*/ 1074445 h 6706386"/>
              <a:gd name="connsiteX543" fmla="*/ 4089571 w 9907829"/>
              <a:gd name="connsiteY543" fmla="*/ 1079489 h 6706386"/>
              <a:gd name="connsiteX544" fmla="*/ 4114288 w 9907829"/>
              <a:gd name="connsiteY544" fmla="*/ 1099448 h 6706386"/>
              <a:gd name="connsiteX545" fmla="*/ 4145805 w 9907829"/>
              <a:gd name="connsiteY545" fmla="*/ 1139522 h 6706386"/>
              <a:gd name="connsiteX546" fmla="*/ 4145875 w 9907829"/>
              <a:gd name="connsiteY546" fmla="*/ 1139595 h 6706386"/>
              <a:gd name="connsiteX547" fmla="*/ 4176845 w 9907829"/>
              <a:gd name="connsiteY547" fmla="*/ 1223321 h 6706386"/>
              <a:gd name="connsiteX548" fmla="*/ 4176845 w 9907829"/>
              <a:gd name="connsiteY548" fmla="*/ 1223333 h 6706386"/>
              <a:gd name="connsiteX549" fmla="*/ 4176845 w 9907829"/>
              <a:gd name="connsiteY549" fmla="*/ 1223336 h 6706386"/>
              <a:gd name="connsiteX550" fmla="*/ 4072815 w 9907829"/>
              <a:gd name="connsiteY550" fmla="*/ 1449022 h 6706386"/>
              <a:gd name="connsiteX551" fmla="*/ 3763402 w 9907829"/>
              <a:gd name="connsiteY551" fmla="*/ 1375963 h 6706386"/>
              <a:gd name="connsiteX552" fmla="*/ 3732430 w 9907829"/>
              <a:gd name="connsiteY552" fmla="*/ 1292239 h 6706386"/>
              <a:gd name="connsiteX553" fmla="*/ 3732432 w 9907829"/>
              <a:gd name="connsiteY553" fmla="*/ 1292226 h 6706386"/>
              <a:gd name="connsiteX554" fmla="*/ 3732430 w 9907829"/>
              <a:gd name="connsiteY554" fmla="*/ 1292225 h 6706386"/>
              <a:gd name="connsiteX555" fmla="*/ 3836462 w 9907829"/>
              <a:gd name="connsiteY555" fmla="*/ 1066536 h 6706386"/>
              <a:gd name="connsiteX556" fmla="*/ 3920187 w 9907829"/>
              <a:gd name="connsiteY556" fmla="*/ 1035565 h 6706386"/>
              <a:gd name="connsiteX557" fmla="*/ 3920506 w 9907829"/>
              <a:gd name="connsiteY557" fmla="*/ 1035578 h 6706386"/>
              <a:gd name="connsiteX558" fmla="*/ 8967529 w 9907829"/>
              <a:gd name="connsiteY558" fmla="*/ 1032788 h 6706386"/>
              <a:gd name="connsiteX559" fmla="*/ 9192327 w 9907829"/>
              <a:gd name="connsiteY559" fmla="*/ 1257587 h 6706386"/>
              <a:gd name="connsiteX560" fmla="*/ 9192326 w 9907829"/>
              <a:gd name="connsiteY560" fmla="*/ 1257592 h 6706386"/>
              <a:gd name="connsiteX561" fmla="*/ 9192327 w 9907829"/>
              <a:gd name="connsiteY561" fmla="*/ 1257597 h 6706386"/>
              <a:gd name="connsiteX562" fmla="*/ 8967529 w 9907829"/>
              <a:gd name="connsiteY562" fmla="*/ 1482394 h 6706386"/>
              <a:gd name="connsiteX563" fmla="*/ 8742731 w 9907829"/>
              <a:gd name="connsiteY563" fmla="*/ 1257597 h 6706386"/>
              <a:gd name="connsiteX564" fmla="*/ 8742732 w 9907829"/>
              <a:gd name="connsiteY564" fmla="*/ 1257592 h 6706386"/>
              <a:gd name="connsiteX565" fmla="*/ 8742731 w 9907829"/>
              <a:gd name="connsiteY565" fmla="*/ 1257587 h 6706386"/>
              <a:gd name="connsiteX566" fmla="*/ 8967529 w 9907829"/>
              <a:gd name="connsiteY566" fmla="*/ 1032788 h 6706386"/>
              <a:gd name="connsiteX567" fmla="*/ 2283309 w 9907829"/>
              <a:gd name="connsiteY567" fmla="*/ 662831 h 6706386"/>
              <a:gd name="connsiteX568" fmla="*/ 2309964 w 9907829"/>
              <a:gd name="connsiteY568" fmla="*/ 673830 h 6706386"/>
              <a:gd name="connsiteX569" fmla="*/ 2310039 w 9907829"/>
              <a:gd name="connsiteY569" fmla="*/ 674008 h 6706386"/>
              <a:gd name="connsiteX570" fmla="*/ 2310206 w 9907829"/>
              <a:gd name="connsiteY570" fmla="*/ 674077 h 6706386"/>
              <a:gd name="connsiteX571" fmla="*/ 2320996 w 9907829"/>
              <a:gd name="connsiteY571" fmla="*/ 700227 h 6706386"/>
              <a:gd name="connsiteX572" fmla="*/ 2321205 w 9907829"/>
              <a:gd name="connsiteY572" fmla="*/ 700726 h 6706386"/>
              <a:gd name="connsiteX573" fmla="*/ 2321202 w 9907829"/>
              <a:gd name="connsiteY573" fmla="*/ 700728 h 6706386"/>
              <a:gd name="connsiteX574" fmla="*/ 2321205 w 9907829"/>
              <a:gd name="connsiteY574" fmla="*/ 700732 h 6706386"/>
              <a:gd name="connsiteX575" fmla="*/ 2320996 w 9907829"/>
              <a:gd name="connsiteY575" fmla="*/ 701231 h 6706386"/>
              <a:gd name="connsiteX576" fmla="*/ 2310206 w 9907829"/>
              <a:gd name="connsiteY576" fmla="*/ 727380 h 6706386"/>
              <a:gd name="connsiteX577" fmla="*/ 2310039 w 9907829"/>
              <a:gd name="connsiteY577" fmla="*/ 727450 h 6706386"/>
              <a:gd name="connsiteX578" fmla="*/ 2309964 w 9907829"/>
              <a:gd name="connsiteY578" fmla="*/ 727628 h 6706386"/>
              <a:gd name="connsiteX579" fmla="*/ 2283309 w 9907829"/>
              <a:gd name="connsiteY579" fmla="*/ 738627 h 6706386"/>
              <a:gd name="connsiteX580" fmla="*/ 2282587 w 9907829"/>
              <a:gd name="connsiteY580" fmla="*/ 738324 h 6706386"/>
              <a:gd name="connsiteX581" fmla="*/ 2256415 w 9907829"/>
              <a:gd name="connsiteY581" fmla="*/ 727622 h 6706386"/>
              <a:gd name="connsiteX582" fmla="*/ 2245705 w 9907829"/>
              <a:gd name="connsiteY582" fmla="*/ 701435 h 6706386"/>
              <a:gd name="connsiteX583" fmla="*/ 2245414 w 9907829"/>
              <a:gd name="connsiteY583" fmla="*/ 700732 h 6706386"/>
              <a:gd name="connsiteX584" fmla="*/ 2245417 w 9907829"/>
              <a:gd name="connsiteY584" fmla="*/ 700728 h 6706386"/>
              <a:gd name="connsiteX585" fmla="*/ 2245414 w 9907829"/>
              <a:gd name="connsiteY585" fmla="*/ 700726 h 6706386"/>
              <a:gd name="connsiteX586" fmla="*/ 2245705 w 9907829"/>
              <a:gd name="connsiteY586" fmla="*/ 700022 h 6706386"/>
              <a:gd name="connsiteX587" fmla="*/ 2256415 w 9907829"/>
              <a:gd name="connsiteY587" fmla="*/ 673836 h 6706386"/>
              <a:gd name="connsiteX588" fmla="*/ 2282587 w 9907829"/>
              <a:gd name="connsiteY588" fmla="*/ 663133 h 6706386"/>
              <a:gd name="connsiteX589" fmla="*/ 2840166 w 9907829"/>
              <a:gd name="connsiteY589" fmla="*/ 635213 h 6706386"/>
              <a:gd name="connsiteX590" fmla="*/ 2905681 w 9907829"/>
              <a:gd name="connsiteY590" fmla="*/ 700726 h 6706386"/>
              <a:gd name="connsiteX591" fmla="*/ 2905681 w 9907829"/>
              <a:gd name="connsiteY591" fmla="*/ 700729 h 6706386"/>
              <a:gd name="connsiteX592" fmla="*/ 2905681 w 9907829"/>
              <a:gd name="connsiteY592" fmla="*/ 700732 h 6706386"/>
              <a:gd name="connsiteX593" fmla="*/ 2840166 w 9907829"/>
              <a:gd name="connsiteY593" fmla="*/ 766245 h 6706386"/>
              <a:gd name="connsiteX594" fmla="*/ 2774655 w 9907829"/>
              <a:gd name="connsiteY594" fmla="*/ 700732 h 6706386"/>
              <a:gd name="connsiteX595" fmla="*/ 2774657 w 9907829"/>
              <a:gd name="connsiteY595" fmla="*/ 700729 h 6706386"/>
              <a:gd name="connsiteX596" fmla="*/ 2774655 w 9907829"/>
              <a:gd name="connsiteY596" fmla="*/ 700726 h 6706386"/>
              <a:gd name="connsiteX597" fmla="*/ 2840166 w 9907829"/>
              <a:gd name="connsiteY597" fmla="*/ 635213 h 6706386"/>
              <a:gd name="connsiteX598" fmla="*/ 9524387 w 9907829"/>
              <a:gd name="connsiteY598" fmla="*/ 601816 h 6706386"/>
              <a:gd name="connsiteX599" fmla="*/ 9623299 w 9907829"/>
              <a:gd name="connsiteY599" fmla="*/ 700727 h 6706386"/>
              <a:gd name="connsiteX600" fmla="*/ 9623298 w 9907829"/>
              <a:gd name="connsiteY600" fmla="*/ 700731 h 6706386"/>
              <a:gd name="connsiteX601" fmla="*/ 9623299 w 9907829"/>
              <a:gd name="connsiteY601" fmla="*/ 700734 h 6706386"/>
              <a:gd name="connsiteX602" fmla="*/ 9524387 w 9907829"/>
              <a:gd name="connsiteY602" fmla="*/ 799647 h 6706386"/>
              <a:gd name="connsiteX603" fmla="*/ 9425476 w 9907829"/>
              <a:gd name="connsiteY603" fmla="*/ 700734 h 6706386"/>
              <a:gd name="connsiteX604" fmla="*/ 9425477 w 9907829"/>
              <a:gd name="connsiteY604" fmla="*/ 700731 h 6706386"/>
              <a:gd name="connsiteX605" fmla="*/ 9425476 w 9907829"/>
              <a:gd name="connsiteY605" fmla="*/ 700727 h 6706386"/>
              <a:gd name="connsiteX606" fmla="*/ 9524387 w 9907829"/>
              <a:gd name="connsiteY606" fmla="*/ 601816 h 6706386"/>
              <a:gd name="connsiteX607" fmla="*/ 3397667 w 9907829"/>
              <a:gd name="connsiteY607" fmla="*/ 601815 h 6706386"/>
              <a:gd name="connsiteX608" fmla="*/ 3496579 w 9907829"/>
              <a:gd name="connsiteY608" fmla="*/ 700726 h 6706386"/>
              <a:gd name="connsiteX609" fmla="*/ 3496579 w 9907829"/>
              <a:gd name="connsiteY609" fmla="*/ 700729 h 6706386"/>
              <a:gd name="connsiteX610" fmla="*/ 3496579 w 9907829"/>
              <a:gd name="connsiteY610" fmla="*/ 700733 h 6706386"/>
              <a:gd name="connsiteX611" fmla="*/ 3397667 w 9907829"/>
              <a:gd name="connsiteY611" fmla="*/ 799643 h 6706386"/>
              <a:gd name="connsiteX612" fmla="*/ 3383469 w 9907829"/>
              <a:gd name="connsiteY612" fmla="*/ 796774 h 6706386"/>
              <a:gd name="connsiteX613" fmla="*/ 3359090 w 9907829"/>
              <a:gd name="connsiteY613" fmla="*/ 791860 h 6706386"/>
              <a:gd name="connsiteX614" fmla="*/ 3306263 w 9907829"/>
              <a:gd name="connsiteY614" fmla="*/ 739212 h 6706386"/>
              <a:gd name="connsiteX615" fmla="*/ 3298794 w 9907829"/>
              <a:gd name="connsiteY615" fmla="*/ 700922 h 6706386"/>
              <a:gd name="connsiteX616" fmla="*/ 3298756 w 9907829"/>
              <a:gd name="connsiteY616" fmla="*/ 700733 h 6706386"/>
              <a:gd name="connsiteX617" fmla="*/ 3298757 w 9907829"/>
              <a:gd name="connsiteY617" fmla="*/ 700729 h 6706386"/>
              <a:gd name="connsiteX618" fmla="*/ 3298756 w 9907829"/>
              <a:gd name="connsiteY618" fmla="*/ 700726 h 6706386"/>
              <a:gd name="connsiteX619" fmla="*/ 3298794 w 9907829"/>
              <a:gd name="connsiteY619" fmla="*/ 700536 h 6706386"/>
              <a:gd name="connsiteX620" fmla="*/ 3306263 w 9907829"/>
              <a:gd name="connsiteY620" fmla="*/ 662246 h 6706386"/>
              <a:gd name="connsiteX621" fmla="*/ 3359090 w 9907829"/>
              <a:gd name="connsiteY621" fmla="*/ 609599 h 6706386"/>
              <a:gd name="connsiteX622" fmla="*/ 3382942 w 9907829"/>
              <a:gd name="connsiteY622" fmla="*/ 604790 h 6706386"/>
              <a:gd name="connsiteX623" fmla="*/ 8967528 w 9907829"/>
              <a:gd name="connsiteY623" fmla="*/ 560709 h 6706386"/>
              <a:gd name="connsiteX624" fmla="*/ 9107546 w 9907829"/>
              <a:gd name="connsiteY624" fmla="*/ 700727 h 6706386"/>
              <a:gd name="connsiteX625" fmla="*/ 9107545 w 9907829"/>
              <a:gd name="connsiteY625" fmla="*/ 700731 h 6706386"/>
              <a:gd name="connsiteX626" fmla="*/ 9107546 w 9907829"/>
              <a:gd name="connsiteY626" fmla="*/ 700734 h 6706386"/>
              <a:gd name="connsiteX627" fmla="*/ 8967528 w 9907829"/>
              <a:gd name="connsiteY627" fmla="*/ 840753 h 6706386"/>
              <a:gd name="connsiteX628" fmla="*/ 8827512 w 9907829"/>
              <a:gd name="connsiteY628" fmla="*/ 700734 h 6706386"/>
              <a:gd name="connsiteX629" fmla="*/ 8827513 w 9907829"/>
              <a:gd name="connsiteY629" fmla="*/ 700731 h 6706386"/>
              <a:gd name="connsiteX630" fmla="*/ 8827512 w 9907829"/>
              <a:gd name="connsiteY630" fmla="*/ 700727 h 6706386"/>
              <a:gd name="connsiteX631" fmla="*/ 8827837 w 9907829"/>
              <a:gd name="connsiteY631" fmla="*/ 699122 h 6706386"/>
              <a:gd name="connsiteX632" fmla="*/ 8838551 w 9907829"/>
              <a:gd name="connsiteY632" fmla="*/ 646071 h 6706386"/>
              <a:gd name="connsiteX633" fmla="*/ 8913135 w 9907829"/>
              <a:gd name="connsiteY633" fmla="*/ 571667 h 6706386"/>
              <a:gd name="connsiteX634" fmla="*/ 8962419 w 9907829"/>
              <a:gd name="connsiteY634" fmla="*/ 561746 h 6706386"/>
              <a:gd name="connsiteX635" fmla="*/ 3954526 w 9907829"/>
              <a:gd name="connsiteY635" fmla="*/ 560708 h 6706386"/>
              <a:gd name="connsiteX636" fmla="*/ 4094542 w 9907829"/>
              <a:gd name="connsiteY636" fmla="*/ 700726 h 6706386"/>
              <a:gd name="connsiteX637" fmla="*/ 4094542 w 9907829"/>
              <a:gd name="connsiteY637" fmla="*/ 700729 h 6706386"/>
              <a:gd name="connsiteX638" fmla="*/ 4094542 w 9907829"/>
              <a:gd name="connsiteY638" fmla="*/ 700733 h 6706386"/>
              <a:gd name="connsiteX639" fmla="*/ 3954526 w 9907829"/>
              <a:gd name="connsiteY639" fmla="*/ 840752 h 6706386"/>
              <a:gd name="connsiteX640" fmla="*/ 3814508 w 9907829"/>
              <a:gd name="connsiteY640" fmla="*/ 700733 h 6706386"/>
              <a:gd name="connsiteX641" fmla="*/ 3814509 w 9907829"/>
              <a:gd name="connsiteY641" fmla="*/ 700729 h 6706386"/>
              <a:gd name="connsiteX642" fmla="*/ 3814508 w 9907829"/>
              <a:gd name="connsiteY642" fmla="*/ 700726 h 6706386"/>
              <a:gd name="connsiteX643" fmla="*/ 3814798 w 9907829"/>
              <a:gd name="connsiteY643" fmla="*/ 699297 h 6706386"/>
              <a:gd name="connsiteX644" fmla="*/ 3825547 w 9907829"/>
              <a:gd name="connsiteY644" fmla="*/ 646068 h 6706386"/>
              <a:gd name="connsiteX645" fmla="*/ 3900132 w 9907829"/>
              <a:gd name="connsiteY645" fmla="*/ 571664 h 6706386"/>
              <a:gd name="connsiteX646" fmla="*/ 3950168 w 9907829"/>
              <a:gd name="connsiteY646" fmla="*/ 561592 h 6706386"/>
              <a:gd name="connsiteX647" fmla="*/ 8410672 w 9907829"/>
              <a:gd name="connsiteY647" fmla="*/ 526027 h 6706386"/>
              <a:gd name="connsiteX648" fmla="*/ 8585372 w 9907829"/>
              <a:gd name="connsiteY648" fmla="*/ 700727 h 6706386"/>
              <a:gd name="connsiteX649" fmla="*/ 8585371 w 9907829"/>
              <a:gd name="connsiteY649" fmla="*/ 700731 h 6706386"/>
              <a:gd name="connsiteX650" fmla="*/ 8585372 w 9907829"/>
              <a:gd name="connsiteY650" fmla="*/ 700734 h 6706386"/>
              <a:gd name="connsiteX651" fmla="*/ 8410672 w 9907829"/>
              <a:gd name="connsiteY651" fmla="*/ 875437 h 6706386"/>
              <a:gd name="connsiteX652" fmla="*/ 8235971 w 9907829"/>
              <a:gd name="connsiteY652" fmla="*/ 700734 h 6706386"/>
              <a:gd name="connsiteX653" fmla="*/ 8235973 w 9907829"/>
              <a:gd name="connsiteY653" fmla="*/ 700731 h 6706386"/>
              <a:gd name="connsiteX654" fmla="*/ 8235971 w 9907829"/>
              <a:gd name="connsiteY654" fmla="*/ 700727 h 6706386"/>
              <a:gd name="connsiteX655" fmla="*/ 8410672 w 9907829"/>
              <a:gd name="connsiteY655" fmla="*/ 526027 h 6706386"/>
              <a:gd name="connsiteX656" fmla="*/ 4511383 w 9907829"/>
              <a:gd name="connsiteY656" fmla="*/ 523456 h 6706386"/>
              <a:gd name="connsiteX657" fmla="*/ 4525910 w 9907829"/>
              <a:gd name="connsiteY657" fmla="*/ 526391 h 6706386"/>
              <a:gd name="connsiteX658" fmla="*/ 4580269 w 9907829"/>
              <a:gd name="connsiteY658" fmla="*/ 537344 h 6706386"/>
              <a:gd name="connsiteX659" fmla="*/ 4580329 w 9907829"/>
              <a:gd name="connsiteY659" fmla="*/ 537384 h 6706386"/>
              <a:gd name="connsiteX660" fmla="*/ 4580539 w 9907829"/>
              <a:gd name="connsiteY660" fmla="*/ 537427 h 6706386"/>
              <a:gd name="connsiteX661" fmla="*/ 4613420 w 9907829"/>
              <a:gd name="connsiteY661" fmla="*/ 559640 h 6706386"/>
              <a:gd name="connsiteX662" fmla="*/ 4636628 w 9907829"/>
              <a:gd name="connsiteY662" fmla="*/ 575248 h 6706386"/>
              <a:gd name="connsiteX663" fmla="*/ 4636716 w 9907829"/>
              <a:gd name="connsiteY663" fmla="*/ 575377 h 6706386"/>
              <a:gd name="connsiteX664" fmla="*/ 4636869 w 9907829"/>
              <a:gd name="connsiteY664" fmla="*/ 575481 h 6706386"/>
              <a:gd name="connsiteX665" fmla="*/ 4655387 w 9907829"/>
              <a:gd name="connsiteY665" fmla="*/ 603014 h 6706386"/>
              <a:gd name="connsiteX666" fmla="*/ 4674683 w 9907829"/>
              <a:gd name="connsiteY666" fmla="*/ 631578 h 6706386"/>
              <a:gd name="connsiteX667" fmla="*/ 4674721 w 9907829"/>
              <a:gd name="connsiteY667" fmla="*/ 631762 h 6706386"/>
              <a:gd name="connsiteX668" fmla="*/ 4674773 w 9907829"/>
              <a:gd name="connsiteY668" fmla="*/ 631841 h 6706386"/>
              <a:gd name="connsiteX669" fmla="*/ 4688653 w 9907829"/>
              <a:gd name="connsiteY669" fmla="*/ 700726 h 6706386"/>
              <a:gd name="connsiteX670" fmla="*/ 4688653 w 9907829"/>
              <a:gd name="connsiteY670" fmla="*/ 700729 h 6706386"/>
              <a:gd name="connsiteX671" fmla="*/ 4688653 w 9907829"/>
              <a:gd name="connsiteY671" fmla="*/ 700733 h 6706386"/>
              <a:gd name="connsiteX672" fmla="*/ 4674773 w 9907829"/>
              <a:gd name="connsiteY672" fmla="*/ 769618 h 6706386"/>
              <a:gd name="connsiteX673" fmla="*/ 4674721 w 9907829"/>
              <a:gd name="connsiteY673" fmla="*/ 769698 h 6706386"/>
              <a:gd name="connsiteX674" fmla="*/ 4674683 w 9907829"/>
              <a:gd name="connsiteY674" fmla="*/ 769882 h 6706386"/>
              <a:gd name="connsiteX675" fmla="*/ 4655424 w 9907829"/>
              <a:gd name="connsiteY675" fmla="*/ 798388 h 6706386"/>
              <a:gd name="connsiteX676" fmla="*/ 4636869 w 9907829"/>
              <a:gd name="connsiteY676" fmla="*/ 825980 h 6706386"/>
              <a:gd name="connsiteX677" fmla="*/ 4636716 w 9907829"/>
              <a:gd name="connsiteY677" fmla="*/ 826084 h 6706386"/>
              <a:gd name="connsiteX678" fmla="*/ 4636628 w 9907829"/>
              <a:gd name="connsiteY678" fmla="*/ 826212 h 6706386"/>
              <a:gd name="connsiteX679" fmla="*/ 4613620 w 9907829"/>
              <a:gd name="connsiteY679" fmla="*/ 841687 h 6706386"/>
              <a:gd name="connsiteX680" fmla="*/ 4580539 w 9907829"/>
              <a:gd name="connsiteY680" fmla="*/ 864035 h 6706386"/>
              <a:gd name="connsiteX681" fmla="*/ 4580326 w 9907829"/>
              <a:gd name="connsiteY681" fmla="*/ 864079 h 6706386"/>
              <a:gd name="connsiteX682" fmla="*/ 4580269 w 9907829"/>
              <a:gd name="connsiteY682" fmla="*/ 864118 h 6706386"/>
              <a:gd name="connsiteX683" fmla="*/ 4527549 w 9907829"/>
              <a:gd name="connsiteY683" fmla="*/ 874740 h 6706386"/>
              <a:gd name="connsiteX684" fmla="*/ 4511383 w 9907829"/>
              <a:gd name="connsiteY684" fmla="*/ 878004 h 6706386"/>
              <a:gd name="connsiteX685" fmla="*/ 4334114 w 9907829"/>
              <a:gd name="connsiteY685" fmla="*/ 700733 h 6706386"/>
              <a:gd name="connsiteX686" fmla="*/ 4334115 w 9907829"/>
              <a:gd name="connsiteY686" fmla="*/ 700729 h 6706386"/>
              <a:gd name="connsiteX687" fmla="*/ 4334114 w 9907829"/>
              <a:gd name="connsiteY687" fmla="*/ 700726 h 6706386"/>
              <a:gd name="connsiteX688" fmla="*/ 4511383 w 9907829"/>
              <a:gd name="connsiteY688" fmla="*/ 523456 h 6706386"/>
              <a:gd name="connsiteX689" fmla="*/ 7853813 w 9907829"/>
              <a:gd name="connsiteY689" fmla="*/ 495840 h 6706386"/>
              <a:gd name="connsiteX690" fmla="*/ 8058701 w 9907829"/>
              <a:gd name="connsiteY690" fmla="*/ 700727 h 6706386"/>
              <a:gd name="connsiteX691" fmla="*/ 8058699 w 9907829"/>
              <a:gd name="connsiteY691" fmla="*/ 700731 h 6706386"/>
              <a:gd name="connsiteX692" fmla="*/ 8058701 w 9907829"/>
              <a:gd name="connsiteY692" fmla="*/ 700734 h 6706386"/>
              <a:gd name="connsiteX693" fmla="*/ 7853813 w 9907829"/>
              <a:gd name="connsiteY693" fmla="*/ 905624 h 6706386"/>
              <a:gd name="connsiteX694" fmla="*/ 7840604 w 9907829"/>
              <a:gd name="connsiteY694" fmla="*/ 902954 h 6706386"/>
              <a:gd name="connsiteX695" fmla="*/ 7773839 w 9907829"/>
              <a:gd name="connsiteY695" fmla="*/ 889499 h 6706386"/>
              <a:gd name="connsiteX696" fmla="*/ 7664953 w 9907829"/>
              <a:gd name="connsiteY696" fmla="*/ 780429 h 6706386"/>
              <a:gd name="connsiteX697" fmla="*/ 7649199 w 9907829"/>
              <a:gd name="connsiteY697" fmla="*/ 702084 h 6706386"/>
              <a:gd name="connsiteX698" fmla="*/ 7648926 w 9907829"/>
              <a:gd name="connsiteY698" fmla="*/ 700734 h 6706386"/>
              <a:gd name="connsiteX699" fmla="*/ 7648927 w 9907829"/>
              <a:gd name="connsiteY699" fmla="*/ 700731 h 6706386"/>
              <a:gd name="connsiteX700" fmla="*/ 7648926 w 9907829"/>
              <a:gd name="connsiteY700" fmla="*/ 700727 h 6706386"/>
              <a:gd name="connsiteX701" fmla="*/ 7649199 w 9907829"/>
              <a:gd name="connsiteY701" fmla="*/ 699377 h 6706386"/>
              <a:gd name="connsiteX702" fmla="*/ 7664953 w 9907829"/>
              <a:gd name="connsiteY702" fmla="*/ 621032 h 6706386"/>
              <a:gd name="connsiteX703" fmla="*/ 7773839 w 9907829"/>
              <a:gd name="connsiteY703" fmla="*/ 511965 h 6706386"/>
              <a:gd name="connsiteX704" fmla="*/ 7842361 w 9907829"/>
              <a:gd name="connsiteY704" fmla="*/ 498155 h 6706386"/>
              <a:gd name="connsiteX705" fmla="*/ 5068241 w 9907829"/>
              <a:gd name="connsiteY705" fmla="*/ 493269 h 6706386"/>
              <a:gd name="connsiteX706" fmla="*/ 5275698 w 9907829"/>
              <a:gd name="connsiteY706" fmla="*/ 700726 h 6706386"/>
              <a:gd name="connsiteX707" fmla="*/ 5275697 w 9907829"/>
              <a:gd name="connsiteY707" fmla="*/ 700729 h 6706386"/>
              <a:gd name="connsiteX708" fmla="*/ 5275698 w 9907829"/>
              <a:gd name="connsiteY708" fmla="*/ 700733 h 6706386"/>
              <a:gd name="connsiteX709" fmla="*/ 5068241 w 9907829"/>
              <a:gd name="connsiteY709" fmla="*/ 908192 h 6706386"/>
              <a:gd name="connsiteX710" fmla="*/ 4860783 w 9907829"/>
              <a:gd name="connsiteY710" fmla="*/ 700733 h 6706386"/>
              <a:gd name="connsiteX711" fmla="*/ 4860785 w 9907829"/>
              <a:gd name="connsiteY711" fmla="*/ 700729 h 6706386"/>
              <a:gd name="connsiteX712" fmla="*/ 4860783 w 9907829"/>
              <a:gd name="connsiteY712" fmla="*/ 700726 h 6706386"/>
              <a:gd name="connsiteX713" fmla="*/ 4861236 w 9907829"/>
              <a:gd name="connsiteY713" fmla="*/ 698502 h 6706386"/>
              <a:gd name="connsiteX714" fmla="*/ 4877122 w 9907829"/>
              <a:gd name="connsiteY714" fmla="*/ 619816 h 6706386"/>
              <a:gd name="connsiteX715" fmla="*/ 4987595 w 9907829"/>
              <a:gd name="connsiteY715" fmla="*/ 509525 h 6706386"/>
              <a:gd name="connsiteX716" fmla="*/ 5061344 w 9907829"/>
              <a:gd name="connsiteY716" fmla="*/ 494667 h 6706386"/>
              <a:gd name="connsiteX717" fmla="*/ 7296313 w 9907829"/>
              <a:gd name="connsiteY717" fmla="*/ 471433 h 6706386"/>
              <a:gd name="connsiteX718" fmla="*/ 7525607 w 9907829"/>
              <a:gd name="connsiteY718" fmla="*/ 700727 h 6706386"/>
              <a:gd name="connsiteX719" fmla="*/ 7525605 w 9907829"/>
              <a:gd name="connsiteY719" fmla="*/ 700731 h 6706386"/>
              <a:gd name="connsiteX720" fmla="*/ 7525607 w 9907829"/>
              <a:gd name="connsiteY720" fmla="*/ 700734 h 6706386"/>
              <a:gd name="connsiteX721" fmla="*/ 7296313 w 9907829"/>
              <a:gd name="connsiteY721" fmla="*/ 930031 h 6706386"/>
              <a:gd name="connsiteX722" fmla="*/ 7067019 w 9907829"/>
              <a:gd name="connsiteY722" fmla="*/ 700734 h 6706386"/>
              <a:gd name="connsiteX723" fmla="*/ 7067020 w 9907829"/>
              <a:gd name="connsiteY723" fmla="*/ 700731 h 6706386"/>
              <a:gd name="connsiteX724" fmla="*/ 7067019 w 9907829"/>
              <a:gd name="connsiteY724" fmla="*/ 700727 h 6706386"/>
              <a:gd name="connsiteX725" fmla="*/ 7296313 w 9907829"/>
              <a:gd name="connsiteY725" fmla="*/ 471433 h 6706386"/>
              <a:gd name="connsiteX726" fmla="*/ 5625740 w 9907829"/>
              <a:gd name="connsiteY726" fmla="*/ 471431 h 6706386"/>
              <a:gd name="connsiteX727" fmla="*/ 5855035 w 9907829"/>
              <a:gd name="connsiteY727" fmla="*/ 700726 h 6706386"/>
              <a:gd name="connsiteX728" fmla="*/ 5855033 w 9907829"/>
              <a:gd name="connsiteY728" fmla="*/ 700729 h 6706386"/>
              <a:gd name="connsiteX729" fmla="*/ 5855035 w 9907829"/>
              <a:gd name="connsiteY729" fmla="*/ 700734 h 6706386"/>
              <a:gd name="connsiteX730" fmla="*/ 5625740 w 9907829"/>
              <a:gd name="connsiteY730" fmla="*/ 930031 h 6706386"/>
              <a:gd name="connsiteX731" fmla="*/ 5602468 w 9907829"/>
              <a:gd name="connsiteY731" fmla="*/ 927681 h 6706386"/>
              <a:gd name="connsiteX732" fmla="*/ 5579376 w 9907829"/>
              <a:gd name="connsiteY732" fmla="*/ 925359 h 6706386"/>
              <a:gd name="connsiteX733" fmla="*/ 5414389 w 9907829"/>
              <a:gd name="connsiteY733" fmla="*/ 789933 h 6706386"/>
              <a:gd name="connsiteX734" fmla="*/ 5396752 w 9907829"/>
              <a:gd name="connsiteY734" fmla="*/ 702248 h 6706386"/>
              <a:gd name="connsiteX735" fmla="*/ 5396446 w 9907829"/>
              <a:gd name="connsiteY735" fmla="*/ 700734 h 6706386"/>
              <a:gd name="connsiteX736" fmla="*/ 5396447 w 9907829"/>
              <a:gd name="connsiteY736" fmla="*/ 700729 h 6706386"/>
              <a:gd name="connsiteX737" fmla="*/ 5396446 w 9907829"/>
              <a:gd name="connsiteY737" fmla="*/ 700726 h 6706386"/>
              <a:gd name="connsiteX738" fmla="*/ 5396751 w 9907829"/>
              <a:gd name="connsiteY738" fmla="*/ 699216 h 6706386"/>
              <a:gd name="connsiteX739" fmla="*/ 5414389 w 9907829"/>
              <a:gd name="connsiteY739" fmla="*/ 611527 h 6706386"/>
              <a:gd name="connsiteX740" fmla="*/ 5579376 w 9907829"/>
              <a:gd name="connsiteY740" fmla="*/ 476103 h 6706386"/>
              <a:gd name="connsiteX741" fmla="*/ 5606191 w 9907829"/>
              <a:gd name="connsiteY741" fmla="*/ 473405 h 6706386"/>
              <a:gd name="connsiteX742" fmla="*/ 6181956 w 9907829"/>
              <a:gd name="connsiteY742" fmla="*/ 461149 h 6706386"/>
              <a:gd name="connsiteX743" fmla="*/ 6421527 w 9907829"/>
              <a:gd name="connsiteY743" fmla="*/ 700721 h 6706386"/>
              <a:gd name="connsiteX744" fmla="*/ 6254533 w 9907829"/>
              <a:gd name="connsiteY744" fmla="*/ 929373 h 6706386"/>
              <a:gd name="connsiteX745" fmla="*/ 6460706 w 9907829"/>
              <a:gd name="connsiteY745" fmla="*/ 1069390 h 6706386"/>
              <a:gd name="connsiteX746" fmla="*/ 6666879 w 9907829"/>
              <a:gd name="connsiteY746" fmla="*/ 929373 h 6706386"/>
              <a:gd name="connsiteX747" fmla="*/ 6499885 w 9907829"/>
              <a:gd name="connsiteY747" fmla="*/ 700721 h 6706386"/>
              <a:gd name="connsiteX748" fmla="*/ 6738813 w 9907829"/>
              <a:gd name="connsiteY748" fmla="*/ 461149 h 6706386"/>
              <a:gd name="connsiteX749" fmla="*/ 6978385 w 9907829"/>
              <a:gd name="connsiteY749" fmla="*/ 700721 h 6706386"/>
              <a:gd name="connsiteX750" fmla="*/ 6811392 w 9907829"/>
              <a:gd name="connsiteY750" fmla="*/ 929373 h 6706386"/>
              <a:gd name="connsiteX751" fmla="*/ 7023345 w 9907829"/>
              <a:gd name="connsiteY751" fmla="*/ 1077739 h 6706386"/>
              <a:gd name="connsiteX752" fmla="*/ 7296315 w 9907829"/>
              <a:gd name="connsiteY752" fmla="*/ 930657 h 6706386"/>
              <a:gd name="connsiteX753" fmla="*/ 7587268 w 9907829"/>
              <a:gd name="connsiteY753" fmla="*/ 1107927 h 6706386"/>
              <a:gd name="connsiteX754" fmla="*/ 7853172 w 9907829"/>
              <a:gd name="connsiteY754" fmla="*/ 952495 h 6706386"/>
              <a:gd name="connsiteX755" fmla="*/ 8149905 w 9907829"/>
              <a:gd name="connsiteY755" fmla="*/ 1185001 h 6706386"/>
              <a:gd name="connsiteX756" fmla="*/ 8410029 w 9907829"/>
              <a:gd name="connsiteY756" fmla="*/ 987177 h 6706386"/>
              <a:gd name="connsiteX757" fmla="*/ 8680430 w 9907829"/>
              <a:gd name="connsiteY757" fmla="*/ 1257578 h 6706386"/>
              <a:gd name="connsiteX758" fmla="*/ 8552616 w 9907829"/>
              <a:gd name="connsiteY758" fmla="*/ 1487515 h 6706386"/>
              <a:gd name="connsiteX759" fmla="*/ 8714472 w 9907829"/>
              <a:gd name="connsiteY759" fmla="*/ 1628817 h 6706386"/>
              <a:gd name="connsiteX760" fmla="*/ 8966887 w 9907829"/>
              <a:gd name="connsiteY760" fmla="*/ 1501646 h 6706386"/>
              <a:gd name="connsiteX761" fmla="*/ 9274540 w 9907829"/>
              <a:gd name="connsiteY761" fmla="*/ 1754704 h 6706386"/>
              <a:gd name="connsiteX762" fmla="*/ 9523745 w 9907829"/>
              <a:gd name="connsiteY762" fmla="*/ 1558166 h 6706386"/>
              <a:gd name="connsiteX763" fmla="*/ 9780658 w 9907829"/>
              <a:gd name="connsiteY763" fmla="*/ 1815078 h 6706386"/>
              <a:gd name="connsiteX764" fmla="*/ 9616877 w 9907829"/>
              <a:gd name="connsiteY764" fmla="*/ 2054007 h 6706386"/>
              <a:gd name="connsiteX765" fmla="*/ 9835252 w 9907829"/>
              <a:gd name="connsiteY765" fmla="*/ 2258894 h 6706386"/>
              <a:gd name="connsiteX766" fmla="*/ 9907186 w 9907829"/>
              <a:gd name="connsiteY766" fmla="*/ 2165122 h 6706386"/>
              <a:gd name="connsiteX767" fmla="*/ 9907186 w 9907829"/>
              <a:gd name="connsiteY767" fmla="*/ 6706386 h 6706386"/>
              <a:gd name="connsiteX768" fmla="*/ 1456023 w 9907829"/>
              <a:gd name="connsiteY768" fmla="*/ 6706386 h 6706386"/>
              <a:gd name="connsiteX769" fmla="*/ 1475320 w 9907829"/>
              <a:gd name="connsiteY769" fmla="*/ 6664783 h 6706386"/>
              <a:gd name="connsiteX770" fmla="*/ 1600564 w 9907829"/>
              <a:gd name="connsiteY770" fmla="*/ 6556398 h 6706386"/>
              <a:gd name="connsiteX771" fmla="*/ 1414303 w 9907829"/>
              <a:gd name="connsiteY771" fmla="*/ 6270583 h 6706386"/>
              <a:gd name="connsiteX772" fmla="*/ 1583865 w 9907829"/>
              <a:gd name="connsiteY772" fmla="*/ 5993117 h 6706386"/>
              <a:gd name="connsiteX773" fmla="*/ 1412376 w 9907829"/>
              <a:gd name="connsiteY773" fmla="*/ 5713725 h 6706386"/>
              <a:gd name="connsiteX774" fmla="*/ 1587719 w 9907829"/>
              <a:gd name="connsiteY774" fmla="*/ 5432406 h 6706386"/>
              <a:gd name="connsiteX775" fmla="*/ 1418157 w 9907829"/>
              <a:gd name="connsiteY775" fmla="*/ 5156867 h 6706386"/>
              <a:gd name="connsiteX776" fmla="*/ 1622402 w 9907829"/>
              <a:gd name="connsiteY776" fmla="*/ 4866556 h 6706386"/>
              <a:gd name="connsiteX777" fmla="*/ 1439994 w 9907829"/>
              <a:gd name="connsiteY777" fmla="*/ 4600009 h 6706386"/>
              <a:gd name="connsiteX778" fmla="*/ 1726452 w 9907829"/>
              <a:gd name="connsiteY778" fmla="*/ 4313552 h 6706386"/>
              <a:gd name="connsiteX779" fmla="*/ 1952535 w 9907829"/>
              <a:gd name="connsiteY779" fmla="*/ 4424666 h 6706386"/>
              <a:gd name="connsiteX780" fmla="*/ 2056584 w 9907829"/>
              <a:gd name="connsiteY780" fmla="*/ 4301991 h 6706386"/>
              <a:gd name="connsiteX781" fmla="*/ 1957032 w 9907829"/>
              <a:gd name="connsiteY781" fmla="*/ 4152981 h 6706386"/>
              <a:gd name="connsiteX782" fmla="*/ 1726452 w 9907829"/>
              <a:gd name="connsiteY782" fmla="*/ 4298780 h 6706386"/>
              <a:gd name="connsiteX783" fmla="*/ 1470824 w 9907829"/>
              <a:gd name="connsiteY783" fmla="*/ 4043152 h 6706386"/>
              <a:gd name="connsiteX784" fmla="*/ 1726452 w 9907829"/>
              <a:gd name="connsiteY784" fmla="*/ 3787524 h 6706386"/>
              <a:gd name="connsiteX785" fmla="*/ 1957032 w 9907829"/>
              <a:gd name="connsiteY785" fmla="*/ 3933321 h 6706386"/>
              <a:gd name="connsiteX786" fmla="*/ 2116959 w 9907829"/>
              <a:gd name="connsiteY786" fmla="*/ 3741280 h 6706386"/>
              <a:gd name="connsiteX787" fmla="*/ 1978227 w 9907829"/>
              <a:gd name="connsiteY787" fmla="*/ 3485652 h 6706386"/>
              <a:gd name="connsiteX788" fmla="*/ 2283309 w 9907829"/>
              <a:gd name="connsiteY788" fmla="*/ 3180568 h 6706386"/>
              <a:gd name="connsiteX789" fmla="*/ 2516458 w 9907829"/>
              <a:gd name="connsiteY789" fmla="*/ 3289114 h 6706386"/>
              <a:gd name="connsiteX790" fmla="*/ 2622434 w 9907829"/>
              <a:gd name="connsiteY790" fmla="*/ 3177999 h 6706386"/>
              <a:gd name="connsiteX791" fmla="*/ 2520311 w 9907829"/>
              <a:gd name="connsiteY791" fmla="*/ 3009721 h 6706386"/>
              <a:gd name="connsiteX792" fmla="*/ 2283309 w 9907829"/>
              <a:gd name="connsiteY792" fmla="*/ 3180568 h 6706386"/>
              <a:gd name="connsiteX793" fmla="*/ 2032820 w 9907829"/>
              <a:gd name="connsiteY793" fmla="*/ 2930079 h 6706386"/>
              <a:gd name="connsiteX794" fmla="*/ 2283309 w 9907829"/>
              <a:gd name="connsiteY794" fmla="*/ 2679589 h 6706386"/>
              <a:gd name="connsiteX795" fmla="*/ 2520311 w 9907829"/>
              <a:gd name="connsiteY795" fmla="*/ 2850436 h 6706386"/>
              <a:gd name="connsiteX796" fmla="*/ 2732265 w 9907829"/>
              <a:gd name="connsiteY796" fmla="*/ 2617930 h 6706386"/>
              <a:gd name="connsiteX797" fmla="*/ 2571694 w 9907829"/>
              <a:gd name="connsiteY797" fmla="*/ 2371936 h 6706386"/>
              <a:gd name="connsiteX798" fmla="*/ 2840168 w 9907829"/>
              <a:gd name="connsiteY798" fmla="*/ 2103463 h 6706386"/>
              <a:gd name="connsiteX799" fmla="*/ 3084876 w 9907829"/>
              <a:gd name="connsiteY799" fmla="*/ 2261464 h 6706386"/>
              <a:gd name="connsiteX800" fmla="*/ 3303897 w 9907829"/>
              <a:gd name="connsiteY800" fmla="*/ 2054007 h 6706386"/>
              <a:gd name="connsiteX801" fmla="*/ 3140113 w 9907829"/>
              <a:gd name="connsiteY801" fmla="*/ 1815078 h 6706386"/>
              <a:gd name="connsiteX802" fmla="*/ 3397026 w 9907829"/>
              <a:gd name="connsiteY802" fmla="*/ 1558166 h 6706386"/>
              <a:gd name="connsiteX803" fmla="*/ 3646231 w 9907829"/>
              <a:gd name="connsiteY803" fmla="*/ 1754704 h 6706386"/>
              <a:gd name="connsiteX804" fmla="*/ 3953882 w 9907829"/>
              <a:gd name="connsiteY804" fmla="*/ 1501646 h 6706386"/>
              <a:gd name="connsiteX805" fmla="*/ 4206301 w 9907829"/>
              <a:gd name="connsiteY805" fmla="*/ 1628817 h 6706386"/>
              <a:gd name="connsiteX806" fmla="*/ 4368154 w 9907829"/>
              <a:gd name="connsiteY806" fmla="*/ 1487515 h 6706386"/>
              <a:gd name="connsiteX807" fmla="*/ 4240341 w 9907829"/>
              <a:gd name="connsiteY807" fmla="*/ 1257578 h 6706386"/>
              <a:gd name="connsiteX808" fmla="*/ 4510741 w 9907829"/>
              <a:gd name="connsiteY808" fmla="*/ 987177 h 6706386"/>
              <a:gd name="connsiteX809" fmla="*/ 4770864 w 9907829"/>
              <a:gd name="connsiteY809" fmla="*/ 1185001 h 6706386"/>
              <a:gd name="connsiteX810" fmla="*/ 5067599 w 9907829"/>
              <a:gd name="connsiteY810" fmla="*/ 952495 h 6706386"/>
              <a:gd name="connsiteX811" fmla="*/ 5333505 w 9907829"/>
              <a:gd name="connsiteY811" fmla="*/ 1107927 h 6706386"/>
              <a:gd name="connsiteX812" fmla="*/ 5624456 w 9907829"/>
              <a:gd name="connsiteY812" fmla="*/ 930657 h 6706386"/>
              <a:gd name="connsiteX813" fmla="*/ 5897426 w 9907829"/>
              <a:gd name="connsiteY813" fmla="*/ 1077739 h 6706386"/>
              <a:gd name="connsiteX814" fmla="*/ 6109379 w 9907829"/>
              <a:gd name="connsiteY814" fmla="*/ 929373 h 6706386"/>
              <a:gd name="connsiteX815" fmla="*/ 5942386 w 9907829"/>
              <a:gd name="connsiteY815" fmla="*/ 700721 h 6706386"/>
              <a:gd name="connsiteX816" fmla="*/ 6181956 w 9907829"/>
              <a:gd name="connsiteY816" fmla="*/ 461149 h 6706386"/>
              <a:gd name="connsiteX817" fmla="*/ 2840168 w 9907829"/>
              <a:gd name="connsiteY817" fmla="*/ 113689 h 6706386"/>
              <a:gd name="connsiteX818" fmla="*/ 2869713 w 9907829"/>
              <a:gd name="connsiteY818" fmla="*/ 143233 h 6706386"/>
              <a:gd name="connsiteX819" fmla="*/ 2869581 w 9907829"/>
              <a:gd name="connsiteY819" fmla="*/ 143551 h 6706386"/>
              <a:gd name="connsiteX820" fmla="*/ 2869713 w 9907829"/>
              <a:gd name="connsiteY820" fmla="*/ 143871 h 6706386"/>
              <a:gd name="connsiteX821" fmla="*/ 2840168 w 9907829"/>
              <a:gd name="connsiteY821" fmla="*/ 173415 h 6706386"/>
              <a:gd name="connsiteX822" fmla="*/ 2810622 w 9907829"/>
              <a:gd name="connsiteY822" fmla="*/ 143871 h 6706386"/>
              <a:gd name="connsiteX823" fmla="*/ 2810753 w 9907829"/>
              <a:gd name="connsiteY823" fmla="*/ 143551 h 6706386"/>
              <a:gd name="connsiteX824" fmla="*/ 2810622 w 9907829"/>
              <a:gd name="connsiteY824" fmla="*/ 143233 h 6706386"/>
              <a:gd name="connsiteX825" fmla="*/ 2840168 w 9907829"/>
              <a:gd name="connsiteY825" fmla="*/ 113689 h 6706386"/>
              <a:gd name="connsiteX826" fmla="*/ 3397667 w 9907829"/>
              <a:gd name="connsiteY826" fmla="*/ 93779 h 6706386"/>
              <a:gd name="connsiteX827" fmla="*/ 3447123 w 9907829"/>
              <a:gd name="connsiteY827" fmla="*/ 143233 h 6706386"/>
              <a:gd name="connsiteX828" fmla="*/ 3446990 w 9907829"/>
              <a:gd name="connsiteY828" fmla="*/ 143553 h 6706386"/>
              <a:gd name="connsiteX829" fmla="*/ 3447123 w 9907829"/>
              <a:gd name="connsiteY829" fmla="*/ 143871 h 6706386"/>
              <a:gd name="connsiteX830" fmla="*/ 3397667 w 9907829"/>
              <a:gd name="connsiteY830" fmla="*/ 193326 h 6706386"/>
              <a:gd name="connsiteX831" fmla="*/ 3348213 w 9907829"/>
              <a:gd name="connsiteY831" fmla="*/ 143871 h 6706386"/>
              <a:gd name="connsiteX832" fmla="*/ 3348344 w 9907829"/>
              <a:gd name="connsiteY832" fmla="*/ 143553 h 6706386"/>
              <a:gd name="connsiteX833" fmla="*/ 3348213 w 9907829"/>
              <a:gd name="connsiteY833" fmla="*/ 143233 h 6706386"/>
              <a:gd name="connsiteX834" fmla="*/ 3397667 w 9907829"/>
              <a:gd name="connsiteY834" fmla="*/ 93779 h 6706386"/>
              <a:gd name="connsiteX835" fmla="*/ 3954524 w 9907829"/>
              <a:gd name="connsiteY835" fmla="*/ 71299 h 6706386"/>
              <a:gd name="connsiteX836" fmla="*/ 4026460 w 9907829"/>
              <a:gd name="connsiteY836" fmla="*/ 143235 h 6706386"/>
              <a:gd name="connsiteX837" fmla="*/ 4026397 w 9907829"/>
              <a:gd name="connsiteY837" fmla="*/ 143553 h 6706386"/>
              <a:gd name="connsiteX838" fmla="*/ 4026460 w 9907829"/>
              <a:gd name="connsiteY838" fmla="*/ 143871 h 6706386"/>
              <a:gd name="connsiteX839" fmla="*/ 3954524 w 9907829"/>
              <a:gd name="connsiteY839" fmla="*/ 215806 h 6706386"/>
              <a:gd name="connsiteX840" fmla="*/ 3882590 w 9907829"/>
              <a:gd name="connsiteY840" fmla="*/ 143871 h 6706386"/>
              <a:gd name="connsiteX841" fmla="*/ 3882654 w 9907829"/>
              <a:gd name="connsiteY841" fmla="*/ 143553 h 6706386"/>
              <a:gd name="connsiteX842" fmla="*/ 3882590 w 9907829"/>
              <a:gd name="connsiteY842" fmla="*/ 143235 h 6706386"/>
              <a:gd name="connsiteX843" fmla="*/ 3954524 w 9907829"/>
              <a:gd name="connsiteY843" fmla="*/ 71299 h 6706386"/>
              <a:gd name="connsiteX844" fmla="*/ 4511383 w 9907829"/>
              <a:gd name="connsiteY844" fmla="*/ 47529 h 6706386"/>
              <a:gd name="connsiteX845" fmla="*/ 4607725 w 9907829"/>
              <a:gd name="connsiteY845" fmla="*/ 143871 h 6706386"/>
              <a:gd name="connsiteX846" fmla="*/ 4607725 w 9907829"/>
              <a:gd name="connsiteY846" fmla="*/ 143873 h 6706386"/>
              <a:gd name="connsiteX847" fmla="*/ 4607725 w 9907829"/>
              <a:gd name="connsiteY847" fmla="*/ 143877 h 6706386"/>
              <a:gd name="connsiteX848" fmla="*/ 4511383 w 9907829"/>
              <a:gd name="connsiteY848" fmla="*/ 240219 h 6706386"/>
              <a:gd name="connsiteX849" fmla="*/ 4415041 w 9907829"/>
              <a:gd name="connsiteY849" fmla="*/ 143877 h 6706386"/>
              <a:gd name="connsiteX850" fmla="*/ 4415042 w 9907829"/>
              <a:gd name="connsiteY850" fmla="*/ 143873 h 6706386"/>
              <a:gd name="connsiteX851" fmla="*/ 4415041 w 9907829"/>
              <a:gd name="connsiteY851" fmla="*/ 143871 h 6706386"/>
              <a:gd name="connsiteX852" fmla="*/ 4511383 w 9907829"/>
              <a:gd name="connsiteY852" fmla="*/ 47529 h 6706386"/>
              <a:gd name="connsiteX853" fmla="*/ 5068241 w 9907829"/>
              <a:gd name="connsiteY853" fmla="*/ 26334 h 6706386"/>
              <a:gd name="connsiteX854" fmla="*/ 5185778 w 9907829"/>
              <a:gd name="connsiteY854" fmla="*/ 143871 h 6706386"/>
              <a:gd name="connsiteX855" fmla="*/ 5185778 w 9907829"/>
              <a:gd name="connsiteY855" fmla="*/ 143874 h 6706386"/>
              <a:gd name="connsiteX856" fmla="*/ 5185778 w 9907829"/>
              <a:gd name="connsiteY856" fmla="*/ 143877 h 6706386"/>
              <a:gd name="connsiteX857" fmla="*/ 5068241 w 9907829"/>
              <a:gd name="connsiteY857" fmla="*/ 261414 h 6706386"/>
              <a:gd name="connsiteX858" fmla="*/ 4950704 w 9907829"/>
              <a:gd name="connsiteY858" fmla="*/ 143877 h 6706386"/>
              <a:gd name="connsiteX859" fmla="*/ 4950705 w 9907829"/>
              <a:gd name="connsiteY859" fmla="*/ 143874 h 6706386"/>
              <a:gd name="connsiteX860" fmla="*/ 4950704 w 9907829"/>
              <a:gd name="connsiteY860" fmla="*/ 143871 h 6706386"/>
              <a:gd name="connsiteX861" fmla="*/ 4950925 w 9907829"/>
              <a:gd name="connsiteY861" fmla="*/ 142777 h 6706386"/>
              <a:gd name="connsiteX862" fmla="*/ 4959946 w 9907829"/>
              <a:gd name="connsiteY862" fmla="*/ 97875 h 6706386"/>
              <a:gd name="connsiteX863" fmla="*/ 5022508 w 9907829"/>
              <a:gd name="connsiteY863" fmla="*/ 35492 h 6706386"/>
              <a:gd name="connsiteX864" fmla="*/ 5064898 w 9907829"/>
              <a:gd name="connsiteY864" fmla="*/ 27009 h 6706386"/>
              <a:gd name="connsiteX865" fmla="*/ 7296313 w 9907829"/>
              <a:gd name="connsiteY865" fmla="*/ 10283 h 6706386"/>
              <a:gd name="connsiteX866" fmla="*/ 7429266 w 9907829"/>
              <a:gd name="connsiteY866" fmla="*/ 143235 h 6706386"/>
              <a:gd name="connsiteX867" fmla="*/ 7429201 w 9907829"/>
              <a:gd name="connsiteY867" fmla="*/ 143553 h 6706386"/>
              <a:gd name="connsiteX868" fmla="*/ 7429266 w 9907829"/>
              <a:gd name="connsiteY868" fmla="*/ 143871 h 6706386"/>
              <a:gd name="connsiteX869" fmla="*/ 7296313 w 9907829"/>
              <a:gd name="connsiteY869" fmla="*/ 276822 h 6706386"/>
              <a:gd name="connsiteX870" fmla="*/ 7163362 w 9907829"/>
              <a:gd name="connsiteY870" fmla="*/ 143871 h 6706386"/>
              <a:gd name="connsiteX871" fmla="*/ 7163425 w 9907829"/>
              <a:gd name="connsiteY871" fmla="*/ 143553 h 6706386"/>
              <a:gd name="connsiteX872" fmla="*/ 7163362 w 9907829"/>
              <a:gd name="connsiteY872" fmla="*/ 143235 h 6706386"/>
              <a:gd name="connsiteX873" fmla="*/ 7296313 w 9907829"/>
              <a:gd name="connsiteY873" fmla="*/ 10283 h 6706386"/>
              <a:gd name="connsiteX874" fmla="*/ 5625740 w 9907829"/>
              <a:gd name="connsiteY874" fmla="*/ 10283 h 6706386"/>
              <a:gd name="connsiteX875" fmla="*/ 5758691 w 9907829"/>
              <a:gd name="connsiteY875" fmla="*/ 143234 h 6706386"/>
              <a:gd name="connsiteX876" fmla="*/ 5758627 w 9907829"/>
              <a:gd name="connsiteY876" fmla="*/ 143553 h 6706386"/>
              <a:gd name="connsiteX877" fmla="*/ 5758691 w 9907829"/>
              <a:gd name="connsiteY877" fmla="*/ 143871 h 6706386"/>
              <a:gd name="connsiteX878" fmla="*/ 5625740 w 9907829"/>
              <a:gd name="connsiteY878" fmla="*/ 276822 h 6706386"/>
              <a:gd name="connsiteX879" fmla="*/ 5492788 w 9907829"/>
              <a:gd name="connsiteY879" fmla="*/ 143871 h 6706386"/>
              <a:gd name="connsiteX880" fmla="*/ 5492852 w 9907829"/>
              <a:gd name="connsiteY880" fmla="*/ 143553 h 6706386"/>
              <a:gd name="connsiteX881" fmla="*/ 5492788 w 9907829"/>
              <a:gd name="connsiteY881" fmla="*/ 143234 h 6706386"/>
              <a:gd name="connsiteX882" fmla="*/ 5625740 w 9907829"/>
              <a:gd name="connsiteY882" fmla="*/ 10283 h 6706386"/>
              <a:gd name="connsiteX883" fmla="*/ 6182597 w 9907829"/>
              <a:gd name="connsiteY883" fmla="*/ 1 h 6706386"/>
              <a:gd name="connsiteX884" fmla="*/ 6325827 w 9907829"/>
              <a:gd name="connsiteY884" fmla="*/ 143228 h 6706386"/>
              <a:gd name="connsiteX885" fmla="*/ 6325761 w 9907829"/>
              <a:gd name="connsiteY885" fmla="*/ 143553 h 6706386"/>
              <a:gd name="connsiteX886" fmla="*/ 6325827 w 9907829"/>
              <a:gd name="connsiteY886" fmla="*/ 143876 h 6706386"/>
              <a:gd name="connsiteX887" fmla="*/ 6182597 w 9907829"/>
              <a:gd name="connsiteY887" fmla="*/ 287105 h 6706386"/>
              <a:gd name="connsiteX888" fmla="*/ 6039369 w 9907829"/>
              <a:gd name="connsiteY888" fmla="*/ 143876 h 6706386"/>
              <a:gd name="connsiteX889" fmla="*/ 6039435 w 9907829"/>
              <a:gd name="connsiteY889" fmla="*/ 143554 h 6706386"/>
              <a:gd name="connsiteX890" fmla="*/ 6039369 w 9907829"/>
              <a:gd name="connsiteY890" fmla="*/ 143228 h 6706386"/>
              <a:gd name="connsiteX891" fmla="*/ 6182597 w 9907829"/>
              <a:gd name="connsiteY891" fmla="*/ 1 h 6706386"/>
              <a:gd name="connsiteX892" fmla="*/ 6739456 w 9907829"/>
              <a:gd name="connsiteY892" fmla="*/ 0 h 6706386"/>
              <a:gd name="connsiteX893" fmla="*/ 6882684 w 9907829"/>
              <a:gd name="connsiteY893" fmla="*/ 143228 h 6706386"/>
              <a:gd name="connsiteX894" fmla="*/ 6882619 w 9907829"/>
              <a:gd name="connsiteY894" fmla="*/ 143553 h 6706386"/>
              <a:gd name="connsiteX895" fmla="*/ 6882684 w 9907829"/>
              <a:gd name="connsiteY895" fmla="*/ 143877 h 6706386"/>
              <a:gd name="connsiteX896" fmla="*/ 6739456 w 9907829"/>
              <a:gd name="connsiteY896" fmla="*/ 287105 h 6706386"/>
              <a:gd name="connsiteX897" fmla="*/ 6596227 w 9907829"/>
              <a:gd name="connsiteY897" fmla="*/ 143877 h 6706386"/>
              <a:gd name="connsiteX898" fmla="*/ 6596293 w 9907829"/>
              <a:gd name="connsiteY898" fmla="*/ 143554 h 6706386"/>
              <a:gd name="connsiteX899" fmla="*/ 6596227 w 9907829"/>
              <a:gd name="connsiteY899" fmla="*/ 143228 h 6706386"/>
              <a:gd name="connsiteX900" fmla="*/ 6739456 w 9907829"/>
              <a:gd name="connsiteY900" fmla="*/ 0 h 67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Lst>
            <a:rect l="l" t="t" r="r" b="b"/>
            <a:pathLst>
              <a:path w="9907829" h="6706386">
                <a:moveTo>
                  <a:pt x="1169593" y="6629618"/>
                </a:moveTo>
                <a:cubicBezTo>
                  <a:pt x="1224187" y="6629618"/>
                  <a:pt x="1273643" y="6651777"/>
                  <a:pt x="1309450" y="6687585"/>
                </a:cubicBezTo>
                <a:lnTo>
                  <a:pt x="1322130" y="6706386"/>
                </a:lnTo>
                <a:lnTo>
                  <a:pt x="1017056" y="6706386"/>
                </a:lnTo>
                <a:lnTo>
                  <a:pt x="1029737" y="6687585"/>
                </a:lnTo>
                <a:cubicBezTo>
                  <a:pt x="1065544" y="6651777"/>
                  <a:pt x="1115000" y="6629618"/>
                  <a:pt x="1169593" y="6629618"/>
                </a:cubicBezTo>
                <a:close/>
                <a:moveTo>
                  <a:pt x="55237" y="6215347"/>
                </a:moveTo>
                <a:lnTo>
                  <a:pt x="55307" y="6215361"/>
                </a:lnTo>
                <a:lnTo>
                  <a:pt x="76965" y="6219732"/>
                </a:lnTo>
                <a:cubicBezTo>
                  <a:pt x="96985" y="6228192"/>
                  <a:pt x="110954" y="6247944"/>
                  <a:pt x="110472" y="6270583"/>
                </a:cubicBezTo>
                <a:cubicBezTo>
                  <a:pt x="111115" y="6301414"/>
                  <a:pt x="86068" y="6325821"/>
                  <a:pt x="55237" y="6325821"/>
                </a:cubicBezTo>
                <a:cubicBezTo>
                  <a:pt x="47690" y="6325821"/>
                  <a:pt x="40465" y="6324295"/>
                  <a:pt x="33871" y="6321525"/>
                </a:cubicBezTo>
                <a:lnTo>
                  <a:pt x="33795" y="6321474"/>
                </a:lnTo>
                <a:lnTo>
                  <a:pt x="33600" y="6321435"/>
                </a:lnTo>
                <a:lnTo>
                  <a:pt x="24284" y="6315109"/>
                </a:lnTo>
                <a:lnTo>
                  <a:pt x="16299" y="6309763"/>
                </a:lnTo>
                <a:lnTo>
                  <a:pt x="16253" y="6309654"/>
                </a:lnTo>
                <a:lnTo>
                  <a:pt x="16058" y="6309523"/>
                </a:lnTo>
                <a:cubicBezTo>
                  <a:pt x="6103" y="6299486"/>
                  <a:pt x="0" y="6285676"/>
                  <a:pt x="0" y="6270583"/>
                </a:cubicBezTo>
                <a:cubicBezTo>
                  <a:pt x="0" y="6255489"/>
                  <a:pt x="6103" y="6241681"/>
                  <a:pt x="16058" y="6231646"/>
                </a:cubicBezTo>
                <a:lnTo>
                  <a:pt x="16253" y="6231513"/>
                </a:lnTo>
                <a:lnTo>
                  <a:pt x="16299" y="6231404"/>
                </a:lnTo>
                <a:lnTo>
                  <a:pt x="24276" y="6226065"/>
                </a:lnTo>
                <a:lnTo>
                  <a:pt x="33600" y="6219732"/>
                </a:lnTo>
                <a:lnTo>
                  <a:pt x="33795" y="6219693"/>
                </a:lnTo>
                <a:lnTo>
                  <a:pt x="33871" y="6219642"/>
                </a:lnTo>
                <a:lnTo>
                  <a:pt x="55202" y="6215355"/>
                </a:lnTo>
                <a:close/>
                <a:moveTo>
                  <a:pt x="612736" y="6148550"/>
                </a:moveTo>
                <a:cubicBezTo>
                  <a:pt x="680176" y="6148550"/>
                  <a:pt x="734770" y="6203144"/>
                  <a:pt x="734770" y="6270583"/>
                </a:cubicBezTo>
                <a:cubicBezTo>
                  <a:pt x="734770" y="6338023"/>
                  <a:pt x="680176" y="6392617"/>
                  <a:pt x="612736" y="6392617"/>
                </a:cubicBezTo>
                <a:cubicBezTo>
                  <a:pt x="545297" y="6392617"/>
                  <a:pt x="490703" y="6338023"/>
                  <a:pt x="490703" y="6270583"/>
                </a:cubicBezTo>
                <a:cubicBezTo>
                  <a:pt x="490703" y="6203144"/>
                  <a:pt x="545297" y="6148550"/>
                  <a:pt x="612736" y="6148550"/>
                </a:cubicBezTo>
                <a:close/>
                <a:moveTo>
                  <a:pt x="1169594" y="6059273"/>
                </a:moveTo>
                <a:cubicBezTo>
                  <a:pt x="1286489" y="6059273"/>
                  <a:pt x="1380904" y="6153688"/>
                  <a:pt x="1380904" y="6270583"/>
                </a:cubicBezTo>
                <a:lnTo>
                  <a:pt x="1380838" y="6270905"/>
                </a:lnTo>
                <a:lnTo>
                  <a:pt x="1380904" y="6271227"/>
                </a:lnTo>
                <a:cubicBezTo>
                  <a:pt x="1380904" y="6388121"/>
                  <a:pt x="1286489" y="6482537"/>
                  <a:pt x="1169594" y="6482537"/>
                </a:cubicBezTo>
                <a:cubicBezTo>
                  <a:pt x="1052699" y="6482537"/>
                  <a:pt x="958283" y="6387479"/>
                  <a:pt x="958283" y="6271227"/>
                </a:cubicBezTo>
                <a:lnTo>
                  <a:pt x="958349" y="6270905"/>
                </a:lnTo>
                <a:lnTo>
                  <a:pt x="958283" y="6270583"/>
                </a:lnTo>
                <a:cubicBezTo>
                  <a:pt x="958283" y="6153688"/>
                  <a:pt x="1052699" y="6059273"/>
                  <a:pt x="1169594" y="6059273"/>
                </a:cubicBezTo>
                <a:close/>
                <a:moveTo>
                  <a:pt x="55237" y="5658490"/>
                </a:moveTo>
                <a:lnTo>
                  <a:pt x="55274" y="5658497"/>
                </a:lnTo>
                <a:lnTo>
                  <a:pt x="76604" y="5662785"/>
                </a:lnTo>
                <a:lnTo>
                  <a:pt x="76679" y="5662836"/>
                </a:lnTo>
                <a:lnTo>
                  <a:pt x="76875" y="5662875"/>
                </a:lnTo>
                <a:lnTo>
                  <a:pt x="86311" y="5669282"/>
                </a:lnTo>
                <a:lnTo>
                  <a:pt x="94175" y="5674547"/>
                </a:lnTo>
                <a:lnTo>
                  <a:pt x="94219" y="5674653"/>
                </a:lnTo>
                <a:lnTo>
                  <a:pt x="94417" y="5674787"/>
                </a:lnTo>
                <a:cubicBezTo>
                  <a:pt x="104372" y="5684823"/>
                  <a:pt x="110472" y="5698632"/>
                  <a:pt x="110472" y="5713725"/>
                </a:cubicBezTo>
                <a:cubicBezTo>
                  <a:pt x="110472" y="5728819"/>
                  <a:pt x="104372" y="5742628"/>
                  <a:pt x="94417" y="5752664"/>
                </a:cubicBezTo>
                <a:lnTo>
                  <a:pt x="94219" y="5752798"/>
                </a:lnTo>
                <a:lnTo>
                  <a:pt x="94175" y="5752904"/>
                </a:lnTo>
                <a:lnTo>
                  <a:pt x="86269" y="5758197"/>
                </a:lnTo>
                <a:lnTo>
                  <a:pt x="76874" y="5764576"/>
                </a:lnTo>
                <a:lnTo>
                  <a:pt x="76679" y="5764616"/>
                </a:lnTo>
                <a:lnTo>
                  <a:pt x="76604" y="5764666"/>
                </a:lnTo>
                <a:cubicBezTo>
                  <a:pt x="70010" y="5767437"/>
                  <a:pt x="62784" y="5768962"/>
                  <a:pt x="55237" y="5768962"/>
                </a:cubicBezTo>
                <a:cubicBezTo>
                  <a:pt x="47690" y="5768962"/>
                  <a:pt x="40465" y="5767437"/>
                  <a:pt x="33871" y="5764666"/>
                </a:cubicBezTo>
                <a:lnTo>
                  <a:pt x="33795" y="5764616"/>
                </a:lnTo>
                <a:lnTo>
                  <a:pt x="33600" y="5764576"/>
                </a:lnTo>
                <a:lnTo>
                  <a:pt x="24251" y="5758228"/>
                </a:lnTo>
                <a:lnTo>
                  <a:pt x="16299" y="5752904"/>
                </a:lnTo>
                <a:lnTo>
                  <a:pt x="16255" y="5752797"/>
                </a:lnTo>
                <a:lnTo>
                  <a:pt x="16058" y="5752664"/>
                </a:lnTo>
                <a:cubicBezTo>
                  <a:pt x="6103" y="5742628"/>
                  <a:pt x="0" y="5728819"/>
                  <a:pt x="0" y="5713725"/>
                </a:cubicBezTo>
                <a:cubicBezTo>
                  <a:pt x="0" y="5698632"/>
                  <a:pt x="6103" y="5684823"/>
                  <a:pt x="16058" y="5674787"/>
                </a:cubicBezTo>
                <a:lnTo>
                  <a:pt x="16255" y="5674654"/>
                </a:lnTo>
                <a:lnTo>
                  <a:pt x="16299" y="5674547"/>
                </a:lnTo>
                <a:lnTo>
                  <a:pt x="24238" y="5669234"/>
                </a:lnTo>
                <a:lnTo>
                  <a:pt x="33600" y="5662875"/>
                </a:lnTo>
                <a:lnTo>
                  <a:pt x="33795" y="5662836"/>
                </a:lnTo>
                <a:lnTo>
                  <a:pt x="33871" y="5662785"/>
                </a:lnTo>
                <a:lnTo>
                  <a:pt x="55202" y="5658497"/>
                </a:lnTo>
                <a:close/>
                <a:moveTo>
                  <a:pt x="612736" y="5590407"/>
                </a:moveTo>
                <a:cubicBezTo>
                  <a:pt x="680818" y="5590407"/>
                  <a:pt x="736054" y="5645644"/>
                  <a:pt x="736054" y="5713725"/>
                </a:cubicBezTo>
                <a:cubicBezTo>
                  <a:pt x="736054" y="5781807"/>
                  <a:pt x="680818" y="5837044"/>
                  <a:pt x="612736" y="5837044"/>
                </a:cubicBezTo>
                <a:cubicBezTo>
                  <a:pt x="544012" y="5837044"/>
                  <a:pt x="488776" y="5781807"/>
                  <a:pt x="489419" y="5713725"/>
                </a:cubicBezTo>
                <a:cubicBezTo>
                  <a:pt x="488776" y="5645644"/>
                  <a:pt x="544012" y="5590407"/>
                  <a:pt x="612736" y="5590407"/>
                </a:cubicBezTo>
                <a:close/>
                <a:moveTo>
                  <a:pt x="1163664" y="5500788"/>
                </a:moveTo>
                <a:lnTo>
                  <a:pt x="1168703" y="5501137"/>
                </a:lnTo>
                <a:lnTo>
                  <a:pt x="1169494" y="5500982"/>
                </a:lnTo>
                <a:lnTo>
                  <a:pt x="1171160" y="5501306"/>
                </a:lnTo>
                <a:lnTo>
                  <a:pt x="1205348" y="5503673"/>
                </a:lnTo>
                <a:lnTo>
                  <a:pt x="1228727" y="5512507"/>
                </a:lnTo>
                <a:lnTo>
                  <a:pt x="1249493" y="5516548"/>
                </a:lnTo>
                <a:lnTo>
                  <a:pt x="1262800" y="5525385"/>
                </a:lnTo>
                <a:lnTo>
                  <a:pt x="1281583" y="5532483"/>
                </a:lnTo>
                <a:lnTo>
                  <a:pt x="1302288" y="5551608"/>
                </a:lnTo>
                <a:lnTo>
                  <a:pt x="1319819" y="5563249"/>
                </a:lnTo>
                <a:lnTo>
                  <a:pt x="1327634" y="5575016"/>
                </a:lnTo>
                <a:lnTo>
                  <a:pt x="1341451" y="5587778"/>
                </a:lnTo>
                <a:lnTo>
                  <a:pt x="1353491" y="5613955"/>
                </a:lnTo>
                <a:lnTo>
                  <a:pt x="1366520" y="5633576"/>
                </a:lnTo>
                <a:lnTo>
                  <a:pt x="1369458" y="5648668"/>
                </a:lnTo>
                <a:lnTo>
                  <a:pt x="1376727" y="5664474"/>
                </a:lnTo>
                <a:lnTo>
                  <a:pt x="1377574" y="5690377"/>
                </a:lnTo>
                <a:lnTo>
                  <a:pt x="1382088" y="5713576"/>
                </a:lnTo>
                <a:lnTo>
                  <a:pt x="1378872" y="5730102"/>
                </a:lnTo>
                <a:lnTo>
                  <a:pt x="1379484" y="5748846"/>
                </a:lnTo>
                <a:lnTo>
                  <a:pt x="1370703" y="5772081"/>
                </a:lnTo>
                <a:lnTo>
                  <a:pt x="1366520" y="5793574"/>
                </a:lnTo>
                <a:lnTo>
                  <a:pt x="1357375" y="5807346"/>
                </a:lnTo>
                <a:lnTo>
                  <a:pt x="1350673" y="5825080"/>
                </a:lnTo>
                <a:lnTo>
                  <a:pt x="1332617" y="5844631"/>
                </a:lnTo>
                <a:lnTo>
                  <a:pt x="1319819" y="5863902"/>
                </a:lnTo>
                <a:lnTo>
                  <a:pt x="1306885" y="5872491"/>
                </a:lnTo>
                <a:lnTo>
                  <a:pt x="1295378" y="5884949"/>
                </a:lnTo>
                <a:lnTo>
                  <a:pt x="1271775" y="5895806"/>
                </a:lnTo>
                <a:lnTo>
                  <a:pt x="1249493" y="5910602"/>
                </a:lnTo>
                <a:lnTo>
                  <a:pt x="1232357" y="5913937"/>
                </a:lnTo>
                <a:lnTo>
                  <a:pt x="1218684" y="5920225"/>
                </a:lnTo>
                <a:cubicBezTo>
                  <a:pt x="1204402" y="5923598"/>
                  <a:pt x="1190114" y="5925443"/>
                  <a:pt x="1175995" y="5925867"/>
                </a:cubicBezTo>
                <a:lnTo>
                  <a:pt x="1172342" y="5925615"/>
                </a:lnTo>
                <a:lnTo>
                  <a:pt x="1169494" y="5926168"/>
                </a:lnTo>
                <a:lnTo>
                  <a:pt x="1163502" y="5925002"/>
                </a:lnTo>
                <a:lnTo>
                  <a:pt x="1134312" y="5922982"/>
                </a:lnTo>
                <a:lnTo>
                  <a:pt x="1114348" y="5915438"/>
                </a:lnTo>
                <a:lnTo>
                  <a:pt x="1089495" y="5910602"/>
                </a:lnTo>
                <a:lnTo>
                  <a:pt x="1073571" y="5900026"/>
                </a:lnTo>
                <a:lnTo>
                  <a:pt x="1058076" y="5894170"/>
                </a:lnTo>
                <a:lnTo>
                  <a:pt x="1040996" y="5878397"/>
                </a:lnTo>
                <a:lnTo>
                  <a:pt x="1019168" y="5863901"/>
                </a:lnTo>
                <a:lnTo>
                  <a:pt x="1009439" y="5849250"/>
                </a:lnTo>
                <a:lnTo>
                  <a:pt x="998208" y="5838876"/>
                </a:lnTo>
                <a:lnTo>
                  <a:pt x="988420" y="5817597"/>
                </a:lnTo>
                <a:lnTo>
                  <a:pt x="972468" y="5793574"/>
                </a:lnTo>
                <a:lnTo>
                  <a:pt x="968872" y="5775098"/>
                </a:lnTo>
                <a:lnTo>
                  <a:pt x="962932" y="5762182"/>
                </a:lnTo>
                <a:lnTo>
                  <a:pt x="962240" y="5741014"/>
                </a:lnTo>
                <a:lnTo>
                  <a:pt x="956901" y="5713576"/>
                </a:lnTo>
                <a:lnTo>
                  <a:pt x="960705" y="5694026"/>
                </a:lnTo>
                <a:lnTo>
                  <a:pt x="960175" y="5677809"/>
                </a:lnTo>
                <a:lnTo>
                  <a:pt x="967773" y="5657705"/>
                </a:lnTo>
                <a:lnTo>
                  <a:pt x="972468" y="5633577"/>
                </a:lnTo>
                <a:lnTo>
                  <a:pt x="982734" y="5618115"/>
                </a:lnTo>
                <a:lnTo>
                  <a:pt x="988986" y="5601574"/>
                </a:lnTo>
                <a:lnTo>
                  <a:pt x="1005827" y="5583340"/>
                </a:lnTo>
                <a:lnTo>
                  <a:pt x="1019168" y="5563249"/>
                </a:lnTo>
                <a:lnTo>
                  <a:pt x="1032653" y="5554295"/>
                </a:lnTo>
                <a:lnTo>
                  <a:pt x="1044281" y="5541705"/>
                </a:lnTo>
                <a:lnTo>
                  <a:pt x="1068135" y="5530733"/>
                </a:lnTo>
                <a:lnTo>
                  <a:pt x="1089496" y="5516549"/>
                </a:lnTo>
                <a:lnTo>
                  <a:pt x="1105926" y="5513352"/>
                </a:lnTo>
                <a:lnTo>
                  <a:pt x="1120975" y="5506430"/>
                </a:lnTo>
                <a:cubicBezTo>
                  <a:pt x="1135259" y="5503057"/>
                  <a:pt x="1149545" y="5501211"/>
                  <a:pt x="1163664" y="5500788"/>
                </a:cubicBezTo>
                <a:close/>
                <a:moveTo>
                  <a:pt x="55236" y="5103558"/>
                </a:moveTo>
                <a:cubicBezTo>
                  <a:pt x="84783" y="5103558"/>
                  <a:pt x="108546" y="5127323"/>
                  <a:pt x="108546" y="5156867"/>
                </a:cubicBezTo>
                <a:cubicBezTo>
                  <a:pt x="108546" y="5186412"/>
                  <a:pt x="84783" y="5210177"/>
                  <a:pt x="55236" y="5210177"/>
                </a:cubicBezTo>
                <a:cubicBezTo>
                  <a:pt x="25691" y="5210177"/>
                  <a:pt x="1928" y="5186412"/>
                  <a:pt x="1928" y="5156867"/>
                </a:cubicBezTo>
                <a:cubicBezTo>
                  <a:pt x="1928" y="5127323"/>
                  <a:pt x="25691" y="5103558"/>
                  <a:pt x="55236" y="5103558"/>
                </a:cubicBezTo>
                <a:close/>
                <a:moveTo>
                  <a:pt x="612737" y="5039330"/>
                </a:moveTo>
                <a:cubicBezTo>
                  <a:pt x="677607" y="5039330"/>
                  <a:pt x="729632" y="5091997"/>
                  <a:pt x="729632" y="5156225"/>
                </a:cubicBezTo>
                <a:lnTo>
                  <a:pt x="729567" y="5156546"/>
                </a:lnTo>
                <a:lnTo>
                  <a:pt x="729632" y="5156868"/>
                </a:lnTo>
                <a:cubicBezTo>
                  <a:pt x="729632" y="5221095"/>
                  <a:pt x="677607" y="5273763"/>
                  <a:pt x="612737" y="5273763"/>
                </a:cubicBezTo>
                <a:cubicBezTo>
                  <a:pt x="548509" y="5273763"/>
                  <a:pt x="495841" y="5221738"/>
                  <a:pt x="495841" y="5156868"/>
                </a:cubicBezTo>
                <a:lnTo>
                  <a:pt x="495906" y="5156546"/>
                </a:lnTo>
                <a:lnTo>
                  <a:pt x="495841" y="5156225"/>
                </a:lnTo>
                <a:cubicBezTo>
                  <a:pt x="495841" y="5091354"/>
                  <a:pt x="548509" y="5039330"/>
                  <a:pt x="612737" y="5039330"/>
                </a:cubicBezTo>
                <a:close/>
                <a:moveTo>
                  <a:pt x="1169613" y="4950499"/>
                </a:moveTo>
                <a:lnTo>
                  <a:pt x="1195685" y="4955573"/>
                </a:lnTo>
                <a:lnTo>
                  <a:pt x="1216778" y="4956262"/>
                </a:lnTo>
                <a:lnTo>
                  <a:pt x="1229649" y="4962181"/>
                </a:lnTo>
                <a:lnTo>
                  <a:pt x="1247196" y="4965595"/>
                </a:lnTo>
                <a:lnTo>
                  <a:pt x="1270009" y="4980745"/>
                </a:lnTo>
                <a:lnTo>
                  <a:pt x="1291155" y="4990472"/>
                </a:lnTo>
                <a:lnTo>
                  <a:pt x="1301465" y="5001633"/>
                </a:lnTo>
                <a:lnTo>
                  <a:pt x="1315397" y="5010885"/>
                </a:lnTo>
                <a:lnTo>
                  <a:pt x="1329181" y="5031642"/>
                </a:lnTo>
                <a:lnTo>
                  <a:pt x="1344780" y="5048532"/>
                </a:lnTo>
                <a:lnTo>
                  <a:pt x="1350571" y="5063854"/>
                </a:lnTo>
                <a:lnTo>
                  <a:pt x="1360687" y="5079086"/>
                </a:lnTo>
                <a:lnTo>
                  <a:pt x="1365312" y="5102861"/>
                </a:lnTo>
                <a:lnTo>
                  <a:pt x="1372721" y="5122463"/>
                </a:lnTo>
                <a:lnTo>
                  <a:pt x="1372204" y="5138277"/>
                </a:lnTo>
                <a:lnTo>
                  <a:pt x="1375783" y="5156669"/>
                </a:lnTo>
                <a:lnTo>
                  <a:pt x="1370760" y="5182484"/>
                </a:lnTo>
                <a:lnTo>
                  <a:pt x="1370047" y="5204287"/>
                </a:lnTo>
                <a:lnTo>
                  <a:pt x="1363928" y="5217591"/>
                </a:lnTo>
                <a:lnTo>
                  <a:pt x="1360687" y="5234251"/>
                </a:lnTo>
                <a:lnTo>
                  <a:pt x="1346303" y="5255911"/>
                </a:lnTo>
                <a:lnTo>
                  <a:pt x="1335838" y="5278665"/>
                </a:lnTo>
                <a:lnTo>
                  <a:pt x="1323828" y="5289757"/>
                </a:lnTo>
                <a:lnTo>
                  <a:pt x="1315397" y="5302453"/>
                </a:lnTo>
                <a:lnTo>
                  <a:pt x="1296482" y="5315014"/>
                </a:lnTo>
                <a:lnTo>
                  <a:pt x="1277778" y="5332289"/>
                </a:lnTo>
                <a:lnTo>
                  <a:pt x="1260811" y="5338701"/>
                </a:lnTo>
                <a:lnTo>
                  <a:pt x="1247196" y="5347742"/>
                </a:lnTo>
                <a:lnTo>
                  <a:pt x="1225945" y="5351877"/>
                </a:lnTo>
                <a:lnTo>
                  <a:pt x="1203846" y="5360229"/>
                </a:lnTo>
                <a:lnTo>
                  <a:pt x="1186017" y="5359647"/>
                </a:lnTo>
                <a:lnTo>
                  <a:pt x="1169613" y="5362838"/>
                </a:lnTo>
                <a:lnTo>
                  <a:pt x="1146587" y="5358358"/>
                </a:lnTo>
                <a:lnTo>
                  <a:pt x="1122022" y="5357556"/>
                </a:lnTo>
                <a:lnTo>
                  <a:pt x="1107032" y="5350662"/>
                </a:lnTo>
                <a:lnTo>
                  <a:pt x="1092031" y="5347742"/>
                </a:lnTo>
                <a:lnTo>
                  <a:pt x="1072527" y="5334791"/>
                </a:lnTo>
                <a:lnTo>
                  <a:pt x="1047644" y="5323346"/>
                </a:lnTo>
                <a:lnTo>
                  <a:pt x="1035514" y="5310212"/>
                </a:lnTo>
                <a:lnTo>
                  <a:pt x="1023829" y="5302453"/>
                </a:lnTo>
                <a:lnTo>
                  <a:pt x="1012269" y="5285044"/>
                </a:lnTo>
                <a:lnTo>
                  <a:pt x="994020" y="5265285"/>
                </a:lnTo>
                <a:lnTo>
                  <a:pt x="987246" y="5247363"/>
                </a:lnTo>
                <a:lnTo>
                  <a:pt x="978540" y="5234251"/>
                </a:lnTo>
                <a:lnTo>
                  <a:pt x="974558" y="5213789"/>
                </a:lnTo>
                <a:lnTo>
                  <a:pt x="966080" y="5191355"/>
                </a:lnTo>
                <a:lnTo>
                  <a:pt x="966671" y="5173257"/>
                </a:lnTo>
                <a:lnTo>
                  <a:pt x="963444" y="5156669"/>
                </a:lnTo>
                <a:lnTo>
                  <a:pt x="967974" y="5133385"/>
                </a:lnTo>
                <a:lnTo>
                  <a:pt x="968753" y="5109531"/>
                </a:lnTo>
                <a:lnTo>
                  <a:pt x="976245" y="5090879"/>
                </a:lnTo>
                <a:lnTo>
                  <a:pt x="978540" y="5079086"/>
                </a:lnTo>
                <a:lnTo>
                  <a:pt x="984720" y="5069781"/>
                </a:lnTo>
                <a:lnTo>
                  <a:pt x="991864" y="5051994"/>
                </a:lnTo>
                <a:lnTo>
                  <a:pt x="1017963" y="5019720"/>
                </a:lnTo>
                <a:lnTo>
                  <a:pt x="1023829" y="5010885"/>
                </a:lnTo>
                <a:lnTo>
                  <a:pt x="1026588" y="5009053"/>
                </a:lnTo>
                <a:lnTo>
                  <a:pt x="1029511" y="5005438"/>
                </a:lnTo>
                <a:cubicBezTo>
                  <a:pt x="1044109" y="4991981"/>
                  <a:pt x="1060569" y="4980701"/>
                  <a:pt x="1078330" y="4971943"/>
                </a:cubicBezTo>
                <a:lnTo>
                  <a:pt x="1086423" y="4969319"/>
                </a:lnTo>
                <a:lnTo>
                  <a:pt x="1092031" y="4965595"/>
                </a:lnTo>
                <a:lnTo>
                  <a:pt x="1106743" y="4962733"/>
                </a:lnTo>
                <a:lnTo>
                  <a:pt x="1134954" y="4953588"/>
                </a:lnTo>
                <a:lnTo>
                  <a:pt x="1151038" y="4954113"/>
                </a:lnTo>
                <a:close/>
                <a:moveTo>
                  <a:pt x="55236" y="4551839"/>
                </a:moveTo>
                <a:cubicBezTo>
                  <a:pt x="81571" y="4551839"/>
                  <a:pt x="102766" y="4573034"/>
                  <a:pt x="102766" y="4599368"/>
                </a:cubicBezTo>
                <a:lnTo>
                  <a:pt x="102633" y="4599689"/>
                </a:lnTo>
                <a:lnTo>
                  <a:pt x="102766" y="4600011"/>
                </a:lnTo>
                <a:cubicBezTo>
                  <a:pt x="102766" y="4626344"/>
                  <a:pt x="81571" y="4647540"/>
                  <a:pt x="55236" y="4647540"/>
                </a:cubicBezTo>
                <a:cubicBezTo>
                  <a:pt x="28903" y="4647540"/>
                  <a:pt x="7709" y="4626344"/>
                  <a:pt x="7709" y="4600011"/>
                </a:cubicBezTo>
                <a:lnTo>
                  <a:pt x="7841" y="4599690"/>
                </a:lnTo>
                <a:lnTo>
                  <a:pt x="7709" y="4599368"/>
                </a:lnTo>
                <a:cubicBezTo>
                  <a:pt x="7709" y="4573034"/>
                  <a:pt x="28903" y="4551839"/>
                  <a:pt x="55236" y="4551839"/>
                </a:cubicBezTo>
                <a:close/>
                <a:moveTo>
                  <a:pt x="612736" y="4495318"/>
                </a:moveTo>
                <a:cubicBezTo>
                  <a:pt x="670542" y="4495318"/>
                  <a:pt x="716785" y="4542205"/>
                  <a:pt x="716785" y="4599368"/>
                </a:cubicBezTo>
                <a:lnTo>
                  <a:pt x="716721" y="4599689"/>
                </a:lnTo>
                <a:lnTo>
                  <a:pt x="716785" y="4600011"/>
                </a:lnTo>
                <a:cubicBezTo>
                  <a:pt x="716785" y="4657174"/>
                  <a:pt x="670542" y="4704060"/>
                  <a:pt x="612736" y="4704060"/>
                </a:cubicBezTo>
                <a:cubicBezTo>
                  <a:pt x="554931" y="4704060"/>
                  <a:pt x="508045" y="4657174"/>
                  <a:pt x="508686" y="4600011"/>
                </a:cubicBezTo>
                <a:lnTo>
                  <a:pt x="508751" y="4599689"/>
                </a:lnTo>
                <a:lnTo>
                  <a:pt x="508686" y="4599368"/>
                </a:lnTo>
                <a:cubicBezTo>
                  <a:pt x="508045" y="4542205"/>
                  <a:pt x="554931" y="4495318"/>
                  <a:pt x="612736" y="4495318"/>
                </a:cubicBezTo>
                <a:close/>
                <a:moveTo>
                  <a:pt x="1169593" y="4413107"/>
                </a:moveTo>
                <a:cubicBezTo>
                  <a:pt x="1272359" y="4413107"/>
                  <a:pt x="1355855" y="4496604"/>
                  <a:pt x="1355855" y="4599368"/>
                </a:cubicBezTo>
                <a:lnTo>
                  <a:pt x="1355790" y="4599689"/>
                </a:lnTo>
                <a:lnTo>
                  <a:pt x="1355855" y="4600009"/>
                </a:lnTo>
                <a:cubicBezTo>
                  <a:pt x="1355855" y="4702775"/>
                  <a:pt x="1272359" y="4786271"/>
                  <a:pt x="1169593" y="4786271"/>
                </a:cubicBezTo>
                <a:cubicBezTo>
                  <a:pt x="1066829" y="4786271"/>
                  <a:pt x="983332" y="4702775"/>
                  <a:pt x="983332" y="4600009"/>
                </a:cubicBezTo>
                <a:lnTo>
                  <a:pt x="983398" y="4599689"/>
                </a:lnTo>
                <a:lnTo>
                  <a:pt x="983332" y="4599368"/>
                </a:lnTo>
                <a:cubicBezTo>
                  <a:pt x="983332" y="4496604"/>
                  <a:pt x="1066829" y="4413107"/>
                  <a:pt x="1169593" y="4413107"/>
                </a:cubicBezTo>
                <a:close/>
                <a:moveTo>
                  <a:pt x="55236" y="4004616"/>
                </a:moveTo>
                <a:cubicBezTo>
                  <a:pt x="76431" y="4004616"/>
                  <a:pt x="93132" y="4021957"/>
                  <a:pt x="93132" y="4042511"/>
                </a:cubicBezTo>
                <a:lnTo>
                  <a:pt x="92996" y="4042831"/>
                </a:lnTo>
                <a:lnTo>
                  <a:pt x="93132" y="4043152"/>
                </a:lnTo>
                <a:cubicBezTo>
                  <a:pt x="93132" y="4063705"/>
                  <a:pt x="76431" y="4081047"/>
                  <a:pt x="55236" y="4081047"/>
                </a:cubicBezTo>
                <a:cubicBezTo>
                  <a:pt x="34684" y="4081047"/>
                  <a:pt x="17342" y="4064347"/>
                  <a:pt x="17342" y="4043152"/>
                </a:cubicBezTo>
                <a:lnTo>
                  <a:pt x="17479" y="4042833"/>
                </a:lnTo>
                <a:lnTo>
                  <a:pt x="17342" y="4042511"/>
                </a:lnTo>
                <a:cubicBezTo>
                  <a:pt x="17342" y="4021315"/>
                  <a:pt x="34684" y="4004616"/>
                  <a:pt x="55236" y="4004616"/>
                </a:cubicBezTo>
                <a:close/>
                <a:moveTo>
                  <a:pt x="612736" y="3957728"/>
                </a:moveTo>
                <a:cubicBezTo>
                  <a:pt x="659622" y="3957728"/>
                  <a:pt x="697517" y="3995623"/>
                  <a:pt x="697517" y="4042509"/>
                </a:cubicBezTo>
                <a:lnTo>
                  <a:pt x="697452" y="4042830"/>
                </a:lnTo>
                <a:lnTo>
                  <a:pt x="697517" y="4043152"/>
                </a:lnTo>
                <a:cubicBezTo>
                  <a:pt x="697517" y="4090038"/>
                  <a:pt x="659622" y="4127933"/>
                  <a:pt x="612736" y="4127933"/>
                </a:cubicBezTo>
                <a:cubicBezTo>
                  <a:pt x="565207" y="4127933"/>
                  <a:pt x="527312" y="4089396"/>
                  <a:pt x="527955" y="4043152"/>
                </a:cubicBezTo>
                <a:lnTo>
                  <a:pt x="528019" y="4042830"/>
                </a:lnTo>
                <a:lnTo>
                  <a:pt x="527955" y="4042509"/>
                </a:lnTo>
                <a:cubicBezTo>
                  <a:pt x="527312" y="3995623"/>
                  <a:pt x="565207" y="3957728"/>
                  <a:pt x="612736" y="3957728"/>
                </a:cubicBezTo>
                <a:close/>
                <a:moveTo>
                  <a:pt x="1169594" y="3880655"/>
                </a:moveTo>
                <a:cubicBezTo>
                  <a:pt x="1258871" y="3880655"/>
                  <a:pt x="1331449" y="3953234"/>
                  <a:pt x="1331449" y="4042511"/>
                </a:cubicBezTo>
                <a:lnTo>
                  <a:pt x="1331384" y="4042831"/>
                </a:lnTo>
                <a:lnTo>
                  <a:pt x="1331449" y="4043153"/>
                </a:lnTo>
                <a:cubicBezTo>
                  <a:pt x="1331449" y="4132430"/>
                  <a:pt x="1258871" y="4205007"/>
                  <a:pt x="1169594" y="4205007"/>
                </a:cubicBezTo>
                <a:cubicBezTo>
                  <a:pt x="1080316" y="4205007"/>
                  <a:pt x="1007739" y="4132430"/>
                  <a:pt x="1007739" y="4043153"/>
                </a:cubicBezTo>
                <a:lnTo>
                  <a:pt x="1007805" y="4042831"/>
                </a:lnTo>
                <a:lnTo>
                  <a:pt x="1007739" y="4042511"/>
                </a:lnTo>
                <a:cubicBezTo>
                  <a:pt x="1007739" y="3953234"/>
                  <a:pt x="1080316" y="3880655"/>
                  <a:pt x="1169594" y="3880655"/>
                </a:cubicBezTo>
                <a:close/>
                <a:moveTo>
                  <a:pt x="612736" y="3420142"/>
                </a:moveTo>
                <a:cubicBezTo>
                  <a:pt x="649346" y="3420142"/>
                  <a:pt x="678891" y="3449686"/>
                  <a:pt x="678891" y="3486296"/>
                </a:cubicBezTo>
                <a:lnTo>
                  <a:pt x="678891" y="3486300"/>
                </a:lnTo>
                <a:lnTo>
                  <a:pt x="678891" y="3486302"/>
                </a:lnTo>
                <a:cubicBezTo>
                  <a:pt x="678891" y="3522911"/>
                  <a:pt x="649346" y="3551814"/>
                  <a:pt x="612736" y="3551814"/>
                </a:cubicBezTo>
                <a:cubicBezTo>
                  <a:pt x="576125" y="3551814"/>
                  <a:pt x="546581" y="3522270"/>
                  <a:pt x="546581" y="3486302"/>
                </a:cubicBezTo>
                <a:lnTo>
                  <a:pt x="546582" y="3486300"/>
                </a:lnTo>
                <a:lnTo>
                  <a:pt x="546581" y="3486296"/>
                </a:lnTo>
                <a:lnTo>
                  <a:pt x="546680" y="3485811"/>
                </a:lnTo>
                <a:lnTo>
                  <a:pt x="551769" y="3460250"/>
                </a:lnTo>
                <a:cubicBezTo>
                  <a:pt x="558453" y="3444353"/>
                  <a:pt x="571118" y="3431827"/>
                  <a:pt x="586954" y="3425244"/>
                </a:cubicBezTo>
                <a:lnTo>
                  <a:pt x="611347" y="3420421"/>
                </a:lnTo>
                <a:close/>
                <a:moveTo>
                  <a:pt x="1169593" y="3357198"/>
                </a:moveTo>
                <a:cubicBezTo>
                  <a:pt x="1187256" y="3357198"/>
                  <a:pt x="1204116" y="3360770"/>
                  <a:pt x="1219471" y="3367244"/>
                </a:cubicBezTo>
                <a:lnTo>
                  <a:pt x="1219560" y="3367304"/>
                </a:lnTo>
                <a:lnTo>
                  <a:pt x="1219741" y="3367341"/>
                </a:lnTo>
                <a:lnTo>
                  <a:pt x="1240198" y="3381172"/>
                </a:lnTo>
                <a:lnTo>
                  <a:pt x="1260316" y="3394691"/>
                </a:lnTo>
                <a:lnTo>
                  <a:pt x="1260421" y="3394846"/>
                </a:lnTo>
                <a:lnTo>
                  <a:pt x="1260556" y="3394939"/>
                </a:lnTo>
                <a:lnTo>
                  <a:pt x="1272451" y="3412638"/>
                </a:lnTo>
                <a:lnTo>
                  <a:pt x="1287914" y="3435505"/>
                </a:lnTo>
                <a:lnTo>
                  <a:pt x="1287956" y="3435710"/>
                </a:lnTo>
                <a:lnTo>
                  <a:pt x="1288005" y="3435783"/>
                </a:lnTo>
                <a:lnTo>
                  <a:pt x="1297800" y="3484414"/>
                </a:lnTo>
                <a:lnTo>
                  <a:pt x="1298050" y="3485654"/>
                </a:lnTo>
                <a:lnTo>
                  <a:pt x="1298050" y="3485657"/>
                </a:lnTo>
                <a:lnTo>
                  <a:pt x="1298050" y="3485659"/>
                </a:lnTo>
                <a:lnTo>
                  <a:pt x="1297801" y="3486892"/>
                </a:lnTo>
                <a:lnTo>
                  <a:pt x="1288005" y="3535531"/>
                </a:lnTo>
                <a:lnTo>
                  <a:pt x="1287955" y="3535604"/>
                </a:lnTo>
                <a:lnTo>
                  <a:pt x="1287914" y="3535806"/>
                </a:lnTo>
                <a:lnTo>
                  <a:pt x="1272620" y="3558425"/>
                </a:lnTo>
                <a:lnTo>
                  <a:pt x="1260556" y="3576375"/>
                </a:lnTo>
                <a:lnTo>
                  <a:pt x="1260419" y="3576469"/>
                </a:lnTo>
                <a:lnTo>
                  <a:pt x="1260316" y="3576620"/>
                </a:lnTo>
                <a:lnTo>
                  <a:pt x="1240760" y="3589763"/>
                </a:lnTo>
                <a:lnTo>
                  <a:pt x="1219741" y="3603973"/>
                </a:lnTo>
                <a:lnTo>
                  <a:pt x="1219554" y="3604012"/>
                </a:lnTo>
                <a:lnTo>
                  <a:pt x="1219471" y="3604067"/>
                </a:lnTo>
                <a:cubicBezTo>
                  <a:pt x="1204116" y="3610541"/>
                  <a:pt x="1187256" y="3614112"/>
                  <a:pt x="1169593" y="3614112"/>
                </a:cubicBezTo>
                <a:lnTo>
                  <a:pt x="1168035" y="3613798"/>
                </a:lnTo>
                <a:lnTo>
                  <a:pt x="1119355" y="3604063"/>
                </a:lnTo>
                <a:cubicBezTo>
                  <a:pt x="1088485" y="3591119"/>
                  <a:pt x="1063797" y="3566571"/>
                  <a:pt x="1050912" y="3535803"/>
                </a:cubicBezTo>
                <a:lnTo>
                  <a:pt x="1041163" y="3485790"/>
                </a:lnTo>
                <a:lnTo>
                  <a:pt x="1041137" y="3485659"/>
                </a:lnTo>
                <a:lnTo>
                  <a:pt x="1041138" y="3485657"/>
                </a:lnTo>
                <a:lnTo>
                  <a:pt x="1041137" y="3485654"/>
                </a:lnTo>
                <a:lnTo>
                  <a:pt x="1041163" y="3485523"/>
                </a:lnTo>
                <a:lnTo>
                  <a:pt x="1050912" y="3435511"/>
                </a:lnTo>
                <a:cubicBezTo>
                  <a:pt x="1063797" y="3404743"/>
                  <a:pt x="1088485" y="3380195"/>
                  <a:pt x="1119355" y="3367250"/>
                </a:cubicBezTo>
                <a:lnTo>
                  <a:pt x="1166602" y="3357803"/>
                </a:lnTo>
                <a:close/>
                <a:moveTo>
                  <a:pt x="1726451" y="3271775"/>
                </a:moveTo>
                <a:cubicBezTo>
                  <a:pt x="1844632" y="3271775"/>
                  <a:pt x="1940331" y="3367477"/>
                  <a:pt x="1940331" y="3485654"/>
                </a:cubicBezTo>
                <a:lnTo>
                  <a:pt x="1940331" y="3485657"/>
                </a:lnTo>
                <a:lnTo>
                  <a:pt x="1940331" y="3485659"/>
                </a:lnTo>
                <a:cubicBezTo>
                  <a:pt x="1940331" y="3603840"/>
                  <a:pt x="1844632" y="3699535"/>
                  <a:pt x="1726451" y="3699535"/>
                </a:cubicBezTo>
                <a:cubicBezTo>
                  <a:pt x="1608271" y="3699535"/>
                  <a:pt x="1512572" y="3603840"/>
                  <a:pt x="1512572" y="3485659"/>
                </a:cubicBezTo>
                <a:lnTo>
                  <a:pt x="1512573" y="3485657"/>
                </a:lnTo>
                <a:lnTo>
                  <a:pt x="1512572" y="3485654"/>
                </a:lnTo>
                <a:cubicBezTo>
                  <a:pt x="1512572" y="3367477"/>
                  <a:pt x="1608271" y="3271775"/>
                  <a:pt x="1726451" y="3271775"/>
                </a:cubicBezTo>
                <a:close/>
                <a:moveTo>
                  <a:pt x="612736" y="2881269"/>
                </a:moveTo>
                <a:cubicBezTo>
                  <a:pt x="638427" y="2881269"/>
                  <a:pt x="659622" y="2902465"/>
                  <a:pt x="659622" y="2928156"/>
                </a:cubicBezTo>
                <a:lnTo>
                  <a:pt x="659487" y="2928480"/>
                </a:lnTo>
                <a:lnTo>
                  <a:pt x="659622" y="2928804"/>
                </a:lnTo>
                <a:cubicBezTo>
                  <a:pt x="659622" y="2954495"/>
                  <a:pt x="638427" y="2975691"/>
                  <a:pt x="612736" y="2975691"/>
                </a:cubicBezTo>
                <a:cubicBezTo>
                  <a:pt x="599891" y="2975691"/>
                  <a:pt x="588169" y="2970392"/>
                  <a:pt x="579659" y="2961882"/>
                </a:cubicBezTo>
                <a:lnTo>
                  <a:pt x="579503" y="2961508"/>
                </a:lnTo>
                <a:lnTo>
                  <a:pt x="579417" y="2961474"/>
                </a:lnTo>
                <a:lnTo>
                  <a:pt x="576618" y="2954598"/>
                </a:lnTo>
                <a:lnTo>
                  <a:pt x="565849" y="2928804"/>
                </a:lnTo>
                <a:lnTo>
                  <a:pt x="565982" y="2928480"/>
                </a:lnTo>
                <a:lnTo>
                  <a:pt x="565849" y="2928156"/>
                </a:lnTo>
                <a:cubicBezTo>
                  <a:pt x="565849" y="2902465"/>
                  <a:pt x="587045" y="2881269"/>
                  <a:pt x="612736" y="2881269"/>
                </a:cubicBezTo>
                <a:close/>
                <a:moveTo>
                  <a:pt x="1169593" y="2834388"/>
                </a:moveTo>
                <a:cubicBezTo>
                  <a:pt x="1221618" y="2834388"/>
                  <a:pt x="1263367" y="2876781"/>
                  <a:pt x="1263367" y="2928162"/>
                </a:cubicBezTo>
                <a:lnTo>
                  <a:pt x="1263302" y="2928480"/>
                </a:lnTo>
                <a:lnTo>
                  <a:pt x="1263367" y="2928800"/>
                </a:lnTo>
                <a:cubicBezTo>
                  <a:pt x="1263367" y="2980182"/>
                  <a:pt x="1221618" y="3022571"/>
                  <a:pt x="1169593" y="3022571"/>
                </a:cubicBezTo>
                <a:cubicBezTo>
                  <a:pt x="1117568" y="3022571"/>
                  <a:pt x="1075178" y="2980823"/>
                  <a:pt x="1075821" y="2928800"/>
                </a:cubicBezTo>
                <a:lnTo>
                  <a:pt x="1075886" y="2928480"/>
                </a:lnTo>
                <a:lnTo>
                  <a:pt x="1075821" y="2928162"/>
                </a:lnTo>
                <a:cubicBezTo>
                  <a:pt x="1075178" y="2876781"/>
                  <a:pt x="1117568" y="2834388"/>
                  <a:pt x="1169593" y="2834388"/>
                </a:cubicBezTo>
                <a:close/>
                <a:moveTo>
                  <a:pt x="1726451" y="2766301"/>
                </a:moveTo>
                <a:cubicBezTo>
                  <a:pt x="1816370" y="2766301"/>
                  <a:pt x="1888947" y="2838877"/>
                  <a:pt x="1888947" y="2928798"/>
                </a:cubicBezTo>
                <a:lnTo>
                  <a:pt x="1888947" y="2928802"/>
                </a:lnTo>
                <a:lnTo>
                  <a:pt x="1888947" y="2928807"/>
                </a:lnTo>
                <a:cubicBezTo>
                  <a:pt x="1888947" y="3018725"/>
                  <a:pt x="1816370" y="3091304"/>
                  <a:pt x="1726451" y="3091304"/>
                </a:cubicBezTo>
                <a:cubicBezTo>
                  <a:pt x="1636531" y="3091304"/>
                  <a:pt x="1563954" y="3018725"/>
                  <a:pt x="1563954" y="2928807"/>
                </a:cubicBezTo>
                <a:lnTo>
                  <a:pt x="1563955" y="2928802"/>
                </a:lnTo>
                <a:lnTo>
                  <a:pt x="1563954" y="2928798"/>
                </a:lnTo>
                <a:cubicBezTo>
                  <a:pt x="1563954" y="2838877"/>
                  <a:pt x="1636531" y="2766301"/>
                  <a:pt x="1726451" y="2766301"/>
                </a:cubicBezTo>
                <a:close/>
                <a:moveTo>
                  <a:pt x="1169593" y="2310279"/>
                </a:moveTo>
                <a:cubicBezTo>
                  <a:pt x="1203635" y="2310279"/>
                  <a:pt x="1230610" y="2337899"/>
                  <a:pt x="1230610" y="2371297"/>
                </a:cubicBezTo>
                <a:lnTo>
                  <a:pt x="1230476" y="2371620"/>
                </a:lnTo>
                <a:lnTo>
                  <a:pt x="1230610" y="2371944"/>
                </a:lnTo>
                <a:cubicBezTo>
                  <a:pt x="1230610" y="2405343"/>
                  <a:pt x="1203635" y="2432962"/>
                  <a:pt x="1169593" y="2432962"/>
                </a:cubicBezTo>
                <a:cubicBezTo>
                  <a:pt x="1136194" y="2432962"/>
                  <a:pt x="1108577" y="2405983"/>
                  <a:pt x="1108577" y="2371944"/>
                </a:cubicBezTo>
                <a:lnTo>
                  <a:pt x="1108712" y="2371620"/>
                </a:lnTo>
                <a:lnTo>
                  <a:pt x="1108577" y="2371297"/>
                </a:lnTo>
                <a:cubicBezTo>
                  <a:pt x="1108577" y="2337256"/>
                  <a:pt x="1136194" y="2310279"/>
                  <a:pt x="1169593" y="2310279"/>
                </a:cubicBezTo>
                <a:close/>
                <a:moveTo>
                  <a:pt x="1726451" y="2253761"/>
                </a:moveTo>
                <a:cubicBezTo>
                  <a:pt x="1791322" y="2253761"/>
                  <a:pt x="1843989" y="2306430"/>
                  <a:pt x="1843989" y="2371298"/>
                </a:cubicBezTo>
                <a:lnTo>
                  <a:pt x="1843924" y="2371620"/>
                </a:lnTo>
                <a:lnTo>
                  <a:pt x="1843989" y="2371944"/>
                </a:lnTo>
                <a:cubicBezTo>
                  <a:pt x="1843989" y="2436813"/>
                  <a:pt x="1791322" y="2489484"/>
                  <a:pt x="1726451" y="2489484"/>
                </a:cubicBezTo>
                <a:cubicBezTo>
                  <a:pt x="1661581" y="2489484"/>
                  <a:pt x="1608913" y="2436813"/>
                  <a:pt x="1608913" y="2371944"/>
                </a:cubicBezTo>
                <a:lnTo>
                  <a:pt x="1608979" y="2371620"/>
                </a:lnTo>
                <a:lnTo>
                  <a:pt x="1608913" y="2371298"/>
                </a:lnTo>
                <a:cubicBezTo>
                  <a:pt x="1608913" y="2306430"/>
                  <a:pt x="1661581" y="2253761"/>
                  <a:pt x="1726451" y="2253761"/>
                </a:cubicBezTo>
                <a:close/>
                <a:moveTo>
                  <a:pt x="2283309" y="2185682"/>
                </a:moveTo>
                <a:cubicBezTo>
                  <a:pt x="2386075" y="2185682"/>
                  <a:pt x="2468929" y="2268534"/>
                  <a:pt x="2468929" y="2371298"/>
                </a:cubicBezTo>
                <a:lnTo>
                  <a:pt x="2468866" y="2371620"/>
                </a:lnTo>
                <a:lnTo>
                  <a:pt x="2468929" y="2371946"/>
                </a:lnTo>
                <a:cubicBezTo>
                  <a:pt x="2468929" y="2474711"/>
                  <a:pt x="2386075" y="2557571"/>
                  <a:pt x="2283309" y="2557571"/>
                </a:cubicBezTo>
                <a:cubicBezTo>
                  <a:pt x="2180545" y="2557571"/>
                  <a:pt x="2097690" y="2474711"/>
                  <a:pt x="2097690" y="2371946"/>
                </a:cubicBezTo>
                <a:lnTo>
                  <a:pt x="2097756" y="2371620"/>
                </a:lnTo>
                <a:lnTo>
                  <a:pt x="2097690" y="2371298"/>
                </a:lnTo>
                <a:cubicBezTo>
                  <a:pt x="2097690" y="2268534"/>
                  <a:pt x="2180545" y="2185682"/>
                  <a:pt x="2283309" y="2185682"/>
                </a:cubicBezTo>
                <a:close/>
                <a:moveTo>
                  <a:pt x="1169594" y="1778474"/>
                </a:moveTo>
                <a:cubicBezTo>
                  <a:pt x="1189504" y="1778474"/>
                  <a:pt x="1205562" y="1794531"/>
                  <a:pt x="1205562" y="1814442"/>
                </a:cubicBezTo>
                <a:lnTo>
                  <a:pt x="1205428" y="1814767"/>
                </a:lnTo>
                <a:lnTo>
                  <a:pt x="1205562" y="1815092"/>
                </a:lnTo>
                <a:cubicBezTo>
                  <a:pt x="1205562" y="1835003"/>
                  <a:pt x="1189504" y="1851060"/>
                  <a:pt x="1169594" y="1851060"/>
                </a:cubicBezTo>
                <a:cubicBezTo>
                  <a:pt x="1149683" y="1851060"/>
                  <a:pt x="1133626" y="1835003"/>
                  <a:pt x="1133626" y="1815092"/>
                </a:cubicBezTo>
                <a:lnTo>
                  <a:pt x="1133762" y="1814767"/>
                </a:lnTo>
                <a:lnTo>
                  <a:pt x="1133626" y="1814442"/>
                </a:lnTo>
                <a:cubicBezTo>
                  <a:pt x="1133626" y="1794531"/>
                  <a:pt x="1149683" y="1778474"/>
                  <a:pt x="1169594" y="1778474"/>
                </a:cubicBezTo>
                <a:close/>
                <a:moveTo>
                  <a:pt x="1726452" y="1741232"/>
                </a:moveTo>
                <a:cubicBezTo>
                  <a:pt x="1766916" y="1741232"/>
                  <a:pt x="1799672" y="1773988"/>
                  <a:pt x="1799672" y="1814452"/>
                </a:cubicBezTo>
                <a:lnTo>
                  <a:pt x="1799608" y="1814767"/>
                </a:lnTo>
                <a:lnTo>
                  <a:pt x="1799672" y="1815083"/>
                </a:lnTo>
                <a:cubicBezTo>
                  <a:pt x="1799672" y="1855547"/>
                  <a:pt x="1766916" y="1888303"/>
                  <a:pt x="1726452" y="1888303"/>
                </a:cubicBezTo>
                <a:cubicBezTo>
                  <a:pt x="1685988" y="1888303"/>
                  <a:pt x="1653232" y="1854904"/>
                  <a:pt x="1653232" y="1815083"/>
                </a:cubicBezTo>
                <a:lnTo>
                  <a:pt x="1653296" y="1814767"/>
                </a:lnTo>
                <a:lnTo>
                  <a:pt x="1653232" y="1814452"/>
                </a:lnTo>
                <a:cubicBezTo>
                  <a:pt x="1653232" y="1773988"/>
                  <a:pt x="1685988" y="1741232"/>
                  <a:pt x="1726452" y="1741232"/>
                </a:cubicBezTo>
                <a:close/>
                <a:moveTo>
                  <a:pt x="9907829" y="1731583"/>
                </a:moveTo>
                <a:lnTo>
                  <a:pt x="9907829" y="1898575"/>
                </a:lnTo>
                <a:cubicBezTo>
                  <a:pt x="9895625" y="1872884"/>
                  <a:pt x="9888560" y="1845266"/>
                  <a:pt x="9888560" y="1815080"/>
                </a:cubicBezTo>
                <a:cubicBezTo>
                  <a:pt x="9888560" y="1784891"/>
                  <a:pt x="9895625" y="1756631"/>
                  <a:pt x="9907829" y="1731583"/>
                </a:cubicBezTo>
                <a:close/>
                <a:moveTo>
                  <a:pt x="2283183" y="1688074"/>
                </a:moveTo>
                <a:cubicBezTo>
                  <a:pt x="2315564" y="1688073"/>
                  <a:pt x="2347946" y="1700426"/>
                  <a:pt x="2372650" y="1725132"/>
                </a:cubicBezTo>
                <a:cubicBezTo>
                  <a:pt x="2397358" y="1749839"/>
                  <a:pt x="2409711" y="1782221"/>
                  <a:pt x="2409711" y="1814602"/>
                </a:cubicBezTo>
                <a:lnTo>
                  <a:pt x="2409710" y="1814607"/>
                </a:lnTo>
                <a:lnTo>
                  <a:pt x="2409711" y="1814611"/>
                </a:lnTo>
                <a:cubicBezTo>
                  <a:pt x="2409711" y="1846993"/>
                  <a:pt x="2397358" y="1879375"/>
                  <a:pt x="2372650" y="1904081"/>
                </a:cubicBezTo>
                <a:cubicBezTo>
                  <a:pt x="2323240" y="1953492"/>
                  <a:pt x="2243126" y="1953492"/>
                  <a:pt x="2193714" y="1904081"/>
                </a:cubicBezTo>
                <a:cubicBezTo>
                  <a:pt x="2169009" y="1879375"/>
                  <a:pt x="2156655" y="1846993"/>
                  <a:pt x="2156655" y="1814611"/>
                </a:cubicBezTo>
                <a:lnTo>
                  <a:pt x="2156655" y="1814607"/>
                </a:lnTo>
                <a:lnTo>
                  <a:pt x="2156655" y="1814602"/>
                </a:lnTo>
                <a:cubicBezTo>
                  <a:pt x="2156655" y="1782221"/>
                  <a:pt x="2169009" y="1749839"/>
                  <a:pt x="2193714" y="1725133"/>
                </a:cubicBezTo>
                <a:cubicBezTo>
                  <a:pt x="2218420" y="1700426"/>
                  <a:pt x="2250800" y="1688074"/>
                  <a:pt x="2283183" y="1688074"/>
                </a:cubicBezTo>
                <a:close/>
                <a:moveTo>
                  <a:pt x="2840168" y="1624326"/>
                </a:moveTo>
                <a:lnTo>
                  <a:pt x="2859379" y="1628209"/>
                </a:lnTo>
                <a:lnTo>
                  <a:pt x="2914040" y="1639228"/>
                </a:lnTo>
                <a:lnTo>
                  <a:pt x="2914096" y="1639266"/>
                </a:lnTo>
                <a:lnTo>
                  <a:pt x="2914312" y="1639310"/>
                </a:lnTo>
                <a:lnTo>
                  <a:pt x="2950154" y="1663524"/>
                </a:lnTo>
                <a:lnTo>
                  <a:pt x="2974485" y="1679893"/>
                </a:lnTo>
                <a:lnTo>
                  <a:pt x="2974572" y="1680020"/>
                </a:lnTo>
                <a:lnTo>
                  <a:pt x="2974726" y="1680125"/>
                </a:lnTo>
                <a:lnTo>
                  <a:pt x="2994843" y="1710029"/>
                </a:lnTo>
                <a:lnTo>
                  <a:pt x="3015300" y="1740308"/>
                </a:lnTo>
                <a:lnTo>
                  <a:pt x="3015336" y="1740490"/>
                </a:lnTo>
                <a:lnTo>
                  <a:pt x="3015391" y="1740569"/>
                </a:lnTo>
                <a:cubicBezTo>
                  <a:pt x="3024984" y="1763300"/>
                  <a:pt x="3030282" y="1788269"/>
                  <a:pt x="3030282" y="1814442"/>
                </a:cubicBezTo>
                <a:lnTo>
                  <a:pt x="3030281" y="1814448"/>
                </a:lnTo>
                <a:lnTo>
                  <a:pt x="3030282" y="1814453"/>
                </a:lnTo>
                <a:cubicBezTo>
                  <a:pt x="3030282" y="1840626"/>
                  <a:pt x="3024984" y="1865594"/>
                  <a:pt x="3015391" y="1888324"/>
                </a:cubicBezTo>
                <a:lnTo>
                  <a:pt x="3015336" y="1888403"/>
                </a:lnTo>
                <a:lnTo>
                  <a:pt x="3015300" y="1888585"/>
                </a:lnTo>
                <a:lnTo>
                  <a:pt x="2994895" y="1918790"/>
                </a:lnTo>
                <a:lnTo>
                  <a:pt x="2974726" y="1948769"/>
                </a:lnTo>
                <a:lnTo>
                  <a:pt x="2974572" y="1948874"/>
                </a:lnTo>
                <a:lnTo>
                  <a:pt x="2974485" y="1948999"/>
                </a:lnTo>
                <a:lnTo>
                  <a:pt x="2950250" y="1965305"/>
                </a:lnTo>
                <a:lnTo>
                  <a:pt x="2914312" y="1989583"/>
                </a:lnTo>
                <a:lnTo>
                  <a:pt x="2914096" y="1989627"/>
                </a:lnTo>
                <a:lnTo>
                  <a:pt x="2914040" y="1989664"/>
                </a:lnTo>
                <a:lnTo>
                  <a:pt x="2859639" y="2000631"/>
                </a:lnTo>
                <a:lnTo>
                  <a:pt x="2840168" y="2004566"/>
                </a:lnTo>
                <a:cubicBezTo>
                  <a:pt x="2735475" y="2004566"/>
                  <a:pt x="2650053" y="1919786"/>
                  <a:pt x="2650053" y="1814453"/>
                </a:cubicBezTo>
                <a:lnTo>
                  <a:pt x="2650055" y="1814448"/>
                </a:lnTo>
                <a:lnTo>
                  <a:pt x="2650053" y="1814442"/>
                </a:lnTo>
                <a:cubicBezTo>
                  <a:pt x="2650053" y="1709107"/>
                  <a:pt x="2735475" y="1624326"/>
                  <a:pt x="2840168" y="1624326"/>
                </a:cubicBezTo>
                <a:close/>
                <a:moveTo>
                  <a:pt x="1726452" y="1217762"/>
                </a:moveTo>
                <a:cubicBezTo>
                  <a:pt x="1748290" y="1217762"/>
                  <a:pt x="1766273" y="1235745"/>
                  <a:pt x="1766273" y="1257583"/>
                </a:cubicBezTo>
                <a:lnTo>
                  <a:pt x="1766272" y="1257587"/>
                </a:lnTo>
                <a:lnTo>
                  <a:pt x="1766273" y="1257592"/>
                </a:lnTo>
                <a:cubicBezTo>
                  <a:pt x="1766273" y="1279428"/>
                  <a:pt x="1748290" y="1297412"/>
                  <a:pt x="1726452" y="1297412"/>
                </a:cubicBezTo>
                <a:cubicBezTo>
                  <a:pt x="1704614" y="1297412"/>
                  <a:pt x="1686631" y="1279428"/>
                  <a:pt x="1686631" y="1257592"/>
                </a:cubicBezTo>
                <a:lnTo>
                  <a:pt x="1686633" y="1257587"/>
                </a:lnTo>
                <a:lnTo>
                  <a:pt x="1686631" y="1257583"/>
                </a:lnTo>
                <a:cubicBezTo>
                  <a:pt x="1686631" y="1235745"/>
                  <a:pt x="1704614" y="1217762"/>
                  <a:pt x="1726452" y="1217762"/>
                </a:cubicBezTo>
                <a:close/>
                <a:moveTo>
                  <a:pt x="2283309" y="1183722"/>
                </a:moveTo>
                <a:lnTo>
                  <a:pt x="2289931" y="1185063"/>
                </a:lnTo>
                <a:lnTo>
                  <a:pt x="2311921" y="1189491"/>
                </a:lnTo>
                <a:lnTo>
                  <a:pt x="2311979" y="1189530"/>
                </a:lnTo>
                <a:lnTo>
                  <a:pt x="2312191" y="1189572"/>
                </a:lnTo>
                <a:lnTo>
                  <a:pt x="2325865" y="1198842"/>
                </a:lnTo>
                <a:lnTo>
                  <a:pt x="2335415" y="1205247"/>
                </a:lnTo>
                <a:lnTo>
                  <a:pt x="2335503" y="1205376"/>
                </a:lnTo>
                <a:lnTo>
                  <a:pt x="2335655" y="1205479"/>
                </a:lnTo>
                <a:lnTo>
                  <a:pt x="2343315" y="1216902"/>
                </a:lnTo>
                <a:lnTo>
                  <a:pt x="2351320" y="1228711"/>
                </a:lnTo>
                <a:lnTo>
                  <a:pt x="2351358" y="1228894"/>
                </a:lnTo>
                <a:lnTo>
                  <a:pt x="2351411" y="1228973"/>
                </a:lnTo>
                <a:cubicBezTo>
                  <a:pt x="2355124" y="1237794"/>
                  <a:pt x="2357170" y="1247468"/>
                  <a:pt x="2357170" y="1257585"/>
                </a:cubicBezTo>
                <a:lnTo>
                  <a:pt x="2357170" y="1257589"/>
                </a:lnTo>
                <a:lnTo>
                  <a:pt x="2357170" y="1257593"/>
                </a:lnTo>
                <a:cubicBezTo>
                  <a:pt x="2357170" y="1267709"/>
                  <a:pt x="2355124" y="1277383"/>
                  <a:pt x="2351411" y="1286203"/>
                </a:cubicBezTo>
                <a:lnTo>
                  <a:pt x="2351358" y="1286284"/>
                </a:lnTo>
                <a:lnTo>
                  <a:pt x="2351320" y="1286467"/>
                </a:lnTo>
                <a:lnTo>
                  <a:pt x="2343311" y="1298281"/>
                </a:lnTo>
                <a:lnTo>
                  <a:pt x="2335655" y="1309697"/>
                </a:lnTo>
                <a:lnTo>
                  <a:pt x="2335503" y="1309802"/>
                </a:lnTo>
                <a:lnTo>
                  <a:pt x="2335415" y="1309930"/>
                </a:lnTo>
                <a:lnTo>
                  <a:pt x="2325840" y="1316351"/>
                </a:lnTo>
                <a:lnTo>
                  <a:pt x="2312191" y="1325604"/>
                </a:lnTo>
                <a:lnTo>
                  <a:pt x="2311981" y="1325647"/>
                </a:lnTo>
                <a:lnTo>
                  <a:pt x="2311921" y="1325687"/>
                </a:lnTo>
                <a:lnTo>
                  <a:pt x="2289573" y="1330186"/>
                </a:lnTo>
                <a:lnTo>
                  <a:pt x="2283309" y="1331454"/>
                </a:lnTo>
                <a:cubicBezTo>
                  <a:pt x="2242846" y="1331454"/>
                  <a:pt x="2209446" y="1298698"/>
                  <a:pt x="2209446" y="1257593"/>
                </a:cubicBezTo>
                <a:lnTo>
                  <a:pt x="2209449" y="1257589"/>
                </a:lnTo>
                <a:lnTo>
                  <a:pt x="2209446" y="1257585"/>
                </a:lnTo>
                <a:cubicBezTo>
                  <a:pt x="2209446" y="1216478"/>
                  <a:pt x="2242846" y="1183722"/>
                  <a:pt x="2283309" y="1183722"/>
                </a:cubicBezTo>
                <a:close/>
                <a:moveTo>
                  <a:pt x="2840166" y="1135550"/>
                </a:moveTo>
                <a:cubicBezTo>
                  <a:pt x="2907607" y="1135550"/>
                  <a:pt x="2962201" y="1190144"/>
                  <a:pt x="2962201" y="1257583"/>
                </a:cubicBezTo>
                <a:lnTo>
                  <a:pt x="2962201" y="1257588"/>
                </a:lnTo>
                <a:lnTo>
                  <a:pt x="2962201" y="1257592"/>
                </a:lnTo>
                <a:cubicBezTo>
                  <a:pt x="2962201" y="1325031"/>
                  <a:pt x="2907607" y="1379625"/>
                  <a:pt x="2840166" y="1379625"/>
                </a:cubicBezTo>
                <a:cubicBezTo>
                  <a:pt x="2772728" y="1379625"/>
                  <a:pt x="2718134" y="1325031"/>
                  <a:pt x="2718134" y="1257592"/>
                </a:cubicBezTo>
                <a:lnTo>
                  <a:pt x="2718135" y="1257588"/>
                </a:lnTo>
                <a:lnTo>
                  <a:pt x="2718134" y="1257583"/>
                </a:lnTo>
                <a:cubicBezTo>
                  <a:pt x="2718134" y="1190144"/>
                  <a:pt x="2772728" y="1135550"/>
                  <a:pt x="2840166" y="1135550"/>
                </a:cubicBezTo>
                <a:close/>
                <a:moveTo>
                  <a:pt x="9524387" y="1083526"/>
                </a:moveTo>
                <a:cubicBezTo>
                  <a:pt x="9620729" y="1083526"/>
                  <a:pt x="9698445" y="1161885"/>
                  <a:pt x="9698445" y="1257586"/>
                </a:cubicBezTo>
                <a:lnTo>
                  <a:pt x="9698379" y="1257912"/>
                </a:lnTo>
                <a:lnTo>
                  <a:pt x="9698445" y="1258239"/>
                </a:lnTo>
                <a:cubicBezTo>
                  <a:pt x="9698445" y="1353939"/>
                  <a:pt x="9620729" y="1432296"/>
                  <a:pt x="9524387" y="1432296"/>
                </a:cubicBezTo>
                <a:cubicBezTo>
                  <a:pt x="9428045" y="1432296"/>
                  <a:pt x="9350329" y="1354579"/>
                  <a:pt x="9350329" y="1258239"/>
                </a:cubicBezTo>
                <a:lnTo>
                  <a:pt x="9350396" y="1257911"/>
                </a:lnTo>
                <a:lnTo>
                  <a:pt x="9350329" y="1257586"/>
                </a:lnTo>
                <a:cubicBezTo>
                  <a:pt x="9350329" y="1161243"/>
                  <a:pt x="9428045" y="1083526"/>
                  <a:pt x="9524387" y="1083526"/>
                </a:cubicBezTo>
                <a:close/>
                <a:moveTo>
                  <a:pt x="3397667" y="1083526"/>
                </a:moveTo>
                <a:cubicBezTo>
                  <a:pt x="3494010" y="1083526"/>
                  <a:pt x="3571726" y="1161884"/>
                  <a:pt x="3571726" y="1257583"/>
                </a:cubicBezTo>
                <a:lnTo>
                  <a:pt x="3571660" y="1257910"/>
                </a:lnTo>
                <a:lnTo>
                  <a:pt x="3571726" y="1258237"/>
                </a:lnTo>
                <a:cubicBezTo>
                  <a:pt x="3571726" y="1353936"/>
                  <a:pt x="3494010" y="1432293"/>
                  <a:pt x="3397667" y="1432293"/>
                </a:cubicBezTo>
                <a:cubicBezTo>
                  <a:pt x="3301968" y="1432293"/>
                  <a:pt x="3223609" y="1354576"/>
                  <a:pt x="3223609" y="1258237"/>
                </a:cubicBezTo>
                <a:lnTo>
                  <a:pt x="3223676" y="1257910"/>
                </a:lnTo>
                <a:lnTo>
                  <a:pt x="3223609" y="1257583"/>
                </a:lnTo>
                <a:cubicBezTo>
                  <a:pt x="3223609" y="1161241"/>
                  <a:pt x="3301968" y="1083526"/>
                  <a:pt x="3397667" y="1083526"/>
                </a:cubicBezTo>
                <a:close/>
                <a:moveTo>
                  <a:pt x="3985091" y="1035050"/>
                </a:moveTo>
                <a:lnTo>
                  <a:pt x="3999885" y="1038730"/>
                </a:lnTo>
                <a:lnTo>
                  <a:pt x="4006300" y="1038985"/>
                </a:lnTo>
                <a:lnTo>
                  <a:pt x="4012914" y="1041971"/>
                </a:lnTo>
                <a:lnTo>
                  <a:pt x="4032126" y="1046750"/>
                </a:lnTo>
                <a:cubicBezTo>
                  <a:pt x="4047339" y="1052324"/>
                  <a:pt x="4061989" y="1059550"/>
                  <a:pt x="4075781" y="1068355"/>
                </a:cubicBezTo>
                <a:lnTo>
                  <a:pt x="4081393" y="1072885"/>
                </a:lnTo>
                <a:lnTo>
                  <a:pt x="4084846" y="1074445"/>
                </a:lnTo>
                <a:lnTo>
                  <a:pt x="4089571" y="1079489"/>
                </a:lnTo>
                <a:lnTo>
                  <a:pt x="4114288" y="1099448"/>
                </a:lnTo>
                <a:lnTo>
                  <a:pt x="4145805" y="1139522"/>
                </a:lnTo>
                <a:lnTo>
                  <a:pt x="4145875" y="1139595"/>
                </a:lnTo>
                <a:cubicBezTo>
                  <a:pt x="4162191" y="1166001"/>
                  <a:pt x="4172383" y="1194462"/>
                  <a:pt x="4176845" y="1223321"/>
                </a:cubicBezTo>
                <a:lnTo>
                  <a:pt x="4176845" y="1223333"/>
                </a:lnTo>
                <a:lnTo>
                  <a:pt x="4176845" y="1223336"/>
                </a:lnTo>
                <a:cubicBezTo>
                  <a:pt x="4190230" y="1309913"/>
                  <a:pt x="4152028" y="1400071"/>
                  <a:pt x="4072815" y="1449022"/>
                </a:cubicBezTo>
                <a:cubicBezTo>
                  <a:pt x="3967198" y="1514291"/>
                  <a:pt x="3828668" y="1481581"/>
                  <a:pt x="3763402" y="1375963"/>
                </a:cubicBezTo>
                <a:cubicBezTo>
                  <a:pt x="3747085" y="1349560"/>
                  <a:pt x="3736893" y="1321098"/>
                  <a:pt x="3732430" y="1292239"/>
                </a:cubicBezTo>
                <a:lnTo>
                  <a:pt x="3732432" y="1292226"/>
                </a:lnTo>
                <a:lnTo>
                  <a:pt x="3732430" y="1292225"/>
                </a:lnTo>
                <a:cubicBezTo>
                  <a:pt x="3719046" y="1205646"/>
                  <a:pt x="3757249" y="1115485"/>
                  <a:pt x="3836462" y="1066536"/>
                </a:cubicBezTo>
                <a:cubicBezTo>
                  <a:pt x="3862866" y="1050219"/>
                  <a:pt x="3891327" y="1040027"/>
                  <a:pt x="3920187" y="1035565"/>
                </a:cubicBezTo>
                <a:lnTo>
                  <a:pt x="3920506" y="1035578"/>
                </a:lnTo>
                <a:close/>
                <a:moveTo>
                  <a:pt x="8967529" y="1032788"/>
                </a:moveTo>
                <a:cubicBezTo>
                  <a:pt x="9091682" y="1032788"/>
                  <a:pt x="9192327" y="1133433"/>
                  <a:pt x="9192327" y="1257587"/>
                </a:cubicBezTo>
                <a:lnTo>
                  <a:pt x="9192326" y="1257592"/>
                </a:lnTo>
                <a:lnTo>
                  <a:pt x="9192327" y="1257597"/>
                </a:lnTo>
                <a:cubicBezTo>
                  <a:pt x="9192327" y="1381748"/>
                  <a:pt x="9091682" y="1482394"/>
                  <a:pt x="8967529" y="1482394"/>
                </a:cubicBezTo>
                <a:cubicBezTo>
                  <a:pt x="8843376" y="1482394"/>
                  <a:pt x="8742731" y="1381748"/>
                  <a:pt x="8742731" y="1257597"/>
                </a:cubicBezTo>
                <a:lnTo>
                  <a:pt x="8742732" y="1257592"/>
                </a:lnTo>
                <a:lnTo>
                  <a:pt x="8742731" y="1257587"/>
                </a:lnTo>
                <a:cubicBezTo>
                  <a:pt x="8742731" y="1133433"/>
                  <a:pt x="8843376" y="1032788"/>
                  <a:pt x="8967529" y="1032788"/>
                </a:cubicBezTo>
                <a:close/>
                <a:moveTo>
                  <a:pt x="2283309" y="662831"/>
                </a:moveTo>
                <a:cubicBezTo>
                  <a:pt x="2293586" y="662831"/>
                  <a:pt x="2303059" y="667006"/>
                  <a:pt x="2309964" y="673830"/>
                </a:cubicBezTo>
                <a:lnTo>
                  <a:pt x="2310039" y="674008"/>
                </a:lnTo>
                <a:lnTo>
                  <a:pt x="2310206" y="674077"/>
                </a:lnTo>
                <a:lnTo>
                  <a:pt x="2320996" y="700227"/>
                </a:lnTo>
                <a:lnTo>
                  <a:pt x="2321205" y="700726"/>
                </a:lnTo>
                <a:lnTo>
                  <a:pt x="2321202" y="700728"/>
                </a:lnTo>
                <a:lnTo>
                  <a:pt x="2321205" y="700732"/>
                </a:lnTo>
                <a:lnTo>
                  <a:pt x="2320996" y="701231"/>
                </a:lnTo>
                <a:lnTo>
                  <a:pt x="2310206" y="727380"/>
                </a:lnTo>
                <a:lnTo>
                  <a:pt x="2310039" y="727450"/>
                </a:lnTo>
                <a:lnTo>
                  <a:pt x="2309964" y="727628"/>
                </a:lnTo>
                <a:cubicBezTo>
                  <a:pt x="2303059" y="734451"/>
                  <a:pt x="2293586" y="738627"/>
                  <a:pt x="2283309" y="738627"/>
                </a:cubicBezTo>
                <a:lnTo>
                  <a:pt x="2282587" y="738324"/>
                </a:lnTo>
                <a:lnTo>
                  <a:pt x="2256415" y="727622"/>
                </a:lnTo>
                <a:lnTo>
                  <a:pt x="2245705" y="701435"/>
                </a:lnTo>
                <a:lnTo>
                  <a:pt x="2245414" y="700732"/>
                </a:lnTo>
                <a:lnTo>
                  <a:pt x="2245417" y="700728"/>
                </a:lnTo>
                <a:lnTo>
                  <a:pt x="2245414" y="700726"/>
                </a:lnTo>
                <a:lnTo>
                  <a:pt x="2245705" y="700022"/>
                </a:lnTo>
                <a:lnTo>
                  <a:pt x="2256415" y="673836"/>
                </a:lnTo>
                <a:lnTo>
                  <a:pt x="2282587" y="663133"/>
                </a:lnTo>
                <a:close/>
                <a:moveTo>
                  <a:pt x="2840166" y="635213"/>
                </a:moveTo>
                <a:cubicBezTo>
                  <a:pt x="2876135" y="635213"/>
                  <a:pt x="2905681" y="664758"/>
                  <a:pt x="2905681" y="700726"/>
                </a:cubicBezTo>
                <a:lnTo>
                  <a:pt x="2905681" y="700729"/>
                </a:lnTo>
                <a:lnTo>
                  <a:pt x="2905681" y="700732"/>
                </a:lnTo>
                <a:cubicBezTo>
                  <a:pt x="2905681" y="736700"/>
                  <a:pt x="2876135" y="766245"/>
                  <a:pt x="2840166" y="766245"/>
                </a:cubicBezTo>
                <a:cubicBezTo>
                  <a:pt x="2804200" y="766245"/>
                  <a:pt x="2774655" y="736700"/>
                  <a:pt x="2774655" y="700732"/>
                </a:cubicBezTo>
                <a:lnTo>
                  <a:pt x="2774657" y="700729"/>
                </a:lnTo>
                <a:lnTo>
                  <a:pt x="2774655" y="700726"/>
                </a:lnTo>
                <a:cubicBezTo>
                  <a:pt x="2774655" y="664758"/>
                  <a:pt x="2804200" y="635213"/>
                  <a:pt x="2840166" y="635213"/>
                </a:cubicBezTo>
                <a:close/>
                <a:moveTo>
                  <a:pt x="9524387" y="601816"/>
                </a:moveTo>
                <a:cubicBezTo>
                  <a:pt x="9579014" y="601816"/>
                  <a:pt x="9623299" y="646100"/>
                  <a:pt x="9623299" y="700727"/>
                </a:cubicBezTo>
                <a:lnTo>
                  <a:pt x="9623298" y="700731"/>
                </a:lnTo>
                <a:lnTo>
                  <a:pt x="9623299" y="700734"/>
                </a:lnTo>
                <a:cubicBezTo>
                  <a:pt x="9623299" y="755361"/>
                  <a:pt x="9579015" y="799647"/>
                  <a:pt x="9524387" y="799647"/>
                </a:cubicBezTo>
                <a:cubicBezTo>
                  <a:pt x="9469760" y="799647"/>
                  <a:pt x="9425476" y="755361"/>
                  <a:pt x="9425476" y="700734"/>
                </a:cubicBezTo>
                <a:lnTo>
                  <a:pt x="9425477" y="700731"/>
                </a:lnTo>
                <a:lnTo>
                  <a:pt x="9425476" y="700727"/>
                </a:lnTo>
                <a:cubicBezTo>
                  <a:pt x="9425476" y="646100"/>
                  <a:pt x="9469760" y="601816"/>
                  <a:pt x="9524387" y="601816"/>
                </a:cubicBezTo>
                <a:close/>
                <a:moveTo>
                  <a:pt x="3397667" y="601815"/>
                </a:moveTo>
                <a:cubicBezTo>
                  <a:pt x="3452261" y="601815"/>
                  <a:pt x="3496579" y="646132"/>
                  <a:pt x="3496579" y="700726"/>
                </a:cubicBezTo>
                <a:lnTo>
                  <a:pt x="3496579" y="700729"/>
                </a:lnTo>
                <a:lnTo>
                  <a:pt x="3496579" y="700733"/>
                </a:lnTo>
                <a:cubicBezTo>
                  <a:pt x="3496579" y="755326"/>
                  <a:pt x="3452261" y="799643"/>
                  <a:pt x="3397667" y="799643"/>
                </a:cubicBezTo>
                <a:lnTo>
                  <a:pt x="3383469" y="796774"/>
                </a:lnTo>
                <a:lnTo>
                  <a:pt x="3359090" y="791860"/>
                </a:lnTo>
                <a:cubicBezTo>
                  <a:pt x="3335326" y="781844"/>
                  <a:pt x="3316220" y="762876"/>
                  <a:pt x="3306263" y="739212"/>
                </a:cubicBezTo>
                <a:lnTo>
                  <a:pt x="3298794" y="700922"/>
                </a:lnTo>
                <a:lnTo>
                  <a:pt x="3298756" y="700733"/>
                </a:lnTo>
                <a:lnTo>
                  <a:pt x="3298757" y="700729"/>
                </a:lnTo>
                <a:lnTo>
                  <a:pt x="3298756" y="700726"/>
                </a:lnTo>
                <a:lnTo>
                  <a:pt x="3298794" y="700536"/>
                </a:lnTo>
                <a:lnTo>
                  <a:pt x="3306263" y="662246"/>
                </a:lnTo>
                <a:cubicBezTo>
                  <a:pt x="3316220" y="638581"/>
                  <a:pt x="3335326" y="619615"/>
                  <a:pt x="3359090" y="609599"/>
                </a:cubicBezTo>
                <a:lnTo>
                  <a:pt x="3382942" y="604790"/>
                </a:lnTo>
                <a:close/>
                <a:moveTo>
                  <a:pt x="8967528" y="560709"/>
                </a:moveTo>
                <a:cubicBezTo>
                  <a:pt x="9044603" y="560709"/>
                  <a:pt x="9107546" y="623652"/>
                  <a:pt x="9107546" y="700727"/>
                </a:cubicBezTo>
                <a:lnTo>
                  <a:pt x="9107545" y="700731"/>
                </a:lnTo>
                <a:lnTo>
                  <a:pt x="9107546" y="700734"/>
                </a:lnTo>
                <a:cubicBezTo>
                  <a:pt x="9107546" y="777808"/>
                  <a:pt x="9044603" y="840753"/>
                  <a:pt x="8967528" y="840753"/>
                </a:cubicBezTo>
                <a:cubicBezTo>
                  <a:pt x="8890455" y="840753"/>
                  <a:pt x="8827512" y="777808"/>
                  <a:pt x="8827512" y="700734"/>
                </a:cubicBezTo>
                <a:lnTo>
                  <a:pt x="8827513" y="700731"/>
                </a:lnTo>
                <a:lnTo>
                  <a:pt x="8827512" y="700727"/>
                </a:lnTo>
                <a:lnTo>
                  <a:pt x="8827837" y="699122"/>
                </a:lnTo>
                <a:lnTo>
                  <a:pt x="8838551" y="646071"/>
                </a:lnTo>
                <a:cubicBezTo>
                  <a:pt x="8852761" y="612532"/>
                  <a:pt x="8879656" y="585776"/>
                  <a:pt x="8913135" y="571667"/>
                </a:cubicBezTo>
                <a:lnTo>
                  <a:pt x="8962419" y="561746"/>
                </a:lnTo>
                <a:close/>
                <a:moveTo>
                  <a:pt x="3954526" y="560708"/>
                </a:moveTo>
                <a:cubicBezTo>
                  <a:pt x="4031598" y="560708"/>
                  <a:pt x="4094542" y="623651"/>
                  <a:pt x="4094542" y="700726"/>
                </a:cubicBezTo>
                <a:lnTo>
                  <a:pt x="4094542" y="700729"/>
                </a:lnTo>
                <a:lnTo>
                  <a:pt x="4094542" y="700733"/>
                </a:lnTo>
                <a:cubicBezTo>
                  <a:pt x="4094542" y="777806"/>
                  <a:pt x="4031598" y="840752"/>
                  <a:pt x="3954526" y="840752"/>
                </a:cubicBezTo>
                <a:cubicBezTo>
                  <a:pt x="3877451" y="840752"/>
                  <a:pt x="3814508" y="777806"/>
                  <a:pt x="3814508" y="700733"/>
                </a:cubicBezTo>
                <a:lnTo>
                  <a:pt x="3814509" y="700729"/>
                </a:lnTo>
                <a:lnTo>
                  <a:pt x="3814508" y="700726"/>
                </a:lnTo>
                <a:lnTo>
                  <a:pt x="3814798" y="699297"/>
                </a:lnTo>
                <a:lnTo>
                  <a:pt x="3825547" y="646068"/>
                </a:lnTo>
                <a:cubicBezTo>
                  <a:pt x="3839757" y="612529"/>
                  <a:pt x="3866654" y="585775"/>
                  <a:pt x="3900132" y="571664"/>
                </a:cubicBezTo>
                <a:lnTo>
                  <a:pt x="3950168" y="561592"/>
                </a:lnTo>
                <a:close/>
                <a:moveTo>
                  <a:pt x="8410672" y="526027"/>
                </a:moveTo>
                <a:cubicBezTo>
                  <a:pt x="8507014" y="526027"/>
                  <a:pt x="8585372" y="604385"/>
                  <a:pt x="8585372" y="700727"/>
                </a:cubicBezTo>
                <a:lnTo>
                  <a:pt x="8585371" y="700731"/>
                </a:lnTo>
                <a:lnTo>
                  <a:pt x="8585372" y="700734"/>
                </a:lnTo>
                <a:cubicBezTo>
                  <a:pt x="8585372" y="797076"/>
                  <a:pt x="8507014" y="875437"/>
                  <a:pt x="8410672" y="875437"/>
                </a:cubicBezTo>
                <a:cubicBezTo>
                  <a:pt x="8314330" y="875437"/>
                  <a:pt x="8235971" y="797076"/>
                  <a:pt x="8235971" y="700734"/>
                </a:cubicBezTo>
                <a:lnTo>
                  <a:pt x="8235973" y="700731"/>
                </a:lnTo>
                <a:lnTo>
                  <a:pt x="8235971" y="700727"/>
                </a:lnTo>
                <a:cubicBezTo>
                  <a:pt x="8235971" y="604385"/>
                  <a:pt x="8314330" y="526027"/>
                  <a:pt x="8410672" y="526027"/>
                </a:cubicBezTo>
                <a:close/>
                <a:moveTo>
                  <a:pt x="4511383" y="523456"/>
                </a:moveTo>
                <a:lnTo>
                  <a:pt x="4525910" y="526391"/>
                </a:lnTo>
                <a:lnTo>
                  <a:pt x="4580269" y="537344"/>
                </a:lnTo>
                <a:lnTo>
                  <a:pt x="4580329" y="537384"/>
                </a:lnTo>
                <a:lnTo>
                  <a:pt x="4580539" y="537427"/>
                </a:lnTo>
                <a:lnTo>
                  <a:pt x="4613420" y="559640"/>
                </a:lnTo>
                <a:lnTo>
                  <a:pt x="4636628" y="575248"/>
                </a:lnTo>
                <a:lnTo>
                  <a:pt x="4636716" y="575377"/>
                </a:lnTo>
                <a:lnTo>
                  <a:pt x="4636869" y="575481"/>
                </a:lnTo>
                <a:lnTo>
                  <a:pt x="4655387" y="603014"/>
                </a:lnTo>
                <a:lnTo>
                  <a:pt x="4674683" y="631578"/>
                </a:lnTo>
                <a:lnTo>
                  <a:pt x="4674721" y="631762"/>
                </a:lnTo>
                <a:lnTo>
                  <a:pt x="4674773" y="631841"/>
                </a:lnTo>
                <a:cubicBezTo>
                  <a:pt x="4683715" y="653037"/>
                  <a:pt x="4688653" y="676319"/>
                  <a:pt x="4688653" y="700726"/>
                </a:cubicBezTo>
                <a:lnTo>
                  <a:pt x="4688653" y="700729"/>
                </a:lnTo>
                <a:lnTo>
                  <a:pt x="4688653" y="700733"/>
                </a:lnTo>
                <a:cubicBezTo>
                  <a:pt x="4688653" y="725140"/>
                  <a:pt x="4683715" y="748423"/>
                  <a:pt x="4674773" y="769618"/>
                </a:cubicBezTo>
                <a:lnTo>
                  <a:pt x="4674721" y="769698"/>
                </a:lnTo>
                <a:lnTo>
                  <a:pt x="4674683" y="769882"/>
                </a:lnTo>
                <a:lnTo>
                  <a:pt x="4655424" y="798388"/>
                </a:lnTo>
                <a:lnTo>
                  <a:pt x="4636869" y="825980"/>
                </a:lnTo>
                <a:lnTo>
                  <a:pt x="4636716" y="826084"/>
                </a:lnTo>
                <a:lnTo>
                  <a:pt x="4636628" y="826212"/>
                </a:lnTo>
                <a:lnTo>
                  <a:pt x="4613620" y="841687"/>
                </a:lnTo>
                <a:lnTo>
                  <a:pt x="4580539" y="864035"/>
                </a:lnTo>
                <a:lnTo>
                  <a:pt x="4580326" y="864079"/>
                </a:lnTo>
                <a:lnTo>
                  <a:pt x="4580269" y="864118"/>
                </a:lnTo>
                <a:lnTo>
                  <a:pt x="4527549" y="874740"/>
                </a:lnTo>
                <a:lnTo>
                  <a:pt x="4511383" y="878004"/>
                </a:lnTo>
                <a:cubicBezTo>
                  <a:pt x="4413757" y="878004"/>
                  <a:pt x="4334114" y="799002"/>
                  <a:pt x="4334114" y="700733"/>
                </a:cubicBezTo>
                <a:lnTo>
                  <a:pt x="4334115" y="700729"/>
                </a:lnTo>
                <a:lnTo>
                  <a:pt x="4334114" y="700726"/>
                </a:lnTo>
                <a:cubicBezTo>
                  <a:pt x="4334114" y="602457"/>
                  <a:pt x="4413757" y="523456"/>
                  <a:pt x="4511383" y="523456"/>
                </a:cubicBezTo>
                <a:close/>
                <a:moveTo>
                  <a:pt x="7853813" y="495840"/>
                </a:moveTo>
                <a:cubicBezTo>
                  <a:pt x="7966855" y="495840"/>
                  <a:pt x="8058701" y="587686"/>
                  <a:pt x="8058701" y="700727"/>
                </a:cubicBezTo>
                <a:lnTo>
                  <a:pt x="8058699" y="700731"/>
                </a:lnTo>
                <a:lnTo>
                  <a:pt x="8058701" y="700734"/>
                </a:lnTo>
                <a:cubicBezTo>
                  <a:pt x="8058701" y="813775"/>
                  <a:pt x="7966855" y="905624"/>
                  <a:pt x="7853813" y="905624"/>
                </a:cubicBezTo>
                <a:lnTo>
                  <a:pt x="7840604" y="902954"/>
                </a:lnTo>
                <a:lnTo>
                  <a:pt x="7773839" y="889499"/>
                </a:lnTo>
                <a:cubicBezTo>
                  <a:pt x="7724765" y="868744"/>
                  <a:pt x="7685606" y="829445"/>
                  <a:pt x="7664953" y="780429"/>
                </a:cubicBezTo>
                <a:lnTo>
                  <a:pt x="7649199" y="702084"/>
                </a:lnTo>
                <a:lnTo>
                  <a:pt x="7648926" y="700734"/>
                </a:lnTo>
                <a:lnTo>
                  <a:pt x="7648927" y="700731"/>
                </a:lnTo>
                <a:lnTo>
                  <a:pt x="7648926" y="700727"/>
                </a:lnTo>
                <a:lnTo>
                  <a:pt x="7649199" y="699377"/>
                </a:lnTo>
                <a:lnTo>
                  <a:pt x="7664953" y="621032"/>
                </a:lnTo>
                <a:cubicBezTo>
                  <a:pt x="7685606" y="572018"/>
                  <a:pt x="7724765" y="532719"/>
                  <a:pt x="7773839" y="511965"/>
                </a:cubicBezTo>
                <a:lnTo>
                  <a:pt x="7842361" y="498155"/>
                </a:lnTo>
                <a:close/>
                <a:moveTo>
                  <a:pt x="5068241" y="493269"/>
                </a:moveTo>
                <a:cubicBezTo>
                  <a:pt x="5182568" y="493269"/>
                  <a:pt x="5275698" y="586400"/>
                  <a:pt x="5275698" y="700726"/>
                </a:cubicBezTo>
                <a:lnTo>
                  <a:pt x="5275697" y="700729"/>
                </a:lnTo>
                <a:lnTo>
                  <a:pt x="5275698" y="700733"/>
                </a:lnTo>
                <a:cubicBezTo>
                  <a:pt x="5275698" y="815060"/>
                  <a:pt x="5182568" y="908192"/>
                  <a:pt x="5068241" y="908192"/>
                </a:cubicBezTo>
                <a:cubicBezTo>
                  <a:pt x="4953915" y="908192"/>
                  <a:pt x="4860783" y="815060"/>
                  <a:pt x="4860783" y="700733"/>
                </a:cubicBezTo>
                <a:lnTo>
                  <a:pt x="4860785" y="700729"/>
                </a:lnTo>
                <a:lnTo>
                  <a:pt x="4860783" y="700726"/>
                </a:lnTo>
                <a:lnTo>
                  <a:pt x="4861236" y="698502"/>
                </a:lnTo>
                <a:lnTo>
                  <a:pt x="4877122" y="619816"/>
                </a:lnTo>
                <a:cubicBezTo>
                  <a:pt x="4898156" y="570140"/>
                  <a:pt x="4937979" y="530459"/>
                  <a:pt x="4987595" y="509525"/>
                </a:cubicBezTo>
                <a:lnTo>
                  <a:pt x="5061344" y="494667"/>
                </a:lnTo>
                <a:close/>
                <a:moveTo>
                  <a:pt x="7296313" y="471433"/>
                </a:moveTo>
                <a:cubicBezTo>
                  <a:pt x="7422842" y="471433"/>
                  <a:pt x="7525607" y="574198"/>
                  <a:pt x="7525607" y="700727"/>
                </a:cubicBezTo>
                <a:lnTo>
                  <a:pt x="7525605" y="700731"/>
                </a:lnTo>
                <a:lnTo>
                  <a:pt x="7525607" y="700734"/>
                </a:lnTo>
                <a:cubicBezTo>
                  <a:pt x="7525607" y="827266"/>
                  <a:pt x="7422842" y="930031"/>
                  <a:pt x="7296313" y="930031"/>
                </a:cubicBezTo>
                <a:cubicBezTo>
                  <a:pt x="7169785" y="930031"/>
                  <a:pt x="7067019" y="827266"/>
                  <a:pt x="7067019" y="700734"/>
                </a:cubicBezTo>
                <a:lnTo>
                  <a:pt x="7067020" y="700731"/>
                </a:lnTo>
                <a:lnTo>
                  <a:pt x="7067019" y="700727"/>
                </a:lnTo>
                <a:cubicBezTo>
                  <a:pt x="7067019" y="574198"/>
                  <a:pt x="7169785" y="471433"/>
                  <a:pt x="7296313" y="471433"/>
                </a:cubicBezTo>
                <a:close/>
                <a:moveTo>
                  <a:pt x="5625740" y="471431"/>
                </a:moveTo>
                <a:cubicBezTo>
                  <a:pt x="5752269" y="471431"/>
                  <a:pt x="5855035" y="574197"/>
                  <a:pt x="5855035" y="700726"/>
                </a:cubicBezTo>
                <a:lnTo>
                  <a:pt x="5855033" y="700729"/>
                </a:lnTo>
                <a:lnTo>
                  <a:pt x="5855035" y="700734"/>
                </a:lnTo>
                <a:cubicBezTo>
                  <a:pt x="5855035" y="827266"/>
                  <a:pt x="5752269" y="930031"/>
                  <a:pt x="5625740" y="930031"/>
                </a:cubicBezTo>
                <a:lnTo>
                  <a:pt x="5602468" y="927681"/>
                </a:lnTo>
                <a:lnTo>
                  <a:pt x="5579376" y="925359"/>
                </a:lnTo>
                <a:cubicBezTo>
                  <a:pt x="5504560" y="910074"/>
                  <a:pt x="5443293" y="858502"/>
                  <a:pt x="5414389" y="789933"/>
                </a:cubicBezTo>
                <a:lnTo>
                  <a:pt x="5396752" y="702248"/>
                </a:lnTo>
                <a:lnTo>
                  <a:pt x="5396446" y="700734"/>
                </a:lnTo>
                <a:lnTo>
                  <a:pt x="5396447" y="700729"/>
                </a:lnTo>
                <a:lnTo>
                  <a:pt x="5396446" y="700726"/>
                </a:lnTo>
                <a:lnTo>
                  <a:pt x="5396751" y="699216"/>
                </a:lnTo>
                <a:lnTo>
                  <a:pt x="5414389" y="611527"/>
                </a:lnTo>
                <a:cubicBezTo>
                  <a:pt x="5443293" y="542959"/>
                  <a:pt x="5504560" y="491388"/>
                  <a:pt x="5579376" y="476103"/>
                </a:cubicBezTo>
                <a:lnTo>
                  <a:pt x="5606191" y="473405"/>
                </a:lnTo>
                <a:close/>
                <a:moveTo>
                  <a:pt x="6181956" y="461149"/>
                </a:moveTo>
                <a:cubicBezTo>
                  <a:pt x="6314266" y="461149"/>
                  <a:pt x="6421527" y="568411"/>
                  <a:pt x="6421527" y="700721"/>
                </a:cubicBezTo>
                <a:cubicBezTo>
                  <a:pt x="6421527" y="807981"/>
                  <a:pt x="6351519" y="898543"/>
                  <a:pt x="6254533" y="929373"/>
                </a:cubicBezTo>
                <a:cubicBezTo>
                  <a:pt x="6339957" y="947999"/>
                  <a:pt x="6413177" y="999381"/>
                  <a:pt x="6460706" y="1069390"/>
                </a:cubicBezTo>
                <a:cubicBezTo>
                  <a:pt x="6508235" y="999381"/>
                  <a:pt x="6581455" y="947999"/>
                  <a:pt x="6666879" y="929373"/>
                </a:cubicBezTo>
                <a:cubicBezTo>
                  <a:pt x="6569894" y="898543"/>
                  <a:pt x="6499885" y="807981"/>
                  <a:pt x="6499885" y="700721"/>
                </a:cubicBezTo>
                <a:cubicBezTo>
                  <a:pt x="6499885" y="568411"/>
                  <a:pt x="6606505" y="461149"/>
                  <a:pt x="6738813" y="461149"/>
                </a:cubicBezTo>
                <a:cubicBezTo>
                  <a:pt x="6871125" y="461149"/>
                  <a:pt x="6978385" y="568411"/>
                  <a:pt x="6978385" y="700721"/>
                </a:cubicBezTo>
                <a:cubicBezTo>
                  <a:pt x="6978385" y="807981"/>
                  <a:pt x="6908377" y="898543"/>
                  <a:pt x="6811392" y="929373"/>
                </a:cubicBezTo>
                <a:cubicBezTo>
                  <a:pt x="6900669" y="949283"/>
                  <a:pt x="6975815" y="1003235"/>
                  <a:pt x="7023345" y="1077739"/>
                </a:cubicBezTo>
                <a:cubicBezTo>
                  <a:pt x="7081791" y="989105"/>
                  <a:pt x="7181988" y="930657"/>
                  <a:pt x="7296315" y="930657"/>
                </a:cubicBezTo>
                <a:cubicBezTo>
                  <a:pt x="7422843" y="930657"/>
                  <a:pt x="7532674" y="1002593"/>
                  <a:pt x="7587268" y="1107927"/>
                </a:cubicBezTo>
                <a:cubicBezTo>
                  <a:pt x="7639293" y="1015438"/>
                  <a:pt x="7738845" y="952495"/>
                  <a:pt x="7853172" y="952495"/>
                </a:cubicBezTo>
                <a:cubicBezTo>
                  <a:pt x="7997043" y="952495"/>
                  <a:pt x="8117149" y="1051406"/>
                  <a:pt x="8149905" y="1185001"/>
                </a:cubicBezTo>
                <a:cubicBezTo>
                  <a:pt x="8181377" y="1070674"/>
                  <a:pt x="8286069" y="987177"/>
                  <a:pt x="8410029" y="987177"/>
                </a:cubicBezTo>
                <a:cubicBezTo>
                  <a:pt x="8559039" y="987177"/>
                  <a:pt x="8680430" y="1107927"/>
                  <a:pt x="8680430" y="1257578"/>
                </a:cubicBezTo>
                <a:cubicBezTo>
                  <a:pt x="8680430" y="1354563"/>
                  <a:pt x="8629689" y="1439986"/>
                  <a:pt x="8552616" y="1487515"/>
                </a:cubicBezTo>
                <a:cubicBezTo>
                  <a:pt x="8620055" y="1517060"/>
                  <a:pt x="8676577" y="1566515"/>
                  <a:pt x="8714472" y="1628817"/>
                </a:cubicBezTo>
                <a:cubicBezTo>
                  <a:pt x="8771634" y="1551743"/>
                  <a:pt x="8863480" y="1501646"/>
                  <a:pt x="8966887" y="1501646"/>
                </a:cubicBezTo>
                <a:cubicBezTo>
                  <a:pt x="9119108" y="1501646"/>
                  <a:pt x="9246279" y="1610832"/>
                  <a:pt x="9274540" y="1754704"/>
                </a:cubicBezTo>
                <a:cubicBezTo>
                  <a:pt x="9301516" y="1641662"/>
                  <a:pt x="9402996" y="1558166"/>
                  <a:pt x="9523745" y="1558166"/>
                </a:cubicBezTo>
                <a:cubicBezTo>
                  <a:pt x="9665690" y="1558166"/>
                  <a:pt x="9780658" y="1673134"/>
                  <a:pt x="9780658" y="1815078"/>
                </a:cubicBezTo>
                <a:cubicBezTo>
                  <a:pt x="9780658" y="1923624"/>
                  <a:pt x="9712576" y="2016755"/>
                  <a:pt x="9616877" y="2054007"/>
                </a:cubicBezTo>
                <a:cubicBezTo>
                  <a:pt x="9718356" y="2083552"/>
                  <a:pt x="9799284" y="2159983"/>
                  <a:pt x="9835252" y="2258894"/>
                </a:cubicBezTo>
                <a:cubicBezTo>
                  <a:pt x="9851951" y="2222927"/>
                  <a:pt x="9877001" y="2190813"/>
                  <a:pt x="9907186" y="2165122"/>
                </a:cubicBezTo>
                <a:lnTo>
                  <a:pt x="9907186" y="6706386"/>
                </a:lnTo>
                <a:lnTo>
                  <a:pt x="1456023" y="6706386"/>
                </a:lnTo>
                <a:lnTo>
                  <a:pt x="1475320" y="6664783"/>
                </a:lnTo>
                <a:cubicBezTo>
                  <a:pt x="1505828" y="6617896"/>
                  <a:pt x="1549182" y="6580162"/>
                  <a:pt x="1600564" y="6556398"/>
                </a:cubicBezTo>
                <a:cubicBezTo>
                  <a:pt x="1490735" y="6507585"/>
                  <a:pt x="1414303" y="6398397"/>
                  <a:pt x="1414303" y="6270583"/>
                </a:cubicBezTo>
                <a:cubicBezTo>
                  <a:pt x="1414303" y="6149834"/>
                  <a:pt x="1483027" y="6045142"/>
                  <a:pt x="1583865" y="5993117"/>
                </a:cubicBezTo>
                <a:cubicBezTo>
                  <a:pt x="1481743" y="5941093"/>
                  <a:pt x="1412376" y="5835758"/>
                  <a:pt x="1412376" y="5713725"/>
                </a:cubicBezTo>
                <a:cubicBezTo>
                  <a:pt x="1412376" y="5590407"/>
                  <a:pt x="1484312" y="5483146"/>
                  <a:pt x="1587719" y="5432406"/>
                </a:cubicBezTo>
                <a:cubicBezTo>
                  <a:pt x="1487523" y="5381665"/>
                  <a:pt x="1418157" y="5277616"/>
                  <a:pt x="1418157" y="5156867"/>
                </a:cubicBezTo>
                <a:cubicBezTo>
                  <a:pt x="1418157" y="5023273"/>
                  <a:pt x="1503580" y="4909589"/>
                  <a:pt x="1622402" y="4866556"/>
                </a:cubicBezTo>
                <a:cubicBezTo>
                  <a:pt x="1515783" y="4824808"/>
                  <a:pt x="1439994" y="4721401"/>
                  <a:pt x="1439994" y="4600009"/>
                </a:cubicBezTo>
                <a:cubicBezTo>
                  <a:pt x="1439994" y="4442008"/>
                  <a:pt x="1568451" y="4313552"/>
                  <a:pt x="1726452" y="4313552"/>
                </a:cubicBezTo>
                <a:cubicBezTo>
                  <a:pt x="1818298" y="4313552"/>
                  <a:pt x="1899868" y="4357227"/>
                  <a:pt x="1952535" y="4424666"/>
                </a:cubicBezTo>
                <a:cubicBezTo>
                  <a:pt x="1978227" y="4376496"/>
                  <a:pt x="2013553" y="4334747"/>
                  <a:pt x="2056584" y="4301991"/>
                </a:cubicBezTo>
                <a:cubicBezTo>
                  <a:pt x="2011624" y="4262812"/>
                  <a:pt x="1976943" y="4211429"/>
                  <a:pt x="1957032" y="4152981"/>
                </a:cubicBezTo>
                <a:cubicBezTo>
                  <a:pt x="1915925" y="4239048"/>
                  <a:pt x="1828575" y="4298780"/>
                  <a:pt x="1726452" y="4298780"/>
                </a:cubicBezTo>
                <a:cubicBezTo>
                  <a:pt x="1585150" y="4298780"/>
                  <a:pt x="1470824" y="4184454"/>
                  <a:pt x="1470824" y="4043152"/>
                </a:cubicBezTo>
                <a:cubicBezTo>
                  <a:pt x="1470824" y="3901850"/>
                  <a:pt x="1585150" y="3787524"/>
                  <a:pt x="1726452" y="3787524"/>
                </a:cubicBezTo>
                <a:cubicBezTo>
                  <a:pt x="1827932" y="3787524"/>
                  <a:pt x="1915925" y="3847256"/>
                  <a:pt x="1957032" y="3933321"/>
                </a:cubicBezTo>
                <a:cubicBezTo>
                  <a:pt x="1984649" y="3851110"/>
                  <a:pt x="2042454" y="3782385"/>
                  <a:pt x="2116959" y="3741280"/>
                </a:cubicBezTo>
                <a:cubicBezTo>
                  <a:pt x="2033462" y="3686686"/>
                  <a:pt x="1978227" y="3592912"/>
                  <a:pt x="1978227" y="3485652"/>
                </a:cubicBezTo>
                <a:cubicBezTo>
                  <a:pt x="1978227" y="3316732"/>
                  <a:pt x="2115033" y="3180568"/>
                  <a:pt x="2283309" y="3180568"/>
                </a:cubicBezTo>
                <a:cubicBezTo>
                  <a:pt x="2377083" y="3180568"/>
                  <a:pt x="2460579" y="3222959"/>
                  <a:pt x="2516458" y="3289114"/>
                </a:cubicBezTo>
                <a:cubicBezTo>
                  <a:pt x="2543434" y="3244154"/>
                  <a:pt x="2580044" y="3205617"/>
                  <a:pt x="2622434" y="3177999"/>
                </a:cubicBezTo>
                <a:cubicBezTo>
                  <a:pt x="2572980" y="3134324"/>
                  <a:pt x="2536370" y="3075876"/>
                  <a:pt x="2520311" y="3009721"/>
                </a:cubicBezTo>
                <a:cubicBezTo>
                  <a:pt x="2487557" y="3108633"/>
                  <a:pt x="2393783" y="3180568"/>
                  <a:pt x="2283309" y="3180568"/>
                </a:cubicBezTo>
                <a:cubicBezTo>
                  <a:pt x="2144577" y="3180568"/>
                  <a:pt x="2032820" y="3068168"/>
                  <a:pt x="2032820" y="2930079"/>
                </a:cubicBezTo>
                <a:cubicBezTo>
                  <a:pt x="2032820" y="2791346"/>
                  <a:pt x="2145219" y="2679589"/>
                  <a:pt x="2283309" y="2679589"/>
                </a:cubicBezTo>
                <a:cubicBezTo>
                  <a:pt x="2393783" y="2679589"/>
                  <a:pt x="2486912" y="2750882"/>
                  <a:pt x="2520311" y="2850436"/>
                </a:cubicBezTo>
                <a:cubicBezTo>
                  <a:pt x="2547288" y="2741248"/>
                  <a:pt x="2627573" y="2653898"/>
                  <a:pt x="2732265" y="2617930"/>
                </a:cubicBezTo>
                <a:cubicBezTo>
                  <a:pt x="2637849" y="2576182"/>
                  <a:pt x="2571694" y="2481766"/>
                  <a:pt x="2571694" y="2371936"/>
                </a:cubicBezTo>
                <a:cubicBezTo>
                  <a:pt x="2571694" y="2223569"/>
                  <a:pt x="2691801" y="2103463"/>
                  <a:pt x="2840168" y="2103463"/>
                </a:cubicBezTo>
                <a:cubicBezTo>
                  <a:pt x="2949356" y="2103463"/>
                  <a:pt x="3042487" y="2168332"/>
                  <a:pt x="3084876" y="2261464"/>
                </a:cubicBezTo>
                <a:cubicBezTo>
                  <a:pt x="3120202" y="2161910"/>
                  <a:pt x="3201772" y="2084194"/>
                  <a:pt x="3303897" y="2054007"/>
                </a:cubicBezTo>
                <a:cubicBezTo>
                  <a:pt x="3208195" y="2016755"/>
                  <a:pt x="3140113" y="1924266"/>
                  <a:pt x="3140113" y="1815078"/>
                </a:cubicBezTo>
                <a:cubicBezTo>
                  <a:pt x="3140113" y="1673134"/>
                  <a:pt x="3255082" y="1558166"/>
                  <a:pt x="3397026" y="1558166"/>
                </a:cubicBezTo>
                <a:cubicBezTo>
                  <a:pt x="3517775" y="1558166"/>
                  <a:pt x="3619255" y="1642305"/>
                  <a:pt x="3646231" y="1754704"/>
                </a:cubicBezTo>
                <a:cubicBezTo>
                  <a:pt x="3674490" y="1610191"/>
                  <a:pt x="3801664" y="1501646"/>
                  <a:pt x="3953882" y="1501646"/>
                </a:cubicBezTo>
                <a:cubicBezTo>
                  <a:pt x="4057291" y="1501646"/>
                  <a:pt x="4149138" y="1551743"/>
                  <a:pt x="4206301" y="1628817"/>
                </a:cubicBezTo>
                <a:cubicBezTo>
                  <a:pt x="4244195" y="1566515"/>
                  <a:pt x="4300714" y="1517060"/>
                  <a:pt x="4368154" y="1487515"/>
                </a:cubicBezTo>
                <a:cubicBezTo>
                  <a:pt x="4291724" y="1439344"/>
                  <a:pt x="4240341" y="1354563"/>
                  <a:pt x="4240341" y="1257578"/>
                </a:cubicBezTo>
                <a:cubicBezTo>
                  <a:pt x="4240341" y="1108569"/>
                  <a:pt x="4361090" y="987177"/>
                  <a:pt x="4510741" y="987177"/>
                </a:cubicBezTo>
                <a:cubicBezTo>
                  <a:pt x="4634702" y="987177"/>
                  <a:pt x="4738750" y="1071317"/>
                  <a:pt x="4770864" y="1185001"/>
                </a:cubicBezTo>
                <a:cubicBezTo>
                  <a:pt x="4803622" y="1051406"/>
                  <a:pt x="4924371" y="952495"/>
                  <a:pt x="5067599" y="952495"/>
                </a:cubicBezTo>
                <a:cubicBezTo>
                  <a:pt x="5181924" y="952495"/>
                  <a:pt x="5280836" y="1015438"/>
                  <a:pt x="5333505" y="1107927"/>
                </a:cubicBezTo>
                <a:cubicBezTo>
                  <a:pt x="5388098" y="1002593"/>
                  <a:pt x="5497927" y="930657"/>
                  <a:pt x="5624456" y="930657"/>
                </a:cubicBezTo>
                <a:cubicBezTo>
                  <a:pt x="5738140" y="930657"/>
                  <a:pt x="5838978" y="989105"/>
                  <a:pt x="5897426" y="1077739"/>
                </a:cubicBezTo>
                <a:cubicBezTo>
                  <a:pt x="5944954" y="1003235"/>
                  <a:pt x="6020744" y="948641"/>
                  <a:pt x="6109379" y="929373"/>
                </a:cubicBezTo>
                <a:cubicBezTo>
                  <a:pt x="6012394" y="898543"/>
                  <a:pt x="5942386" y="807981"/>
                  <a:pt x="5942386" y="700721"/>
                </a:cubicBezTo>
                <a:cubicBezTo>
                  <a:pt x="5942386" y="568411"/>
                  <a:pt x="6049646" y="461149"/>
                  <a:pt x="6181956" y="461149"/>
                </a:cubicBezTo>
                <a:close/>
                <a:moveTo>
                  <a:pt x="2840168" y="113689"/>
                </a:moveTo>
                <a:cubicBezTo>
                  <a:pt x="2856867" y="113689"/>
                  <a:pt x="2869713" y="127176"/>
                  <a:pt x="2869713" y="143233"/>
                </a:cubicBezTo>
                <a:lnTo>
                  <a:pt x="2869581" y="143551"/>
                </a:lnTo>
                <a:lnTo>
                  <a:pt x="2869713" y="143871"/>
                </a:lnTo>
                <a:cubicBezTo>
                  <a:pt x="2869713" y="159928"/>
                  <a:pt x="2856867" y="173415"/>
                  <a:pt x="2840168" y="173415"/>
                </a:cubicBezTo>
                <a:cubicBezTo>
                  <a:pt x="2824110" y="173415"/>
                  <a:pt x="2810622" y="159928"/>
                  <a:pt x="2810622" y="143871"/>
                </a:cubicBezTo>
                <a:lnTo>
                  <a:pt x="2810753" y="143551"/>
                </a:lnTo>
                <a:lnTo>
                  <a:pt x="2810622" y="143233"/>
                </a:lnTo>
                <a:cubicBezTo>
                  <a:pt x="2810622" y="127176"/>
                  <a:pt x="2824110" y="113689"/>
                  <a:pt x="2840168" y="113689"/>
                </a:cubicBezTo>
                <a:close/>
                <a:moveTo>
                  <a:pt x="3397667" y="93779"/>
                </a:moveTo>
                <a:cubicBezTo>
                  <a:pt x="3425285" y="93779"/>
                  <a:pt x="3447123" y="116257"/>
                  <a:pt x="3447123" y="143233"/>
                </a:cubicBezTo>
                <a:lnTo>
                  <a:pt x="3446990" y="143553"/>
                </a:lnTo>
                <a:lnTo>
                  <a:pt x="3447123" y="143871"/>
                </a:lnTo>
                <a:cubicBezTo>
                  <a:pt x="3447123" y="170847"/>
                  <a:pt x="3425285" y="193326"/>
                  <a:pt x="3397667" y="193326"/>
                </a:cubicBezTo>
                <a:cubicBezTo>
                  <a:pt x="3370050" y="193326"/>
                  <a:pt x="3348213" y="170847"/>
                  <a:pt x="3348213" y="143871"/>
                </a:cubicBezTo>
                <a:lnTo>
                  <a:pt x="3348344" y="143553"/>
                </a:lnTo>
                <a:lnTo>
                  <a:pt x="3348213" y="143233"/>
                </a:lnTo>
                <a:cubicBezTo>
                  <a:pt x="3348213" y="116257"/>
                  <a:pt x="3370050" y="93779"/>
                  <a:pt x="3397667" y="93779"/>
                </a:cubicBezTo>
                <a:close/>
                <a:moveTo>
                  <a:pt x="3954524" y="71299"/>
                </a:moveTo>
                <a:cubicBezTo>
                  <a:pt x="3994346" y="71299"/>
                  <a:pt x="4026460" y="103413"/>
                  <a:pt x="4026460" y="143235"/>
                </a:cubicBezTo>
                <a:lnTo>
                  <a:pt x="4026397" y="143553"/>
                </a:lnTo>
                <a:lnTo>
                  <a:pt x="4026460" y="143871"/>
                </a:lnTo>
                <a:cubicBezTo>
                  <a:pt x="4026460" y="183692"/>
                  <a:pt x="3994346" y="215806"/>
                  <a:pt x="3954524" y="215806"/>
                </a:cubicBezTo>
                <a:cubicBezTo>
                  <a:pt x="3914703" y="215806"/>
                  <a:pt x="3881946" y="183692"/>
                  <a:pt x="3882590" y="143871"/>
                </a:cubicBezTo>
                <a:lnTo>
                  <a:pt x="3882654" y="143553"/>
                </a:lnTo>
                <a:lnTo>
                  <a:pt x="3882590" y="143235"/>
                </a:lnTo>
                <a:cubicBezTo>
                  <a:pt x="3881946" y="103413"/>
                  <a:pt x="3914703" y="71299"/>
                  <a:pt x="3954524" y="71299"/>
                </a:cubicBezTo>
                <a:close/>
                <a:moveTo>
                  <a:pt x="4511383" y="47529"/>
                </a:moveTo>
                <a:cubicBezTo>
                  <a:pt x="4564694" y="47529"/>
                  <a:pt x="4607725" y="90562"/>
                  <a:pt x="4607725" y="143871"/>
                </a:cubicBezTo>
                <a:lnTo>
                  <a:pt x="4607725" y="143873"/>
                </a:lnTo>
                <a:lnTo>
                  <a:pt x="4607725" y="143877"/>
                </a:lnTo>
                <a:cubicBezTo>
                  <a:pt x="4607725" y="197187"/>
                  <a:pt x="4564694" y="240219"/>
                  <a:pt x="4511383" y="240219"/>
                </a:cubicBezTo>
                <a:cubicBezTo>
                  <a:pt x="4458074" y="240219"/>
                  <a:pt x="4415041" y="197187"/>
                  <a:pt x="4415041" y="143877"/>
                </a:cubicBezTo>
                <a:lnTo>
                  <a:pt x="4415042" y="143873"/>
                </a:lnTo>
                <a:lnTo>
                  <a:pt x="4415041" y="143871"/>
                </a:lnTo>
                <a:cubicBezTo>
                  <a:pt x="4415041" y="90562"/>
                  <a:pt x="4458074" y="47529"/>
                  <a:pt x="4511383" y="47529"/>
                </a:cubicBezTo>
                <a:close/>
                <a:moveTo>
                  <a:pt x="5068241" y="26334"/>
                </a:moveTo>
                <a:cubicBezTo>
                  <a:pt x="5133111" y="26334"/>
                  <a:pt x="5185778" y="79001"/>
                  <a:pt x="5185778" y="143871"/>
                </a:cubicBezTo>
                <a:lnTo>
                  <a:pt x="5185778" y="143874"/>
                </a:lnTo>
                <a:lnTo>
                  <a:pt x="5185778" y="143877"/>
                </a:lnTo>
                <a:cubicBezTo>
                  <a:pt x="5185778" y="208748"/>
                  <a:pt x="5133111" y="261414"/>
                  <a:pt x="5068241" y="261414"/>
                </a:cubicBezTo>
                <a:cubicBezTo>
                  <a:pt x="5003370" y="261414"/>
                  <a:pt x="4950704" y="208748"/>
                  <a:pt x="4950704" y="143877"/>
                </a:cubicBezTo>
                <a:lnTo>
                  <a:pt x="4950705" y="143874"/>
                </a:lnTo>
                <a:lnTo>
                  <a:pt x="4950704" y="143871"/>
                </a:lnTo>
                <a:lnTo>
                  <a:pt x="4950925" y="142777"/>
                </a:lnTo>
                <a:lnTo>
                  <a:pt x="4959946" y="97875"/>
                </a:lnTo>
                <a:cubicBezTo>
                  <a:pt x="4971848" y="69695"/>
                  <a:pt x="4994389" y="47295"/>
                  <a:pt x="5022508" y="35492"/>
                </a:cubicBezTo>
                <a:lnTo>
                  <a:pt x="5064898" y="27009"/>
                </a:lnTo>
                <a:close/>
                <a:moveTo>
                  <a:pt x="7296313" y="10283"/>
                </a:moveTo>
                <a:cubicBezTo>
                  <a:pt x="7369535" y="10283"/>
                  <a:pt x="7429266" y="70015"/>
                  <a:pt x="7429266" y="143235"/>
                </a:cubicBezTo>
                <a:lnTo>
                  <a:pt x="7429201" y="143553"/>
                </a:lnTo>
                <a:lnTo>
                  <a:pt x="7429266" y="143871"/>
                </a:lnTo>
                <a:cubicBezTo>
                  <a:pt x="7429266" y="217091"/>
                  <a:pt x="7369535" y="276822"/>
                  <a:pt x="7296313" y="276822"/>
                </a:cubicBezTo>
                <a:cubicBezTo>
                  <a:pt x="7223093" y="276822"/>
                  <a:pt x="7163362" y="217091"/>
                  <a:pt x="7163362" y="143871"/>
                </a:cubicBezTo>
                <a:lnTo>
                  <a:pt x="7163425" y="143553"/>
                </a:lnTo>
                <a:lnTo>
                  <a:pt x="7163362" y="143235"/>
                </a:lnTo>
                <a:cubicBezTo>
                  <a:pt x="7163362" y="70015"/>
                  <a:pt x="7223093" y="10283"/>
                  <a:pt x="7296313" y="10283"/>
                </a:cubicBezTo>
                <a:close/>
                <a:moveTo>
                  <a:pt x="5625740" y="10283"/>
                </a:moveTo>
                <a:cubicBezTo>
                  <a:pt x="5699603" y="10283"/>
                  <a:pt x="5758691" y="70015"/>
                  <a:pt x="5758691" y="143234"/>
                </a:cubicBezTo>
                <a:lnTo>
                  <a:pt x="5758627" y="143553"/>
                </a:lnTo>
                <a:lnTo>
                  <a:pt x="5758691" y="143871"/>
                </a:lnTo>
                <a:cubicBezTo>
                  <a:pt x="5758691" y="217091"/>
                  <a:pt x="5699603" y="276822"/>
                  <a:pt x="5625740" y="276822"/>
                </a:cubicBezTo>
                <a:cubicBezTo>
                  <a:pt x="5551877" y="276822"/>
                  <a:pt x="5492145" y="217091"/>
                  <a:pt x="5492788" y="143871"/>
                </a:cubicBezTo>
                <a:lnTo>
                  <a:pt x="5492852" y="143553"/>
                </a:lnTo>
                <a:lnTo>
                  <a:pt x="5492788" y="143234"/>
                </a:lnTo>
                <a:cubicBezTo>
                  <a:pt x="5492145" y="70015"/>
                  <a:pt x="5551877" y="10283"/>
                  <a:pt x="5625740" y="10283"/>
                </a:cubicBezTo>
                <a:close/>
                <a:moveTo>
                  <a:pt x="6182597" y="1"/>
                </a:moveTo>
                <a:cubicBezTo>
                  <a:pt x="6261599" y="1"/>
                  <a:pt x="6325827" y="64228"/>
                  <a:pt x="6325827" y="143228"/>
                </a:cubicBezTo>
                <a:lnTo>
                  <a:pt x="6325761" y="143553"/>
                </a:lnTo>
                <a:lnTo>
                  <a:pt x="6325827" y="143876"/>
                </a:lnTo>
                <a:cubicBezTo>
                  <a:pt x="6325827" y="222877"/>
                  <a:pt x="6261599" y="287105"/>
                  <a:pt x="6182597" y="287105"/>
                </a:cubicBezTo>
                <a:cubicBezTo>
                  <a:pt x="6103598" y="287105"/>
                  <a:pt x="6039369" y="222877"/>
                  <a:pt x="6039369" y="143876"/>
                </a:cubicBezTo>
                <a:lnTo>
                  <a:pt x="6039435" y="143554"/>
                </a:lnTo>
                <a:lnTo>
                  <a:pt x="6039369" y="143228"/>
                </a:lnTo>
                <a:cubicBezTo>
                  <a:pt x="6039369" y="64228"/>
                  <a:pt x="6103598" y="1"/>
                  <a:pt x="6182597" y="1"/>
                </a:cubicBezTo>
                <a:close/>
                <a:moveTo>
                  <a:pt x="6739456" y="0"/>
                </a:moveTo>
                <a:cubicBezTo>
                  <a:pt x="6818456" y="0"/>
                  <a:pt x="6882684" y="64228"/>
                  <a:pt x="6882684" y="143228"/>
                </a:cubicBezTo>
                <a:lnTo>
                  <a:pt x="6882619" y="143553"/>
                </a:lnTo>
                <a:lnTo>
                  <a:pt x="6882684" y="143877"/>
                </a:lnTo>
                <a:cubicBezTo>
                  <a:pt x="6882684" y="222878"/>
                  <a:pt x="6818456" y="287105"/>
                  <a:pt x="6739456" y="287105"/>
                </a:cubicBezTo>
                <a:cubicBezTo>
                  <a:pt x="6660455" y="287105"/>
                  <a:pt x="6596227" y="222878"/>
                  <a:pt x="6596227" y="143877"/>
                </a:cubicBezTo>
                <a:lnTo>
                  <a:pt x="6596293" y="143554"/>
                </a:lnTo>
                <a:lnTo>
                  <a:pt x="6596227" y="143228"/>
                </a:lnTo>
                <a:cubicBezTo>
                  <a:pt x="6596227" y="64228"/>
                  <a:pt x="6660455" y="0"/>
                  <a:pt x="6739456" y="0"/>
                </a:cubicBezTo>
                <a:close/>
              </a:path>
            </a:pathLst>
          </a:custGeom>
        </p:spPr>
        <p:txBody>
          <a:bodyPr wrap="square" anchor="ctr" anchorCtr="0">
            <a:noAutofit/>
          </a:bodyPr>
          <a:lstStyle>
            <a:lvl1pPr marL="0" indent="0" algn="ctr">
              <a:buNone/>
              <a:defRPr/>
            </a:lvl1pPr>
          </a:lstStyle>
          <a:p>
            <a:r>
              <a:rPr lang="en-US" dirty="0"/>
              <a:t>Add image</a:t>
            </a:r>
          </a:p>
        </p:txBody>
      </p:sp>
      <p:cxnSp>
        <p:nvCxnSpPr>
          <p:cNvPr id="9" name="Straight Connector 8">
            <a:extLst>
              <a:ext uri="{FF2B5EF4-FFF2-40B4-BE49-F238E27FC236}">
                <a16:creationId xmlns="" xmlns:a16="http://schemas.microsoft.com/office/drawing/2014/main" id="{4D935805-535E-4340-8431-1F68CB21AE9D}"/>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71141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t Screen Picture and Caption Right">
    <p:spTree>
      <p:nvGrpSpPr>
        <p:cNvPr id="1" name=""/>
        <p:cNvGrpSpPr/>
        <p:nvPr/>
      </p:nvGrpSpPr>
      <p:grpSpPr>
        <a:xfrm>
          <a:off x="0" y="0"/>
          <a:ext cx="0" cy="0"/>
          <a:chOff x="0" y="0"/>
          <a:chExt cx="0" cy="0"/>
        </a:xfrm>
      </p:grpSpPr>
      <p:sp>
        <p:nvSpPr>
          <p:cNvPr id="6" name="Guides" hidden="1">
            <a:extLst>
              <a:ext uri="{FF2B5EF4-FFF2-40B4-BE49-F238E27FC236}">
                <a16:creationId xmlns=""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ext Placeholder 16">
            <a:extLst>
              <a:ext uri="{FF2B5EF4-FFF2-40B4-BE49-F238E27FC236}">
                <a16:creationId xmlns="" xmlns:a16="http://schemas.microsoft.com/office/drawing/2014/main" id="{FBB49A15-B275-43D0-A0CB-A5A482CA9DC5}"/>
              </a:ext>
            </a:extLst>
          </p:cNvPr>
          <p:cNvSpPr>
            <a:spLocks noGrp="1"/>
          </p:cNvSpPr>
          <p:nvPr>
            <p:ph type="body" sz="quarter" idx="17" hasCustomPrompt="1"/>
          </p:nvPr>
        </p:nvSpPr>
        <p:spPr>
          <a:xfrm>
            <a:off x="10099675" y="4875751"/>
            <a:ext cx="1732000" cy="1051777"/>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151" name="Picture Placeholder 150">
            <a:extLst>
              <a:ext uri="{FF2B5EF4-FFF2-40B4-BE49-F238E27FC236}">
                <a16:creationId xmlns="" xmlns:a16="http://schemas.microsoft.com/office/drawing/2014/main" id="{18CA7500-4ECF-435C-8AC6-9903366BED9A}"/>
              </a:ext>
            </a:extLst>
          </p:cNvPr>
          <p:cNvSpPr>
            <a:spLocks noGrp="1"/>
          </p:cNvSpPr>
          <p:nvPr>
            <p:ph type="pic" sz="quarter" idx="18" hasCustomPrompt="1"/>
          </p:nvPr>
        </p:nvSpPr>
        <p:spPr>
          <a:xfrm>
            <a:off x="-1" y="1"/>
            <a:ext cx="10560573" cy="6322049"/>
          </a:xfrm>
          <a:custGeom>
            <a:avLst/>
            <a:gdLst>
              <a:gd name="connsiteX0" fmla="*/ 7063184 w 9901550"/>
              <a:gd name="connsiteY0" fmla="*/ 5754862 h 5927527"/>
              <a:gd name="connsiteX1" fmla="*/ 7092710 w 9901550"/>
              <a:gd name="connsiteY1" fmla="*/ 5784388 h 5927527"/>
              <a:gd name="connsiteX2" fmla="*/ 7092578 w 9901550"/>
              <a:gd name="connsiteY2" fmla="*/ 5784710 h 5927527"/>
              <a:gd name="connsiteX3" fmla="*/ 7092710 w 9901550"/>
              <a:gd name="connsiteY3" fmla="*/ 5785031 h 5927527"/>
              <a:gd name="connsiteX4" fmla="*/ 7063184 w 9901550"/>
              <a:gd name="connsiteY4" fmla="*/ 5814557 h 5927527"/>
              <a:gd name="connsiteX5" fmla="*/ 7033658 w 9901550"/>
              <a:gd name="connsiteY5" fmla="*/ 5785031 h 5927527"/>
              <a:gd name="connsiteX6" fmla="*/ 7033792 w 9901550"/>
              <a:gd name="connsiteY6" fmla="*/ 5784710 h 5927527"/>
              <a:gd name="connsiteX7" fmla="*/ 7033658 w 9901550"/>
              <a:gd name="connsiteY7" fmla="*/ 5784388 h 5927527"/>
              <a:gd name="connsiteX8" fmla="*/ 7063184 w 9901550"/>
              <a:gd name="connsiteY8" fmla="*/ 5754862 h 5927527"/>
              <a:gd name="connsiteX9" fmla="*/ 6506679 w 9901550"/>
              <a:gd name="connsiteY9" fmla="*/ 5734964 h 5927527"/>
              <a:gd name="connsiteX10" fmla="*/ 6556104 w 9901550"/>
              <a:gd name="connsiteY10" fmla="*/ 5784388 h 5927527"/>
              <a:gd name="connsiteX11" fmla="*/ 6541742 w 9901550"/>
              <a:gd name="connsiteY11" fmla="*/ 5819210 h 5927527"/>
              <a:gd name="connsiteX12" fmla="*/ 6541546 w 9901550"/>
              <a:gd name="connsiteY12" fmla="*/ 5819344 h 5927527"/>
              <a:gd name="connsiteX13" fmla="*/ 6541501 w 9901550"/>
              <a:gd name="connsiteY13" fmla="*/ 5819451 h 5927527"/>
              <a:gd name="connsiteX14" fmla="*/ 6534410 w 9901550"/>
              <a:gd name="connsiteY14" fmla="*/ 5824195 h 5927527"/>
              <a:gd name="connsiteX15" fmla="*/ 6526046 w 9901550"/>
              <a:gd name="connsiteY15" fmla="*/ 5829882 h 5927527"/>
              <a:gd name="connsiteX16" fmla="*/ 6525851 w 9901550"/>
              <a:gd name="connsiteY16" fmla="*/ 5829921 h 5927527"/>
              <a:gd name="connsiteX17" fmla="*/ 6525775 w 9901550"/>
              <a:gd name="connsiteY17" fmla="*/ 5829972 h 5927527"/>
              <a:gd name="connsiteX18" fmla="*/ 6506679 w 9901550"/>
              <a:gd name="connsiteY18" fmla="*/ 5833813 h 5927527"/>
              <a:gd name="connsiteX19" fmla="*/ 6487583 w 9901550"/>
              <a:gd name="connsiteY19" fmla="*/ 5829972 h 5927527"/>
              <a:gd name="connsiteX20" fmla="*/ 6487508 w 9901550"/>
              <a:gd name="connsiteY20" fmla="*/ 5829921 h 5927527"/>
              <a:gd name="connsiteX21" fmla="*/ 6487312 w 9901550"/>
              <a:gd name="connsiteY21" fmla="*/ 5829882 h 5927527"/>
              <a:gd name="connsiteX22" fmla="*/ 6478943 w 9901550"/>
              <a:gd name="connsiteY22" fmla="*/ 5824192 h 5927527"/>
              <a:gd name="connsiteX23" fmla="*/ 6471858 w 9901550"/>
              <a:gd name="connsiteY23" fmla="*/ 5819451 h 5927527"/>
              <a:gd name="connsiteX24" fmla="*/ 6471813 w 9901550"/>
              <a:gd name="connsiteY24" fmla="*/ 5819344 h 5927527"/>
              <a:gd name="connsiteX25" fmla="*/ 6471617 w 9901550"/>
              <a:gd name="connsiteY25" fmla="*/ 5819210 h 5927527"/>
              <a:gd name="connsiteX26" fmla="*/ 6457255 w 9901550"/>
              <a:gd name="connsiteY26" fmla="*/ 5784388 h 5927527"/>
              <a:gd name="connsiteX27" fmla="*/ 6471617 w 9901550"/>
              <a:gd name="connsiteY27" fmla="*/ 5749567 h 5927527"/>
              <a:gd name="connsiteX28" fmla="*/ 6471813 w 9901550"/>
              <a:gd name="connsiteY28" fmla="*/ 5749434 h 5927527"/>
              <a:gd name="connsiteX29" fmla="*/ 6471858 w 9901550"/>
              <a:gd name="connsiteY29" fmla="*/ 5749326 h 5927527"/>
              <a:gd name="connsiteX30" fmla="*/ 6478944 w 9901550"/>
              <a:gd name="connsiteY30" fmla="*/ 5744586 h 5927527"/>
              <a:gd name="connsiteX31" fmla="*/ 6487312 w 9901550"/>
              <a:gd name="connsiteY31" fmla="*/ 5738896 h 5927527"/>
              <a:gd name="connsiteX32" fmla="*/ 6487508 w 9901550"/>
              <a:gd name="connsiteY32" fmla="*/ 5738856 h 5927527"/>
              <a:gd name="connsiteX33" fmla="*/ 6487583 w 9901550"/>
              <a:gd name="connsiteY33" fmla="*/ 5738806 h 5927527"/>
              <a:gd name="connsiteX34" fmla="*/ 6506679 w 9901550"/>
              <a:gd name="connsiteY34" fmla="*/ 5734964 h 5927527"/>
              <a:gd name="connsiteX35" fmla="*/ 5949532 w 9901550"/>
              <a:gd name="connsiteY35" fmla="*/ 5712499 h 5927527"/>
              <a:gd name="connsiteX36" fmla="*/ 6021422 w 9901550"/>
              <a:gd name="connsiteY36" fmla="*/ 5784389 h 5927527"/>
              <a:gd name="connsiteX37" fmla="*/ 6021357 w 9901550"/>
              <a:gd name="connsiteY37" fmla="*/ 5784710 h 5927527"/>
              <a:gd name="connsiteX38" fmla="*/ 6021422 w 9901550"/>
              <a:gd name="connsiteY38" fmla="*/ 5785031 h 5927527"/>
              <a:gd name="connsiteX39" fmla="*/ 5949532 w 9901550"/>
              <a:gd name="connsiteY39" fmla="*/ 5856921 h 5927527"/>
              <a:gd name="connsiteX40" fmla="*/ 5877643 w 9901550"/>
              <a:gd name="connsiteY40" fmla="*/ 5785031 h 5927527"/>
              <a:gd name="connsiteX41" fmla="*/ 5877706 w 9901550"/>
              <a:gd name="connsiteY41" fmla="*/ 5784710 h 5927527"/>
              <a:gd name="connsiteX42" fmla="*/ 5877643 w 9901550"/>
              <a:gd name="connsiteY42" fmla="*/ 5784389 h 5927527"/>
              <a:gd name="connsiteX43" fmla="*/ 5949532 w 9901550"/>
              <a:gd name="connsiteY43" fmla="*/ 5712499 h 5927527"/>
              <a:gd name="connsiteX44" fmla="*/ 5393027 w 9901550"/>
              <a:gd name="connsiteY44" fmla="*/ 5688107 h 5927527"/>
              <a:gd name="connsiteX45" fmla="*/ 5489308 w 9901550"/>
              <a:gd name="connsiteY45" fmla="*/ 5784388 h 5927527"/>
              <a:gd name="connsiteX46" fmla="*/ 5393027 w 9901550"/>
              <a:gd name="connsiteY46" fmla="*/ 5880669 h 5927527"/>
              <a:gd name="connsiteX47" fmla="*/ 5296746 w 9901550"/>
              <a:gd name="connsiteY47" fmla="*/ 5784388 h 5927527"/>
              <a:gd name="connsiteX48" fmla="*/ 5393027 w 9901550"/>
              <a:gd name="connsiteY48" fmla="*/ 5688107 h 5927527"/>
              <a:gd name="connsiteX49" fmla="*/ 4836522 w 9901550"/>
              <a:gd name="connsiteY49" fmla="*/ 5666926 h 5927527"/>
              <a:gd name="connsiteX50" fmla="*/ 4953985 w 9901550"/>
              <a:gd name="connsiteY50" fmla="*/ 5784389 h 5927527"/>
              <a:gd name="connsiteX51" fmla="*/ 4836522 w 9901550"/>
              <a:gd name="connsiteY51" fmla="*/ 5901852 h 5927527"/>
              <a:gd name="connsiteX52" fmla="*/ 4719059 w 9901550"/>
              <a:gd name="connsiteY52" fmla="*/ 5784389 h 5927527"/>
              <a:gd name="connsiteX53" fmla="*/ 4836522 w 9901550"/>
              <a:gd name="connsiteY53" fmla="*/ 5666926 h 5927527"/>
              <a:gd name="connsiteX54" fmla="*/ 4280017 w 9901550"/>
              <a:gd name="connsiteY54" fmla="*/ 5651521 h 5927527"/>
              <a:gd name="connsiteX55" fmla="*/ 4412885 w 9901550"/>
              <a:gd name="connsiteY55" fmla="*/ 5784389 h 5927527"/>
              <a:gd name="connsiteX56" fmla="*/ 4412821 w 9901550"/>
              <a:gd name="connsiteY56" fmla="*/ 5784710 h 5927527"/>
              <a:gd name="connsiteX57" fmla="*/ 4412885 w 9901550"/>
              <a:gd name="connsiteY57" fmla="*/ 5785031 h 5927527"/>
              <a:gd name="connsiteX58" fmla="*/ 4280017 w 9901550"/>
              <a:gd name="connsiteY58" fmla="*/ 5917899 h 5927527"/>
              <a:gd name="connsiteX59" fmla="*/ 4147172 w 9901550"/>
              <a:gd name="connsiteY59" fmla="*/ 5785031 h 5927527"/>
              <a:gd name="connsiteX60" fmla="*/ 4147232 w 9901550"/>
              <a:gd name="connsiteY60" fmla="*/ 5784737 h 5927527"/>
              <a:gd name="connsiteX61" fmla="*/ 4147162 w 9901550"/>
              <a:gd name="connsiteY61" fmla="*/ 5784389 h 5927527"/>
              <a:gd name="connsiteX62" fmla="*/ 4280017 w 9901550"/>
              <a:gd name="connsiteY62" fmla="*/ 5651521 h 5927527"/>
              <a:gd name="connsiteX63" fmla="*/ 2609875 w 9901550"/>
              <a:gd name="connsiteY63" fmla="*/ 5651521 h 5927527"/>
              <a:gd name="connsiteX64" fmla="*/ 2742743 w 9901550"/>
              <a:gd name="connsiteY64" fmla="*/ 5784389 h 5927527"/>
              <a:gd name="connsiteX65" fmla="*/ 2742685 w 9901550"/>
              <a:gd name="connsiteY65" fmla="*/ 5784681 h 5927527"/>
              <a:gd name="connsiteX66" fmla="*/ 2742755 w 9901550"/>
              <a:gd name="connsiteY66" fmla="*/ 5785031 h 5927527"/>
              <a:gd name="connsiteX67" fmla="*/ 2609887 w 9901550"/>
              <a:gd name="connsiteY67" fmla="*/ 5917899 h 5927527"/>
              <a:gd name="connsiteX68" fmla="*/ 2477018 w 9901550"/>
              <a:gd name="connsiteY68" fmla="*/ 5785031 h 5927527"/>
              <a:gd name="connsiteX69" fmla="*/ 2477077 w 9901550"/>
              <a:gd name="connsiteY69" fmla="*/ 5784741 h 5927527"/>
              <a:gd name="connsiteX70" fmla="*/ 2477007 w 9901550"/>
              <a:gd name="connsiteY70" fmla="*/ 5784389 h 5927527"/>
              <a:gd name="connsiteX71" fmla="*/ 2609875 w 9901550"/>
              <a:gd name="connsiteY71" fmla="*/ 5651521 h 5927527"/>
              <a:gd name="connsiteX72" fmla="*/ 3722884 w 9901550"/>
              <a:gd name="connsiteY72" fmla="*/ 5641251 h 5927527"/>
              <a:gd name="connsiteX73" fmla="*/ 3722889 w 9901550"/>
              <a:gd name="connsiteY73" fmla="*/ 5641252 h 5927527"/>
              <a:gd name="connsiteX74" fmla="*/ 3722894 w 9901550"/>
              <a:gd name="connsiteY74" fmla="*/ 5641251 h 5927527"/>
              <a:gd name="connsiteX75" fmla="*/ 3866031 w 9901550"/>
              <a:gd name="connsiteY75" fmla="*/ 5784388 h 5927527"/>
              <a:gd name="connsiteX76" fmla="*/ 3722894 w 9901550"/>
              <a:gd name="connsiteY76" fmla="*/ 5927527 h 5927527"/>
              <a:gd name="connsiteX77" fmla="*/ 3722889 w 9901550"/>
              <a:gd name="connsiteY77" fmla="*/ 5927526 h 5927527"/>
              <a:gd name="connsiteX78" fmla="*/ 3722884 w 9901550"/>
              <a:gd name="connsiteY78" fmla="*/ 5927527 h 5927527"/>
              <a:gd name="connsiteX79" fmla="*/ 3579747 w 9901550"/>
              <a:gd name="connsiteY79" fmla="*/ 5784388 h 5927527"/>
              <a:gd name="connsiteX80" fmla="*/ 3722884 w 9901550"/>
              <a:gd name="connsiteY80" fmla="*/ 5641251 h 5927527"/>
              <a:gd name="connsiteX81" fmla="*/ 3166378 w 9901550"/>
              <a:gd name="connsiteY81" fmla="*/ 5641251 h 5927527"/>
              <a:gd name="connsiteX82" fmla="*/ 3166384 w 9901550"/>
              <a:gd name="connsiteY82" fmla="*/ 5641252 h 5927527"/>
              <a:gd name="connsiteX83" fmla="*/ 3166390 w 9901550"/>
              <a:gd name="connsiteY83" fmla="*/ 5641251 h 5927527"/>
              <a:gd name="connsiteX84" fmla="*/ 3309527 w 9901550"/>
              <a:gd name="connsiteY84" fmla="*/ 5784388 h 5927527"/>
              <a:gd name="connsiteX85" fmla="*/ 3166390 w 9901550"/>
              <a:gd name="connsiteY85" fmla="*/ 5927527 h 5927527"/>
              <a:gd name="connsiteX86" fmla="*/ 3166384 w 9901550"/>
              <a:gd name="connsiteY86" fmla="*/ 5927526 h 5927527"/>
              <a:gd name="connsiteX87" fmla="*/ 3166378 w 9901550"/>
              <a:gd name="connsiteY87" fmla="*/ 5927527 h 5927527"/>
              <a:gd name="connsiteX88" fmla="*/ 3023241 w 9901550"/>
              <a:gd name="connsiteY88" fmla="*/ 5784388 h 5927527"/>
              <a:gd name="connsiteX89" fmla="*/ 3166378 w 9901550"/>
              <a:gd name="connsiteY89" fmla="*/ 5641251 h 5927527"/>
              <a:gd name="connsiteX90" fmla="*/ 7619689 w 9901550"/>
              <a:gd name="connsiteY90" fmla="*/ 5190013 h 5927527"/>
              <a:gd name="connsiteX91" fmla="*/ 7657559 w 9901550"/>
              <a:gd name="connsiteY91" fmla="*/ 5227884 h 5927527"/>
              <a:gd name="connsiteX92" fmla="*/ 7619689 w 9901550"/>
              <a:gd name="connsiteY92" fmla="*/ 5265754 h 5927527"/>
              <a:gd name="connsiteX93" fmla="*/ 7593051 w 9901550"/>
              <a:gd name="connsiteY93" fmla="*/ 5254763 h 5927527"/>
              <a:gd name="connsiteX94" fmla="*/ 7592980 w 9901550"/>
              <a:gd name="connsiteY94" fmla="*/ 5254592 h 5927527"/>
              <a:gd name="connsiteX95" fmla="*/ 7592810 w 9901550"/>
              <a:gd name="connsiteY95" fmla="*/ 5254521 h 5927527"/>
              <a:gd name="connsiteX96" fmla="*/ 7581818 w 9901550"/>
              <a:gd name="connsiteY96" fmla="*/ 5227884 h 5927527"/>
              <a:gd name="connsiteX97" fmla="*/ 7592810 w 9901550"/>
              <a:gd name="connsiteY97" fmla="*/ 5201246 h 5927527"/>
              <a:gd name="connsiteX98" fmla="*/ 7592980 w 9901550"/>
              <a:gd name="connsiteY98" fmla="*/ 5201175 h 5927527"/>
              <a:gd name="connsiteX99" fmla="*/ 7593051 w 9901550"/>
              <a:gd name="connsiteY99" fmla="*/ 5201005 h 5927527"/>
              <a:gd name="connsiteX100" fmla="*/ 7619689 w 9901550"/>
              <a:gd name="connsiteY100" fmla="*/ 5190013 h 5927527"/>
              <a:gd name="connsiteX101" fmla="*/ 7063184 w 9901550"/>
              <a:gd name="connsiteY101" fmla="*/ 5162413 h 5927527"/>
              <a:gd name="connsiteX102" fmla="*/ 7128655 w 9901550"/>
              <a:gd name="connsiteY102" fmla="*/ 5227884 h 5927527"/>
              <a:gd name="connsiteX103" fmla="*/ 7063184 w 9901550"/>
              <a:gd name="connsiteY103" fmla="*/ 5293355 h 5927527"/>
              <a:gd name="connsiteX104" fmla="*/ 6997712 w 9901550"/>
              <a:gd name="connsiteY104" fmla="*/ 5227884 h 5927527"/>
              <a:gd name="connsiteX105" fmla="*/ 7063184 w 9901550"/>
              <a:gd name="connsiteY105" fmla="*/ 5162413 h 5927527"/>
              <a:gd name="connsiteX106" fmla="*/ 6506679 w 9901550"/>
              <a:gd name="connsiteY106" fmla="*/ 5129035 h 5927527"/>
              <a:gd name="connsiteX107" fmla="*/ 6605527 w 9901550"/>
              <a:gd name="connsiteY107" fmla="*/ 5227884 h 5927527"/>
              <a:gd name="connsiteX108" fmla="*/ 6506679 w 9901550"/>
              <a:gd name="connsiteY108" fmla="*/ 5326733 h 5927527"/>
              <a:gd name="connsiteX109" fmla="*/ 6407830 w 9901550"/>
              <a:gd name="connsiteY109" fmla="*/ 5227884 h 5927527"/>
              <a:gd name="connsiteX110" fmla="*/ 6506679 w 9901550"/>
              <a:gd name="connsiteY110" fmla="*/ 5129035 h 5927527"/>
              <a:gd name="connsiteX111" fmla="*/ 383206 w 9901550"/>
              <a:gd name="connsiteY111" fmla="*/ 5129035 h 5927527"/>
              <a:gd name="connsiteX112" fmla="*/ 383212 w 9901550"/>
              <a:gd name="connsiteY112" fmla="*/ 5129036 h 5927527"/>
              <a:gd name="connsiteX113" fmla="*/ 383217 w 9901550"/>
              <a:gd name="connsiteY113" fmla="*/ 5129035 h 5927527"/>
              <a:gd name="connsiteX114" fmla="*/ 482065 w 9901550"/>
              <a:gd name="connsiteY114" fmla="*/ 5227884 h 5927527"/>
              <a:gd name="connsiteX115" fmla="*/ 383217 w 9901550"/>
              <a:gd name="connsiteY115" fmla="*/ 5326732 h 5927527"/>
              <a:gd name="connsiteX116" fmla="*/ 383212 w 9901550"/>
              <a:gd name="connsiteY116" fmla="*/ 5326731 h 5927527"/>
              <a:gd name="connsiteX117" fmla="*/ 383206 w 9901550"/>
              <a:gd name="connsiteY117" fmla="*/ 5326732 h 5927527"/>
              <a:gd name="connsiteX118" fmla="*/ 284357 w 9901550"/>
              <a:gd name="connsiteY118" fmla="*/ 5227884 h 5927527"/>
              <a:gd name="connsiteX119" fmla="*/ 383206 w 9901550"/>
              <a:gd name="connsiteY119" fmla="*/ 5129035 h 5927527"/>
              <a:gd name="connsiteX120" fmla="*/ 5949532 w 9901550"/>
              <a:gd name="connsiteY120" fmla="*/ 5087955 h 5927527"/>
              <a:gd name="connsiteX121" fmla="*/ 6089460 w 9901550"/>
              <a:gd name="connsiteY121" fmla="*/ 5227884 h 5927527"/>
              <a:gd name="connsiteX122" fmla="*/ 5949532 w 9901550"/>
              <a:gd name="connsiteY122" fmla="*/ 5367813 h 5927527"/>
              <a:gd name="connsiteX123" fmla="*/ 5809603 w 9901550"/>
              <a:gd name="connsiteY123" fmla="*/ 5227884 h 5927527"/>
              <a:gd name="connsiteX124" fmla="*/ 5949532 w 9901550"/>
              <a:gd name="connsiteY124" fmla="*/ 5087955 h 5927527"/>
              <a:gd name="connsiteX125" fmla="*/ 939711 w 9901550"/>
              <a:gd name="connsiteY125" fmla="*/ 5087955 h 5927527"/>
              <a:gd name="connsiteX126" fmla="*/ 939716 w 9901550"/>
              <a:gd name="connsiteY126" fmla="*/ 5087956 h 5927527"/>
              <a:gd name="connsiteX127" fmla="*/ 939721 w 9901550"/>
              <a:gd name="connsiteY127" fmla="*/ 5087955 h 5927527"/>
              <a:gd name="connsiteX128" fmla="*/ 941664 w 9901550"/>
              <a:gd name="connsiteY128" fmla="*/ 5088350 h 5927527"/>
              <a:gd name="connsiteX129" fmla="*/ 994340 w 9901550"/>
              <a:gd name="connsiteY129" fmla="*/ 5098987 h 5927527"/>
              <a:gd name="connsiteX130" fmla="*/ 1068697 w 9901550"/>
              <a:gd name="connsiteY130" fmla="*/ 5173525 h 5927527"/>
              <a:gd name="connsiteX131" fmla="*/ 1078245 w 9901550"/>
              <a:gd name="connsiteY131" fmla="*/ 5220960 h 5927527"/>
              <a:gd name="connsiteX132" fmla="*/ 1079650 w 9901550"/>
              <a:gd name="connsiteY132" fmla="*/ 5227884 h 5927527"/>
              <a:gd name="connsiteX133" fmla="*/ 939721 w 9901550"/>
              <a:gd name="connsiteY133" fmla="*/ 5367813 h 5927527"/>
              <a:gd name="connsiteX134" fmla="*/ 939716 w 9901550"/>
              <a:gd name="connsiteY134" fmla="*/ 5367812 h 5927527"/>
              <a:gd name="connsiteX135" fmla="*/ 939711 w 9901550"/>
              <a:gd name="connsiteY135" fmla="*/ 5367813 h 5927527"/>
              <a:gd name="connsiteX136" fmla="*/ 799782 w 9901550"/>
              <a:gd name="connsiteY136" fmla="*/ 5227884 h 5927527"/>
              <a:gd name="connsiteX137" fmla="*/ 939711 w 9901550"/>
              <a:gd name="connsiteY137" fmla="*/ 5087955 h 5927527"/>
              <a:gd name="connsiteX138" fmla="*/ 1496217 w 9901550"/>
              <a:gd name="connsiteY138" fmla="*/ 5053294 h 5927527"/>
              <a:gd name="connsiteX139" fmla="*/ 1496222 w 9901550"/>
              <a:gd name="connsiteY139" fmla="*/ 5053295 h 5927527"/>
              <a:gd name="connsiteX140" fmla="*/ 1496229 w 9901550"/>
              <a:gd name="connsiteY140" fmla="*/ 5053294 h 5927527"/>
              <a:gd name="connsiteX141" fmla="*/ 1499202 w 9901550"/>
              <a:gd name="connsiteY141" fmla="*/ 5053896 h 5927527"/>
              <a:gd name="connsiteX142" fmla="*/ 1564386 w 9901550"/>
              <a:gd name="connsiteY142" fmla="*/ 5067034 h 5927527"/>
              <a:gd name="connsiteX143" fmla="*/ 1657157 w 9901550"/>
              <a:gd name="connsiteY143" fmla="*/ 5159985 h 5927527"/>
              <a:gd name="connsiteX144" fmla="*/ 1668969 w 9901550"/>
              <a:gd name="connsiteY144" fmla="*/ 5218743 h 5927527"/>
              <a:gd name="connsiteX145" fmla="*/ 1670819 w 9901550"/>
              <a:gd name="connsiteY145" fmla="*/ 5227883 h 5927527"/>
              <a:gd name="connsiteX146" fmla="*/ 1496229 w 9901550"/>
              <a:gd name="connsiteY146" fmla="*/ 5402473 h 5927527"/>
              <a:gd name="connsiteX147" fmla="*/ 1496222 w 9901550"/>
              <a:gd name="connsiteY147" fmla="*/ 5402472 h 5927527"/>
              <a:gd name="connsiteX148" fmla="*/ 1496217 w 9901550"/>
              <a:gd name="connsiteY148" fmla="*/ 5402473 h 5927527"/>
              <a:gd name="connsiteX149" fmla="*/ 1321626 w 9901550"/>
              <a:gd name="connsiteY149" fmla="*/ 5227883 h 5927527"/>
              <a:gd name="connsiteX150" fmla="*/ 1496217 w 9901550"/>
              <a:gd name="connsiteY150" fmla="*/ 5053294 h 5927527"/>
              <a:gd name="connsiteX151" fmla="*/ 5393028 w 9901550"/>
              <a:gd name="connsiteY151" fmla="*/ 5050727 h 5927527"/>
              <a:gd name="connsiteX152" fmla="*/ 5570186 w 9901550"/>
              <a:gd name="connsiteY152" fmla="*/ 5227884 h 5927527"/>
              <a:gd name="connsiteX153" fmla="*/ 5393028 w 9901550"/>
              <a:gd name="connsiteY153" fmla="*/ 5405041 h 5927527"/>
              <a:gd name="connsiteX154" fmla="*/ 5324187 w 9901550"/>
              <a:gd name="connsiteY154" fmla="*/ 5391171 h 5927527"/>
              <a:gd name="connsiteX155" fmla="*/ 5324111 w 9901550"/>
              <a:gd name="connsiteY155" fmla="*/ 5391120 h 5927527"/>
              <a:gd name="connsiteX156" fmla="*/ 5323916 w 9901550"/>
              <a:gd name="connsiteY156" fmla="*/ 5391081 h 5927527"/>
              <a:gd name="connsiteX157" fmla="*/ 5293618 w 9901550"/>
              <a:gd name="connsiteY157" fmla="*/ 5370612 h 5927527"/>
              <a:gd name="connsiteX158" fmla="*/ 5267862 w 9901550"/>
              <a:gd name="connsiteY158" fmla="*/ 5353290 h 5927527"/>
              <a:gd name="connsiteX159" fmla="*/ 5267765 w 9901550"/>
              <a:gd name="connsiteY159" fmla="*/ 5353147 h 5927527"/>
              <a:gd name="connsiteX160" fmla="*/ 5267621 w 9901550"/>
              <a:gd name="connsiteY160" fmla="*/ 5353050 h 5927527"/>
              <a:gd name="connsiteX161" fmla="*/ 5250298 w 9901550"/>
              <a:gd name="connsiteY161" fmla="*/ 5327292 h 5927527"/>
              <a:gd name="connsiteX162" fmla="*/ 5229831 w 9901550"/>
              <a:gd name="connsiteY162" fmla="*/ 5296996 h 5927527"/>
              <a:gd name="connsiteX163" fmla="*/ 5229791 w 9901550"/>
              <a:gd name="connsiteY163" fmla="*/ 5296801 h 5927527"/>
              <a:gd name="connsiteX164" fmla="*/ 5229740 w 9901550"/>
              <a:gd name="connsiteY164" fmla="*/ 5296725 h 5927527"/>
              <a:gd name="connsiteX165" fmla="*/ 5215870 w 9901550"/>
              <a:gd name="connsiteY165" fmla="*/ 5227884 h 5927527"/>
              <a:gd name="connsiteX166" fmla="*/ 5229740 w 9901550"/>
              <a:gd name="connsiteY166" fmla="*/ 5159044 h 5927527"/>
              <a:gd name="connsiteX167" fmla="*/ 5229791 w 9901550"/>
              <a:gd name="connsiteY167" fmla="*/ 5158968 h 5927527"/>
              <a:gd name="connsiteX168" fmla="*/ 5229831 w 9901550"/>
              <a:gd name="connsiteY168" fmla="*/ 5158772 h 5927527"/>
              <a:gd name="connsiteX169" fmla="*/ 5250355 w 9901550"/>
              <a:gd name="connsiteY169" fmla="*/ 5128394 h 5927527"/>
              <a:gd name="connsiteX170" fmla="*/ 5267621 w 9901550"/>
              <a:gd name="connsiteY170" fmla="*/ 5102719 h 5927527"/>
              <a:gd name="connsiteX171" fmla="*/ 5267764 w 9901550"/>
              <a:gd name="connsiteY171" fmla="*/ 5102622 h 5927527"/>
              <a:gd name="connsiteX172" fmla="*/ 5267862 w 9901550"/>
              <a:gd name="connsiteY172" fmla="*/ 5102478 h 5927527"/>
              <a:gd name="connsiteX173" fmla="*/ 5293704 w 9901550"/>
              <a:gd name="connsiteY173" fmla="*/ 5085099 h 5927527"/>
              <a:gd name="connsiteX174" fmla="*/ 5323916 w 9901550"/>
              <a:gd name="connsiteY174" fmla="*/ 5064688 h 5927527"/>
              <a:gd name="connsiteX175" fmla="*/ 5324111 w 9901550"/>
              <a:gd name="connsiteY175" fmla="*/ 5064649 h 5927527"/>
              <a:gd name="connsiteX176" fmla="*/ 5324187 w 9901550"/>
              <a:gd name="connsiteY176" fmla="*/ 5064598 h 5927527"/>
              <a:gd name="connsiteX177" fmla="*/ 5393028 w 9901550"/>
              <a:gd name="connsiteY177" fmla="*/ 5050727 h 5927527"/>
              <a:gd name="connsiteX178" fmla="*/ 2053365 w 9901550"/>
              <a:gd name="connsiteY178" fmla="*/ 5023126 h 5927527"/>
              <a:gd name="connsiteX179" fmla="*/ 2053370 w 9901550"/>
              <a:gd name="connsiteY179" fmla="*/ 5023127 h 5927527"/>
              <a:gd name="connsiteX180" fmla="*/ 2053377 w 9901550"/>
              <a:gd name="connsiteY180" fmla="*/ 5023126 h 5927527"/>
              <a:gd name="connsiteX181" fmla="*/ 2258139 w 9901550"/>
              <a:gd name="connsiteY181" fmla="*/ 5227884 h 5927527"/>
              <a:gd name="connsiteX182" fmla="*/ 2053377 w 9901550"/>
              <a:gd name="connsiteY182" fmla="*/ 5432642 h 5927527"/>
              <a:gd name="connsiteX183" fmla="*/ 2053370 w 9901550"/>
              <a:gd name="connsiteY183" fmla="*/ 5432642 h 5927527"/>
              <a:gd name="connsiteX184" fmla="*/ 2053365 w 9901550"/>
              <a:gd name="connsiteY184" fmla="*/ 5432642 h 5927527"/>
              <a:gd name="connsiteX185" fmla="*/ 1848606 w 9901550"/>
              <a:gd name="connsiteY185" fmla="*/ 5227884 h 5927527"/>
              <a:gd name="connsiteX186" fmla="*/ 2053365 w 9901550"/>
              <a:gd name="connsiteY186" fmla="*/ 5023126 h 5927527"/>
              <a:gd name="connsiteX187" fmla="*/ 4836522 w 9901550"/>
              <a:gd name="connsiteY187" fmla="*/ 5020558 h 5927527"/>
              <a:gd name="connsiteX188" fmla="*/ 5043848 w 9901550"/>
              <a:gd name="connsiteY188" fmla="*/ 5227884 h 5927527"/>
              <a:gd name="connsiteX189" fmla="*/ 4836522 w 9901550"/>
              <a:gd name="connsiteY189" fmla="*/ 5435209 h 5927527"/>
              <a:gd name="connsiteX190" fmla="*/ 4629197 w 9901550"/>
              <a:gd name="connsiteY190" fmla="*/ 5227884 h 5927527"/>
              <a:gd name="connsiteX191" fmla="*/ 4836522 w 9901550"/>
              <a:gd name="connsiteY191" fmla="*/ 5020558 h 5927527"/>
              <a:gd name="connsiteX192" fmla="*/ 4280017 w 9901550"/>
              <a:gd name="connsiteY192" fmla="*/ 4998735 h 5927527"/>
              <a:gd name="connsiteX193" fmla="*/ 4509167 w 9901550"/>
              <a:gd name="connsiteY193" fmla="*/ 5227884 h 5927527"/>
              <a:gd name="connsiteX194" fmla="*/ 4280017 w 9901550"/>
              <a:gd name="connsiteY194" fmla="*/ 5457033 h 5927527"/>
              <a:gd name="connsiteX195" fmla="*/ 4050878 w 9901550"/>
              <a:gd name="connsiteY195" fmla="*/ 5227884 h 5927527"/>
              <a:gd name="connsiteX196" fmla="*/ 4280017 w 9901550"/>
              <a:gd name="connsiteY196" fmla="*/ 4998735 h 5927527"/>
              <a:gd name="connsiteX197" fmla="*/ 2609873 w 9901550"/>
              <a:gd name="connsiteY197" fmla="*/ 4998735 h 5927527"/>
              <a:gd name="connsiteX198" fmla="*/ 2609880 w 9901550"/>
              <a:gd name="connsiteY198" fmla="*/ 4998736 h 5927527"/>
              <a:gd name="connsiteX199" fmla="*/ 2609887 w 9901550"/>
              <a:gd name="connsiteY199" fmla="*/ 4998735 h 5927527"/>
              <a:gd name="connsiteX200" fmla="*/ 2839035 w 9901550"/>
              <a:gd name="connsiteY200" fmla="*/ 5227884 h 5927527"/>
              <a:gd name="connsiteX201" fmla="*/ 2609887 w 9901550"/>
              <a:gd name="connsiteY201" fmla="*/ 5457033 h 5927527"/>
              <a:gd name="connsiteX202" fmla="*/ 2609880 w 9901550"/>
              <a:gd name="connsiteY202" fmla="*/ 5457033 h 5927527"/>
              <a:gd name="connsiteX203" fmla="*/ 2609873 w 9901550"/>
              <a:gd name="connsiteY203" fmla="*/ 5457033 h 5927527"/>
              <a:gd name="connsiteX204" fmla="*/ 2380723 w 9901550"/>
              <a:gd name="connsiteY204" fmla="*/ 5227884 h 5927527"/>
              <a:gd name="connsiteX205" fmla="*/ 2609873 w 9901550"/>
              <a:gd name="connsiteY205" fmla="*/ 4998735 h 5927527"/>
              <a:gd name="connsiteX206" fmla="*/ 8176195 w 9901550"/>
              <a:gd name="connsiteY206" fmla="*/ 4631582 h 5927527"/>
              <a:gd name="connsiteX207" fmla="*/ 8215991 w 9901550"/>
              <a:gd name="connsiteY207" fmla="*/ 4671379 h 5927527"/>
              <a:gd name="connsiteX208" fmla="*/ 8176195 w 9901550"/>
              <a:gd name="connsiteY208" fmla="*/ 4711175 h 5927527"/>
              <a:gd name="connsiteX209" fmla="*/ 8136398 w 9901550"/>
              <a:gd name="connsiteY209" fmla="*/ 4671379 h 5927527"/>
              <a:gd name="connsiteX210" fmla="*/ 8176195 w 9901550"/>
              <a:gd name="connsiteY210" fmla="*/ 4631582 h 5927527"/>
              <a:gd name="connsiteX211" fmla="*/ 7619689 w 9901550"/>
              <a:gd name="connsiteY211" fmla="*/ 4597563 h 5927527"/>
              <a:gd name="connsiteX212" fmla="*/ 7693504 w 9901550"/>
              <a:gd name="connsiteY212" fmla="*/ 4671379 h 5927527"/>
              <a:gd name="connsiteX213" fmla="*/ 7687747 w 9901550"/>
              <a:gd name="connsiteY213" fmla="*/ 4699973 h 5927527"/>
              <a:gd name="connsiteX214" fmla="*/ 7687696 w 9901550"/>
              <a:gd name="connsiteY214" fmla="*/ 4700048 h 5927527"/>
              <a:gd name="connsiteX215" fmla="*/ 7687657 w 9901550"/>
              <a:gd name="connsiteY215" fmla="*/ 4700243 h 5927527"/>
              <a:gd name="connsiteX216" fmla="*/ 7679174 w 9901550"/>
              <a:gd name="connsiteY216" fmla="*/ 4712756 h 5927527"/>
              <a:gd name="connsiteX217" fmla="*/ 7672001 w 9901550"/>
              <a:gd name="connsiteY217" fmla="*/ 4723451 h 5927527"/>
              <a:gd name="connsiteX218" fmla="*/ 7671857 w 9901550"/>
              <a:gd name="connsiteY218" fmla="*/ 4723549 h 5927527"/>
              <a:gd name="connsiteX219" fmla="*/ 7671760 w 9901550"/>
              <a:gd name="connsiteY219" fmla="*/ 4723691 h 5927527"/>
              <a:gd name="connsiteX220" fmla="*/ 7661143 w 9901550"/>
              <a:gd name="connsiteY220" fmla="*/ 4730812 h 5927527"/>
              <a:gd name="connsiteX221" fmla="*/ 7648553 w 9901550"/>
              <a:gd name="connsiteY221" fmla="*/ 4739347 h 5927527"/>
              <a:gd name="connsiteX222" fmla="*/ 7648358 w 9901550"/>
              <a:gd name="connsiteY222" fmla="*/ 4739387 h 5927527"/>
              <a:gd name="connsiteX223" fmla="*/ 7648282 w 9901550"/>
              <a:gd name="connsiteY223" fmla="*/ 4739437 h 5927527"/>
              <a:gd name="connsiteX224" fmla="*/ 7619689 w 9901550"/>
              <a:gd name="connsiteY224" fmla="*/ 4745194 h 5927527"/>
              <a:gd name="connsiteX225" fmla="*/ 7591095 w 9901550"/>
              <a:gd name="connsiteY225" fmla="*/ 4739437 h 5927527"/>
              <a:gd name="connsiteX226" fmla="*/ 7591020 w 9901550"/>
              <a:gd name="connsiteY226" fmla="*/ 4739387 h 5927527"/>
              <a:gd name="connsiteX227" fmla="*/ 7590824 w 9901550"/>
              <a:gd name="connsiteY227" fmla="*/ 4739347 h 5927527"/>
              <a:gd name="connsiteX228" fmla="*/ 7578202 w 9901550"/>
              <a:gd name="connsiteY228" fmla="*/ 4730790 h 5927527"/>
              <a:gd name="connsiteX229" fmla="*/ 7567616 w 9901550"/>
              <a:gd name="connsiteY229" fmla="*/ 4723691 h 5927527"/>
              <a:gd name="connsiteX230" fmla="*/ 7567520 w 9901550"/>
              <a:gd name="connsiteY230" fmla="*/ 4723549 h 5927527"/>
              <a:gd name="connsiteX231" fmla="*/ 7567375 w 9901550"/>
              <a:gd name="connsiteY231" fmla="*/ 4723451 h 5927527"/>
              <a:gd name="connsiteX232" fmla="*/ 7560183 w 9901550"/>
              <a:gd name="connsiteY232" fmla="*/ 4712726 h 5927527"/>
              <a:gd name="connsiteX233" fmla="*/ 7551720 w 9901550"/>
              <a:gd name="connsiteY233" fmla="*/ 4700243 h 5927527"/>
              <a:gd name="connsiteX234" fmla="*/ 7551681 w 9901550"/>
              <a:gd name="connsiteY234" fmla="*/ 4700049 h 5927527"/>
              <a:gd name="connsiteX235" fmla="*/ 7551629 w 9901550"/>
              <a:gd name="connsiteY235" fmla="*/ 4699973 h 5927527"/>
              <a:gd name="connsiteX236" fmla="*/ 7545873 w 9901550"/>
              <a:gd name="connsiteY236" fmla="*/ 4671379 h 5927527"/>
              <a:gd name="connsiteX237" fmla="*/ 7551629 w 9901550"/>
              <a:gd name="connsiteY237" fmla="*/ 4642786 h 5927527"/>
              <a:gd name="connsiteX238" fmla="*/ 7551680 w 9901550"/>
              <a:gd name="connsiteY238" fmla="*/ 4642710 h 5927527"/>
              <a:gd name="connsiteX239" fmla="*/ 7551720 w 9901550"/>
              <a:gd name="connsiteY239" fmla="*/ 4642515 h 5927527"/>
              <a:gd name="connsiteX240" fmla="*/ 7560209 w 9901550"/>
              <a:gd name="connsiteY240" fmla="*/ 4629993 h 5927527"/>
              <a:gd name="connsiteX241" fmla="*/ 7567375 w 9901550"/>
              <a:gd name="connsiteY241" fmla="*/ 4619307 h 5927527"/>
              <a:gd name="connsiteX242" fmla="*/ 7567520 w 9901550"/>
              <a:gd name="connsiteY242" fmla="*/ 4619209 h 5927527"/>
              <a:gd name="connsiteX243" fmla="*/ 7567616 w 9901550"/>
              <a:gd name="connsiteY243" fmla="*/ 4619066 h 5927527"/>
              <a:gd name="connsiteX244" fmla="*/ 7578237 w 9901550"/>
              <a:gd name="connsiteY244" fmla="*/ 4611944 h 5927527"/>
              <a:gd name="connsiteX245" fmla="*/ 7590824 w 9901550"/>
              <a:gd name="connsiteY245" fmla="*/ 4603410 h 5927527"/>
              <a:gd name="connsiteX246" fmla="*/ 7591020 w 9901550"/>
              <a:gd name="connsiteY246" fmla="*/ 4603371 h 5927527"/>
              <a:gd name="connsiteX247" fmla="*/ 7591095 w 9901550"/>
              <a:gd name="connsiteY247" fmla="*/ 4603320 h 5927527"/>
              <a:gd name="connsiteX248" fmla="*/ 7619689 w 9901550"/>
              <a:gd name="connsiteY248" fmla="*/ 4597563 h 5927527"/>
              <a:gd name="connsiteX249" fmla="*/ 7063184 w 9901550"/>
              <a:gd name="connsiteY249" fmla="*/ 4549423 h 5927527"/>
              <a:gd name="connsiteX250" fmla="*/ 7185140 w 9901550"/>
              <a:gd name="connsiteY250" fmla="*/ 4671380 h 5927527"/>
              <a:gd name="connsiteX251" fmla="*/ 7063184 w 9901550"/>
              <a:gd name="connsiteY251" fmla="*/ 4793336 h 5927527"/>
              <a:gd name="connsiteX252" fmla="*/ 6941228 w 9901550"/>
              <a:gd name="connsiteY252" fmla="*/ 4671380 h 5927527"/>
              <a:gd name="connsiteX253" fmla="*/ 7063184 w 9901550"/>
              <a:gd name="connsiteY253" fmla="*/ 4549423 h 5927527"/>
              <a:gd name="connsiteX254" fmla="*/ 6506679 w 9901550"/>
              <a:gd name="connsiteY254" fmla="*/ 4496789 h 5927527"/>
              <a:gd name="connsiteX255" fmla="*/ 6679985 w 9901550"/>
              <a:gd name="connsiteY255" fmla="*/ 4670737 h 5927527"/>
              <a:gd name="connsiteX256" fmla="*/ 6679920 w 9901550"/>
              <a:gd name="connsiteY256" fmla="*/ 4671058 h 5927527"/>
              <a:gd name="connsiteX257" fmla="*/ 6679985 w 9901550"/>
              <a:gd name="connsiteY257" fmla="*/ 4671379 h 5927527"/>
              <a:gd name="connsiteX258" fmla="*/ 6506679 w 9901550"/>
              <a:gd name="connsiteY258" fmla="*/ 4845327 h 5927527"/>
              <a:gd name="connsiteX259" fmla="*/ 6332731 w 9901550"/>
              <a:gd name="connsiteY259" fmla="*/ 4671379 h 5927527"/>
              <a:gd name="connsiteX260" fmla="*/ 6332796 w 9901550"/>
              <a:gd name="connsiteY260" fmla="*/ 4671058 h 5927527"/>
              <a:gd name="connsiteX261" fmla="*/ 6332731 w 9901550"/>
              <a:gd name="connsiteY261" fmla="*/ 4670737 h 5927527"/>
              <a:gd name="connsiteX262" fmla="*/ 6506679 w 9901550"/>
              <a:gd name="connsiteY262" fmla="*/ 4496789 h 5927527"/>
              <a:gd name="connsiteX263" fmla="*/ 383217 w 9901550"/>
              <a:gd name="connsiteY263" fmla="*/ 4496789 h 5927527"/>
              <a:gd name="connsiteX264" fmla="*/ 557164 w 9901550"/>
              <a:gd name="connsiteY264" fmla="*/ 4670737 h 5927527"/>
              <a:gd name="connsiteX265" fmla="*/ 557093 w 9901550"/>
              <a:gd name="connsiteY265" fmla="*/ 4671084 h 5927527"/>
              <a:gd name="connsiteX266" fmla="*/ 557154 w 9901550"/>
              <a:gd name="connsiteY266" fmla="*/ 4671379 h 5927527"/>
              <a:gd name="connsiteX267" fmla="*/ 383206 w 9901550"/>
              <a:gd name="connsiteY267" fmla="*/ 4845327 h 5927527"/>
              <a:gd name="connsiteX268" fmla="*/ 209258 w 9901550"/>
              <a:gd name="connsiteY268" fmla="*/ 4671379 h 5927527"/>
              <a:gd name="connsiteX269" fmla="*/ 209328 w 9901550"/>
              <a:gd name="connsiteY269" fmla="*/ 4671031 h 5927527"/>
              <a:gd name="connsiteX270" fmla="*/ 209269 w 9901550"/>
              <a:gd name="connsiteY270" fmla="*/ 4670737 h 5927527"/>
              <a:gd name="connsiteX271" fmla="*/ 383217 w 9901550"/>
              <a:gd name="connsiteY271" fmla="*/ 4496789 h 5927527"/>
              <a:gd name="connsiteX272" fmla="*/ 5958673 w 9901550"/>
              <a:gd name="connsiteY272" fmla="*/ 4447478 h 5927527"/>
              <a:gd name="connsiteX273" fmla="*/ 6001379 w 9901550"/>
              <a:gd name="connsiteY273" fmla="*/ 4453336 h 5927527"/>
              <a:gd name="connsiteX274" fmla="*/ 6007264 w 9901550"/>
              <a:gd name="connsiteY274" fmla="*/ 4455334 h 5927527"/>
              <a:gd name="connsiteX275" fmla="*/ 6011809 w 9901550"/>
              <a:gd name="connsiteY275" fmla="*/ 4456069 h 5927527"/>
              <a:gd name="connsiteX276" fmla="*/ 6021623 w 9901550"/>
              <a:gd name="connsiteY276" fmla="*/ 4460212 h 5927527"/>
              <a:gd name="connsiteX277" fmla="*/ 6042195 w 9901550"/>
              <a:gd name="connsiteY277" fmla="*/ 4467199 h 5927527"/>
              <a:gd name="connsiteX278" fmla="*/ 6053473 w 9901550"/>
              <a:gd name="connsiteY278" fmla="*/ 4473656 h 5927527"/>
              <a:gd name="connsiteX279" fmla="*/ 6061505 w 9901550"/>
              <a:gd name="connsiteY279" fmla="*/ 4477047 h 5927527"/>
              <a:gd name="connsiteX280" fmla="*/ 6068378 w 9901550"/>
              <a:gd name="connsiteY280" fmla="*/ 4482190 h 5927527"/>
              <a:gd name="connsiteX281" fmla="*/ 6079877 w 9901550"/>
              <a:gd name="connsiteY281" fmla="*/ 4488774 h 5927527"/>
              <a:gd name="connsiteX282" fmla="*/ 6086208 w 9901550"/>
              <a:gd name="connsiteY282" fmla="*/ 4495533 h 5927527"/>
              <a:gd name="connsiteX283" fmla="*/ 6105334 w 9901550"/>
              <a:gd name="connsiteY283" fmla="*/ 4509845 h 5927527"/>
              <a:gd name="connsiteX284" fmla="*/ 6140831 w 9901550"/>
              <a:gd name="connsiteY284" fmla="*/ 4553846 h 5927527"/>
              <a:gd name="connsiteX285" fmla="*/ 6140866 w 9901550"/>
              <a:gd name="connsiteY285" fmla="*/ 4553883 h 5927527"/>
              <a:gd name="connsiteX286" fmla="*/ 6171818 w 9901550"/>
              <a:gd name="connsiteY286" fmla="*/ 4637555 h 5927527"/>
              <a:gd name="connsiteX287" fmla="*/ 6171818 w 9901550"/>
              <a:gd name="connsiteY287" fmla="*/ 4637560 h 5927527"/>
              <a:gd name="connsiteX288" fmla="*/ 6171818 w 9901550"/>
              <a:gd name="connsiteY288" fmla="*/ 4637561 h 5927527"/>
              <a:gd name="connsiteX289" fmla="*/ 6067853 w 9901550"/>
              <a:gd name="connsiteY289" fmla="*/ 4863106 h 5927527"/>
              <a:gd name="connsiteX290" fmla="*/ 5758636 w 9901550"/>
              <a:gd name="connsiteY290" fmla="*/ 4790093 h 5927527"/>
              <a:gd name="connsiteX291" fmla="*/ 5727684 w 9901550"/>
              <a:gd name="connsiteY291" fmla="*/ 4706421 h 5927527"/>
              <a:gd name="connsiteX292" fmla="*/ 5727684 w 9901550"/>
              <a:gd name="connsiteY292" fmla="*/ 4706416 h 5927527"/>
              <a:gd name="connsiteX293" fmla="*/ 5727684 w 9901550"/>
              <a:gd name="connsiteY293" fmla="*/ 4706415 h 5927527"/>
              <a:gd name="connsiteX294" fmla="*/ 5831650 w 9901550"/>
              <a:gd name="connsiteY294" fmla="*/ 4480870 h 5927527"/>
              <a:gd name="connsiteX295" fmla="*/ 5872565 w 9901550"/>
              <a:gd name="connsiteY295" fmla="*/ 4460951 h 5927527"/>
              <a:gd name="connsiteX296" fmla="*/ 5887123 w 9901550"/>
              <a:gd name="connsiteY296" fmla="*/ 4457194 h 5927527"/>
              <a:gd name="connsiteX297" fmla="*/ 5893791 w 9901550"/>
              <a:gd name="connsiteY297" fmla="*/ 4454348 h 5927527"/>
              <a:gd name="connsiteX298" fmla="*/ 5901185 w 9901550"/>
              <a:gd name="connsiteY298" fmla="*/ 4453566 h 5927527"/>
              <a:gd name="connsiteX299" fmla="*/ 5915321 w 9901550"/>
              <a:gd name="connsiteY299" fmla="*/ 4449918 h 5927527"/>
              <a:gd name="connsiteX300" fmla="*/ 5958673 w 9901550"/>
              <a:gd name="connsiteY300" fmla="*/ 4447478 h 5927527"/>
              <a:gd name="connsiteX301" fmla="*/ 939710 w 9901550"/>
              <a:gd name="connsiteY301" fmla="*/ 4446723 h 5927527"/>
              <a:gd name="connsiteX302" fmla="*/ 939715 w 9901550"/>
              <a:gd name="connsiteY302" fmla="*/ 4446724 h 5927527"/>
              <a:gd name="connsiteX303" fmla="*/ 939720 w 9901550"/>
              <a:gd name="connsiteY303" fmla="*/ 4446723 h 5927527"/>
              <a:gd name="connsiteX304" fmla="*/ 1164377 w 9901550"/>
              <a:gd name="connsiteY304" fmla="*/ 4671379 h 5927527"/>
              <a:gd name="connsiteX305" fmla="*/ 939720 w 9901550"/>
              <a:gd name="connsiteY305" fmla="*/ 4896035 h 5927527"/>
              <a:gd name="connsiteX306" fmla="*/ 939715 w 9901550"/>
              <a:gd name="connsiteY306" fmla="*/ 4896035 h 5927527"/>
              <a:gd name="connsiteX307" fmla="*/ 939710 w 9901550"/>
              <a:gd name="connsiteY307" fmla="*/ 4896035 h 5927527"/>
              <a:gd name="connsiteX308" fmla="*/ 715054 w 9901550"/>
              <a:gd name="connsiteY308" fmla="*/ 4671379 h 5927527"/>
              <a:gd name="connsiteX309" fmla="*/ 939710 w 9901550"/>
              <a:gd name="connsiteY309" fmla="*/ 4446723 h 5927527"/>
              <a:gd name="connsiteX310" fmla="*/ 8733341 w 9901550"/>
              <a:gd name="connsiteY310" fmla="*/ 4078287 h 5927527"/>
              <a:gd name="connsiteX311" fmla="*/ 8769286 w 9901550"/>
              <a:gd name="connsiteY311" fmla="*/ 4114232 h 5927527"/>
              <a:gd name="connsiteX312" fmla="*/ 8769147 w 9901550"/>
              <a:gd name="connsiteY312" fmla="*/ 4114553 h 5927527"/>
              <a:gd name="connsiteX313" fmla="*/ 8769286 w 9901550"/>
              <a:gd name="connsiteY313" fmla="*/ 4114874 h 5927527"/>
              <a:gd name="connsiteX314" fmla="*/ 8733341 w 9901550"/>
              <a:gd name="connsiteY314" fmla="*/ 4150819 h 5927527"/>
              <a:gd name="connsiteX315" fmla="*/ 8697396 w 9901550"/>
              <a:gd name="connsiteY315" fmla="*/ 4114874 h 5927527"/>
              <a:gd name="connsiteX316" fmla="*/ 8697529 w 9901550"/>
              <a:gd name="connsiteY316" fmla="*/ 4114553 h 5927527"/>
              <a:gd name="connsiteX317" fmla="*/ 8697396 w 9901550"/>
              <a:gd name="connsiteY317" fmla="*/ 4114232 h 5927527"/>
              <a:gd name="connsiteX318" fmla="*/ 8733341 w 9901550"/>
              <a:gd name="connsiteY318" fmla="*/ 4078287 h 5927527"/>
              <a:gd name="connsiteX319" fmla="*/ 8176194 w 9901550"/>
              <a:gd name="connsiteY319" fmla="*/ 4041058 h 5927527"/>
              <a:gd name="connsiteX320" fmla="*/ 8249367 w 9901550"/>
              <a:gd name="connsiteY320" fmla="*/ 4114232 h 5927527"/>
              <a:gd name="connsiteX321" fmla="*/ 8249302 w 9901550"/>
              <a:gd name="connsiteY321" fmla="*/ 4114553 h 5927527"/>
              <a:gd name="connsiteX322" fmla="*/ 8249367 w 9901550"/>
              <a:gd name="connsiteY322" fmla="*/ 4114873 h 5927527"/>
              <a:gd name="connsiteX323" fmla="*/ 8176194 w 9901550"/>
              <a:gd name="connsiteY323" fmla="*/ 4188047 h 5927527"/>
              <a:gd name="connsiteX324" fmla="*/ 8103020 w 9901550"/>
              <a:gd name="connsiteY324" fmla="*/ 4114873 h 5927527"/>
              <a:gd name="connsiteX325" fmla="*/ 8103084 w 9901550"/>
              <a:gd name="connsiteY325" fmla="*/ 4114553 h 5927527"/>
              <a:gd name="connsiteX326" fmla="*/ 8103020 w 9901550"/>
              <a:gd name="connsiteY326" fmla="*/ 4114232 h 5927527"/>
              <a:gd name="connsiteX327" fmla="*/ 8176194 w 9901550"/>
              <a:gd name="connsiteY327" fmla="*/ 4041058 h 5927527"/>
              <a:gd name="connsiteX328" fmla="*/ 0 w 9901550"/>
              <a:gd name="connsiteY328" fmla="*/ 4030788 h 5927527"/>
              <a:gd name="connsiteX329" fmla="*/ 19256 w 9901550"/>
              <a:gd name="connsiteY329" fmla="*/ 4114232 h 5927527"/>
              <a:gd name="connsiteX330" fmla="*/ 0 w 9901550"/>
              <a:gd name="connsiteY330" fmla="*/ 4197675 h 5927527"/>
              <a:gd name="connsiteX331" fmla="*/ 7619392 w 9901550"/>
              <a:gd name="connsiteY331" fmla="*/ 3987950 h 5927527"/>
              <a:gd name="connsiteX332" fmla="*/ 7708804 w 9901550"/>
              <a:gd name="connsiteY332" fmla="*/ 4024986 h 5927527"/>
              <a:gd name="connsiteX333" fmla="*/ 7708805 w 9901550"/>
              <a:gd name="connsiteY333" fmla="*/ 4203810 h 5927527"/>
              <a:gd name="connsiteX334" fmla="*/ 7529980 w 9901550"/>
              <a:gd name="connsiteY334" fmla="*/ 4203810 h 5927527"/>
              <a:gd name="connsiteX335" fmla="*/ 7529980 w 9901550"/>
              <a:gd name="connsiteY335" fmla="*/ 4024985 h 5927527"/>
              <a:gd name="connsiteX336" fmla="*/ 7571810 w 9901550"/>
              <a:gd name="connsiteY336" fmla="*/ 3997209 h 5927527"/>
              <a:gd name="connsiteX337" fmla="*/ 7619392 w 9901550"/>
              <a:gd name="connsiteY337" fmla="*/ 3987950 h 5927527"/>
              <a:gd name="connsiteX338" fmla="*/ 7063185 w 9901550"/>
              <a:gd name="connsiteY338" fmla="*/ 3924237 h 5927527"/>
              <a:gd name="connsiteX339" fmla="*/ 7253179 w 9901550"/>
              <a:gd name="connsiteY339" fmla="*/ 4114232 h 5927527"/>
              <a:gd name="connsiteX340" fmla="*/ 7253114 w 9901550"/>
              <a:gd name="connsiteY340" fmla="*/ 4114553 h 5927527"/>
              <a:gd name="connsiteX341" fmla="*/ 7253179 w 9901550"/>
              <a:gd name="connsiteY341" fmla="*/ 4114874 h 5927527"/>
              <a:gd name="connsiteX342" fmla="*/ 7063185 w 9901550"/>
              <a:gd name="connsiteY342" fmla="*/ 4304869 h 5927527"/>
              <a:gd name="connsiteX343" fmla="*/ 6873190 w 9901550"/>
              <a:gd name="connsiteY343" fmla="*/ 4114874 h 5927527"/>
              <a:gd name="connsiteX344" fmla="*/ 6873255 w 9901550"/>
              <a:gd name="connsiteY344" fmla="*/ 4114553 h 5927527"/>
              <a:gd name="connsiteX345" fmla="*/ 6873190 w 9901550"/>
              <a:gd name="connsiteY345" fmla="*/ 4114232 h 5927527"/>
              <a:gd name="connsiteX346" fmla="*/ 7063185 w 9901550"/>
              <a:gd name="connsiteY346" fmla="*/ 3924237 h 5927527"/>
              <a:gd name="connsiteX347" fmla="*/ 8733341 w 9901550"/>
              <a:gd name="connsiteY347" fmla="*/ 3496749 h 5927527"/>
              <a:gd name="connsiteX348" fmla="*/ 8794319 w 9901550"/>
              <a:gd name="connsiteY348" fmla="*/ 3557727 h 5927527"/>
              <a:gd name="connsiteX349" fmla="*/ 8794250 w 9901550"/>
              <a:gd name="connsiteY349" fmla="*/ 3558046 h 5927527"/>
              <a:gd name="connsiteX350" fmla="*/ 8794319 w 9901550"/>
              <a:gd name="connsiteY350" fmla="*/ 3558369 h 5927527"/>
              <a:gd name="connsiteX351" fmla="*/ 8733341 w 9901550"/>
              <a:gd name="connsiteY351" fmla="*/ 3619347 h 5927527"/>
              <a:gd name="connsiteX352" fmla="*/ 8672363 w 9901550"/>
              <a:gd name="connsiteY352" fmla="*/ 3558369 h 5927527"/>
              <a:gd name="connsiteX353" fmla="*/ 8672428 w 9901550"/>
              <a:gd name="connsiteY353" fmla="*/ 3558048 h 5927527"/>
              <a:gd name="connsiteX354" fmla="*/ 8672363 w 9901550"/>
              <a:gd name="connsiteY354" fmla="*/ 3557727 h 5927527"/>
              <a:gd name="connsiteX355" fmla="*/ 8733341 w 9901550"/>
              <a:gd name="connsiteY355" fmla="*/ 3496749 h 5927527"/>
              <a:gd name="connsiteX356" fmla="*/ 8176194 w 9901550"/>
              <a:gd name="connsiteY356" fmla="*/ 3440264 h 5927527"/>
              <a:gd name="connsiteX357" fmla="*/ 8293657 w 9901550"/>
              <a:gd name="connsiteY357" fmla="*/ 3557727 h 5927527"/>
              <a:gd name="connsiteX358" fmla="*/ 8176194 w 9901550"/>
              <a:gd name="connsiteY358" fmla="*/ 3675190 h 5927527"/>
              <a:gd name="connsiteX359" fmla="*/ 8058731 w 9901550"/>
              <a:gd name="connsiteY359" fmla="*/ 3557727 h 5927527"/>
              <a:gd name="connsiteX360" fmla="*/ 8176194 w 9901550"/>
              <a:gd name="connsiteY360" fmla="*/ 3440264 h 5927527"/>
              <a:gd name="connsiteX361" fmla="*/ 7619689 w 9901550"/>
              <a:gd name="connsiteY361" fmla="*/ 3372225 h 5927527"/>
              <a:gd name="connsiteX362" fmla="*/ 7805191 w 9901550"/>
              <a:gd name="connsiteY362" fmla="*/ 3557726 h 5927527"/>
              <a:gd name="connsiteX363" fmla="*/ 7619689 w 9901550"/>
              <a:gd name="connsiteY363" fmla="*/ 3743228 h 5927527"/>
              <a:gd name="connsiteX364" fmla="*/ 7434187 w 9901550"/>
              <a:gd name="connsiteY364" fmla="*/ 3557726 h 5927527"/>
              <a:gd name="connsiteX365" fmla="*/ 7619689 w 9901550"/>
              <a:gd name="connsiteY365" fmla="*/ 3372225 h 5927527"/>
              <a:gd name="connsiteX366" fmla="*/ 9289846 w 9901550"/>
              <a:gd name="connsiteY366" fmla="*/ 2954365 h 5927527"/>
              <a:gd name="connsiteX367" fmla="*/ 9336702 w 9901550"/>
              <a:gd name="connsiteY367" fmla="*/ 3001222 h 5927527"/>
              <a:gd name="connsiteX368" fmla="*/ 9289846 w 9901550"/>
              <a:gd name="connsiteY368" fmla="*/ 3048079 h 5927527"/>
              <a:gd name="connsiteX369" fmla="*/ 9242989 w 9901550"/>
              <a:gd name="connsiteY369" fmla="*/ 3001222 h 5927527"/>
              <a:gd name="connsiteX370" fmla="*/ 9289846 w 9901550"/>
              <a:gd name="connsiteY370" fmla="*/ 2954365 h 5927527"/>
              <a:gd name="connsiteX371" fmla="*/ 8733340 w 9901550"/>
              <a:gd name="connsiteY371" fmla="*/ 2907508 h 5927527"/>
              <a:gd name="connsiteX372" fmla="*/ 8827054 w 9901550"/>
              <a:gd name="connsiteY372" fmla="*/ 3001221 h 5927527"/>
              <a:gd name="connsiteX373" fmla="*/ 8733340 w 9901550"/>
              <a:gd name="connsiteY373" fmla="*/ 3094935 h 5927527"/>
              <a:gd name="connsiteX374" fmla="*/ 8697034 w 9901550"/>
              <a:gd name="connsiteY374" fmla="*/ 3087604 h 5927527"/>
              <a:gd name="connsiteX375" fmla="*/ 8696959 w 9901550"/>
              <a:gd name="connsiteY375" fmla="*/ 3087553 h 5927527"/>
              <a:gd name="connsiteX376" fmla="*/ 8696764 w 9901550"/>
              <a:gd name="connsiteY376" fmla="*/ 3087513 h 5927527"/>
              <a:gd name="connsiteX377" fmla="*/ 8680809 w 9901550"/>
              <a:gd name="connsiteY377" fmla="*/ 3076702 h 5927527"/>
              <a:gd name="connsiteX378" fmla="*/ 8667228 w 9901550"/>
              <a:gd name="connsiteY378" fmla="*/ 3067575 h 5927527"/>
              <a:gd name="connsiteX379" fmla="*/ 8667130 w 9901550"/>
              <a:gd name="connsiteY379" fmla="*/ 3067431 h 5927527"/>
              <a:gd name="connsiteX380" fmla="*/ 8666987 w 9901550"/>
              <a:gd name="connsiteY380" fmla="*/ 3067334 h 5927527"/>
              <a:gd name="connsiteX381" fmla="*/ 8657924 w 9901550"/>
              <a:gd name="connsiteY381" fmla="*/ 3053847 h 5927527"/>
              <a:gd name="connsiteX382" fmla="*/ 8647049 w 9901550"/>
              <a:gd name="connsiteY382" fmla="*/ 3037799 h 5927527"/>
              <a:gd name="connsiteX383" fmla="*/ 8647009 w 9901550"/>
              <a:gd name="connsiteY383" fmla="*/ 3037602 h 5927527"/>
              <a:gd name="connsiteX384" fmla="*/ 8646958 w 9901550"/>
              <a:gd name="connsiteY384" fmla="*/ 3037527 h 5927527"/>
              <a:gd name="connsiteX385" fmla="*/ 8639627 w 9901550"/>
              <a:gd name="connsiteY385" fmla="*/ 3001221 h 5927527"/>
              <a:gd name="connsiteX386" fmla="*/ 8646958 w 9901550"/>
              <a:gd name="connsiteY386" fmla="*/ 2964916 h 5927527"/>
              <a:gd name="connsiteX387" fmla="*/ 8647009 w 9901550"/>
              <a:gd name="connsiteY387" fmla="*/ 2964840 h 5927527"/>
              <a:gd name="connsiteX388" fmla="*/ 8647049 w 9901550"/>
              <a:gd name="connsiteY388" fmla="*/ 2964645 h 5927527"/>
              <a:gd name="connsiteX389" fmla="*/ 8657890 w 9901550"/>
              <a:gd name="connsiteY389" fmla="*/ 2948647 h 5927527"/>
              <a:gd name="connsiteX390" fmla="*/ 8666987 w 9901550"/>
              <a:gd name="connsiteY390" fmla="*/ 2935109 h 5927527"/>
              <a:gd name="connsiteX391" fmla="*/ 8667130 w 9901550"/>
              <a:gd name="connsiteY391" fmla="*/ 2935011 h 5927527"/>
              <a:gd name="connsiteX392" fmla="*/ 8667228 w 9901550"/>
              <a:gd name="connsiteY392" fmla="*/ 2934868 h 5927527"/>
              <a:gd name="connsiteX393" fmla="*/ 8680764 w 9901550"/>
              <a:gd name="connsiteY393" fmla="*/ 2925772 h 5927527"/>
              <a:gd name="connsiteX394" fmla="*/ 8696764 w 9901550"/>
              <a:gd name="connsiteY394" fmla="*/ 2914930 h 5927527"/>
              <a:gd name="connsiteX395" fmla="*/ 8696959 w 9901550"/>
              <a:gd name="connsiteY395" fmla="*/ 2914890 h 5927527"/>
              <a:gd name="connsiteX396" fmla="*/ 8697034 w 9901550"/>
              <a:gd name="connsiteY396" fmla="*/ 2914840 h 5927527"/>
              <a:gd name="connsiteX397" fmla="*/ 8733340 w 9901550"/>
              <a:gd name="connsiteY397" fmla="*/ 2907508 h 5927527"/>
              <a:gd name="connsiteX398" fmla="*/ 8176195 w 9901550"/>
              <a:gd name="connsiteY398" fmla="*/ 2838828 h 5927527"/>
              <a:gd name="connsiteX399" fmla="*/ 8338588 w 9901550"/>
              <a:gd name="connsiteY399" fmla="*/ 3001222 h 5927527"/>
              <a:gd name="connsiteX400" fmla="*/ 8176195 w 9901550"/>
              <a:gd name="connsiteY400" fmla="*/ 3163617 h 5927527"/>
              <a:gd name="connsiteX401" fmla="*/ 8013800 w 9901550"/>
              <a:gd name="connsiteY401" fmla="*/ 3001222 h 5927527"/>
              <a:gd name="connsiteX402" fmla="*/ 8176195 w 9901550"/>
              <a:gd name="connsiteY402" fmla="*/ 2838828 h 5927527"/>
              <a:gd name="connsiteX403" fmla="*/ 9289846 w 9901550"/>
              <a:gd name="connsiteY403" fmla="*/ 2378604 h 5927527"/>
              <a:gd name="connsiteX404" fmla="*/ 9355959 w 9901550"/>
              <a:gd name="connsiteY404" fmla="*/ 2444075 h 5927527"/>
              <a:gd name="connsiteX405" fmla="*/ 9289846 w 9901550"/>
              <a:gd name="connsiteY405" fmla="*/ 2510188 h 5927527"/>
              <a:gd name="connsiteX406" fmla="*/ 9223733 w 9901550"/>
              <a:gd name="connsiteY406" fmla="*/ 2444075 h 5927527"/>
              <a:gd name="connsiteX407" fmla="*/ 9289846 w 9901550"/>
              <a:gd name="connsiteY407" fmla="*/ 2378604 h 5927527"/>
              <a:gd name="connsiteX408" fmla="*/ 8733341 w 9901550"/>
              <a:gd name="connsiteY408" fmla="*/ 2316342 h 5927527"/>
              <a:gd name="connsiteX409" fmla="*/ 8783186 w 9901550"/>
              <a:gd name="connsiteY409" fmla="*/ 2326382 h 5927527"/>
              <a:gd name="connsiteX410" fmla="*/ 8783262 w 9901550"/>
              <a:gd name="connsiteY410" fmla="*/ 2326432 h 5927527"/>
              <a:gd name="connsiteX411" fmla="*/ 8783457 w 9901550"/>
              <a:gd name="connsiteY411" fmla="*/ 2326472 h 5927527"/>
              <a:gd name="connsiteX412" fmla="*/ 8805377 w 9901550"/>
              <a:gd name="connsiteY412" fmla="*/ 2341293 h 5927527"/>
              <a:gd name="connsiteX413" fmla="*/ 8824006 w 9901550"/>
              <a:gd name="connsiteY413" fmla="*/ 2353812 h 5927527"/>
              <a:gd name="connsiteX414" fmla="*/ 8824103 w 9901550"/>
              <a:gd name="connsiteY414" fmla="*/ 2353955 h 5927527"/>
              <a:gd name="connsiteX415" fmla="*/ 8824247 w 9901550"/>
              <a:gd name="connsiteY415" fmla="*/ 2354052 h 5927527"/>
              <a:gd name="connsiteX416" fmla="*/ 8836766 w 9901550"/>
              <a:gd name="connsiteY416" fmla="*/ 2372684 h 5927527"/>
              <a:gd name="connsiteX417" fmla="*/ 8851586 w 9901550"/>
              <a:gd name="connsiteY417" fmla="*/ 2394601 h 5927527"/>
              <a:gd name="connsiteX418" fmla="*/ 8851626 w 9901550"/>
              <a:gd name="connsiteY418" fmla="*/ 2394796 h 5927527"/>
              <a:gd name="connsiteX419" fmla="*/ 8851677 w 9901550"/>
              <a:gd name="connsiteY419" fmla="*/ 2394872 h 5927527"/>
              <a:gd name="connsiteX420" fmla="*/ 8861716 w 9901550"/>
              <a:gd name="connsiteY420" fmla="*/ 2444717 h 5927527"/>
              <a:gd name="connsiteX421" fmla="*/ 8733341 w 9901550"/>
              <a:gd name="connsiteY421" fmla="*/ 2573092 h 5927527"/>
              <a:gd name="connsiteX422" fmla="*/ 8683496 w 9901550"/>
              <a:gd name="connsiteY422" fmla="*/ 2563053 h 5927527"/>
              <a:gd name="connsiteX423" fmla="*/ 8683420 w 9901550"/>
              <a:gd name="connsiteY423" fmla="*/ 2563002 h 5927527"/>
              <a:gd name="connsiteX424" fmla="*/ 8683225 w 9901550"/>
              <a:gd name="connsiteY424" fmla="*/ 2562963 h 5927527"/>
              <a:gd name="connsiteX425" fmla="*/ 8661295 w 9901550"/>
              <a:gd name="connsiteY425" fmla="*/ 2548134 h 5927527"/>
              <a:gd name="connsiteX426" fmla="*/ 8642676 w 9901550"/>
              <a:gd name="connsiteY426" fmla="*/ 2535623 h 5927527"/>
              <a:gd name="connsiteX427" fmla="*/ 8642579 w 9901550"/>
              <a:gd name="connsiteY427" fmla="*/ 2535479 h 5927527"/>
              <a:gd name="connsiteX428" fmla="*/ 8642436 w 9901550"/>
              <a:gd name="connsiteY428" fmla="*/ 2535382 h 5927527"/>
              <a:gd name="connsiteX429" fmla="*/ 8629916 w 9901550"/>
              <a:gd name="connsiteY429" fmla="*/ 2516751 h 5927527"/>
              <a:gd name="connsiteX430" fmla="*/ 8615096 w 9901550"/>
              <a:gd name="connsiteY430" fmla="*/ 2494834 h 5927527"/>
              <a:gd name="connsiteX431" fmla="*/ 8615056 w 9901550"/>
              <a:gd name="connsiteY431" fmla="*/ 2494638 h 5927527"/>
              <a:gd name="connsiteX432" fmla="*/ 8615005 w 9901550"/>
              <a:gd name="connsiteY432" fmla="*/ 2494563 h 5927527"/>
              <a:gd name="connsiteX433" fmla="*/ 8604966 w 9901550"/>
              <a:gd name="connsiteY433" fmla="*/ 2444717 h 5927527"/>
              <a:gd name="connsiteX434" fmla="*/ 8615005 w 9901550"/>
              <a:gd name="connsiteY434" fmla="*/ 2394872 h 5927527"/>
              <a:gd name="connsiteX435" fmla="*/ 8615056 w 9901550"/>
              <a:gd name="connsiteY435" fmla="*/ 2394796 h 5927527"/>
              <a:gd name="connsiteX436" fmla="*/ 8615096 w 9901550"/>
              <a:gd name="connsiteY436" fmla="*/ 2394601 h 5927527"/>
              <a:gd name="connsiteX437" fmla="*/ 8629916 w 9901550"/>
              <a:gd name="connsiteY437" fmla="*/ 2372683 h 5927527"/>
              <a:gd name="connsiteX438" fmla="*/ 8642436 w 9901550"/>
              <a:gd name="connsiteY438" fmla="*/ 2354052 h 5927527"/>
              <a:gd name="connsiteX439" fmla="*/ 8642579 w 9901550"/>
              <a:gd name="connsiteY439" fmla="*/ 2353955 h 5927527"/>
              <a:gd name="connsiteX440" fmla="*/ 8642676 w 9901550"/>
              <a:gd name="connsiteY440" fmla="*/ 2353812 h 5927527"/>
              <a:gd name="connsiteX441" fmla="*/ 8661295 w 9901550"/>
              <a:gd name="connsiteY441" fmla="*/ 2341300 h 5927527"/>
              <a:gd name="connsiteX442" fmla="*/ 8683225 w 9901550"/>
              <a:gd name="connsiteY442" fmla="*/ 2326472 h 5927527"/>
              <a:gd name="connsiteX443" fmla="*/ 8683420 w 9901550"/>
              <a:gd name="connsiteY443" fmla="*/ 2326432 h 5927527"/>
              <a:gd name="connsiteX444" fmla="*/ 8683496 w 9901550"/>
              <a:gd name="connsiteY444" fmla="*/ 2326382 h 5927527"/>
              <a:gd name="connsiteX445" fmla="*/ 8733341 w 9901550"/>
              <a:gd name="connsiteY445" fmla="*/ 2316342 h 5927527"/>
              <a:gd name="connsiteX446" fmla="*/ 8176194 w 9901550"/>
              <a:gd name="connsiteY446" fmla="*/ 2230973 h 5927527"/>
              <a:gd name="connsiteX447" fmla="*/ 8389938 w 9901550"/>
              <a:gd name="connsiteY447" fmla="*/ 2444717 h 5927527"/>
              <a:gd name="connsiteX448" fmla="*/ 8176194 w 9901550"/>
              <a:gd name="connsiteY448" fmla="*/ 2658462 h 5927527"/>
              <a:gd name="connsiteX449" fmla="*/ 7962450 w 9901550"/>
              <a:gd name="connsiteY449" fmla="*/ 2444717 h 5927527"/>
              <a:gd name="connsiteX450" fmla="*/ 8176194 w 9901550"/>
              <a:gd name="connsiteY450" fmla="*/ 2230973 h 5927527"/>
              <a:gd name="connsiteX451" fmla="*/ 9846351 w 9901550"/>
              <a:gd name="connsiteY451" fmla="*/ 1849709 h 5927527"/>
              <a:gd name="connsiteX452" fmla="*/ 9884221 w 9901550"/>
              <a:gd name="connsiteY452" fmla="*/ 1887579 h 5927527"/>
              <a:gd name="connsiteX453" fmla="*/ 9884088 w 9901550"/>
              <a:gd name="connsiteY453" fmla="*/ 1887897 h 5927527"/>
              <a:gd name="connsiteX454" fmla="*/ 9884221 w 9901550"/>
              <a:gd name="connsiteY454" fmla="*/ 1888215 h 5927527"/>
              <a:gd name="connsiteX455" fmla="*/ 9846351 w 9901550"/>
              <a:gd name="connsiteY455" fmla="*/ 1926085 h 5927527"/>
              <a:gd name="connsiteX456" fmla="*/ 9808480 w 9901550"/>
              <a:gd name="connsiteY456" fmla="*/ 1888215 h 5927527"/>
              <a:gd name="connsiteX457" fmla="*/ 9808613 w 9901550"/>
              <a:gd name="connsiteY457" fmla="*/ 1887897 h 5927527"/>
              <a:gd name="connsiteX458" fmla="*/ 9808480 w 9901550"/>
              <a:gd name="connsiteY458" fmla="*/ 1887579 h 5927527"/>
              <a:gd name="connsiteX459" fmla="*/ 9846351 w 9901550"/>
              <a:gd name="connsiteY459" fmla="*/ 1849709 h 5927527"/>
              <a:gd name="connsiteX460" fmla="*/ 9289846 w 9901550"/>
              <a:gd name="connsiteY460" fmla="*/ 1802846 h 5927527"/>
              <a:gd name="connsiteX461" fmla="*/ 9374573 w 9901550"/>
              <a:gd name="connsiteY461" fmla="*/ 1887573 h 5927527"/>
              <a:gd name="connsiteX462" fmla="*/ 9374508 w 9901550"/>
              <a:gd name="connsiteY462" fmla="*/ 1887897 h 5927527"/>
              <a:gd name="connsiteX463" fmla="*/ 9374573 w 9901550"/>
              <a:gd name="connsiteY463" fmla="*/ 1888221 h 5927527"/>
              <a:gd name="connsiteX464" fmla="*/ 9289846 w 9901550"/>
              <a:gd name="connsiteY464" fmla="*/ 1972949 h 5927527"/>
              <a:gd name="connsiteX465" fmla="*/ 9205118 w 9901550"/>
              <a:gd name="connsiteY465" fmla="*/ 1888221 h 5927527"/>
              <a:gd name="connsiteX466" fmla="*/ 9205183 w 9901550"/>
              <a:gd name="connsiteY466" fmla="*/ 1887897 h 5927527"/>
              <a:gd name="connsiteX467" fmla="*/ 9205118 w 9901550"/>
              <a:gd name="connsiteY467" fmla="*/ 1887573 h 5927527"/>
              <a:gd name="connsiteX468" fmla="*/ 9289846 w 9901550"/>
              <a:gd name="connsiteY468" fmla="*/ 1802846 h 5927527"/>
              <a:gd name="connsiteX469" fmla="*/ 8733341 w 9901550"/>
              <a:gd name="connsiteY469" fmla="*/ 1725828 h 5927527"/>
              <a:gd name="connsiteX470" fmla="*/ 8895094 w 9901550"/>
              <a:gd name="connsiteY470" fmla="*/ 1887580 h 5927527"/>
              <a:gd name="connsiteX471" fmla="*/ 8895028 w 9901550"/>
              <a:gd name="connsiteY471" fmla="*/ 1887898 h 5927527"/>
              <a:gd name="connsiteX472" fmla="*/ 8895094 w 9901550"/>
              <a:gd name="connsiteY472" fmla="*/ 1888215 h 5927527"/>
              <a:gd name="connsiteX473" fmla="*/ 8733341 w 9901550"/>
              <a:gd name="connsiteY473" fmla="*/ 2049968 h 5927527"/>
              <a:gd name="connsiteX474" fmla="*/ 8571589 w 9901550"/>
              <a:gd name="connsiteY474" fmla="*/ 1888215 h 5927527"/>
              <a:gd name="connsiteX475" fmla="*/ 8571653 w 9901550"/>
              <a:gd name="connsiteY475" fmla="*/ 1887898 h 5927527"/>
              <a:gd name="connsiteX476" fmla="*/ 8571589 w 9901550"/>
              <a:gd name="connsiteY476" fmla="*/ 1887580 h 5927527"/>
              <a:gd name="connsiteX477" fmla="*/ 8733341 w 9901550"/>
              <a:gd name="connsiteY477" fmla="*/ 1725828 h 5927527"/>
              <a:gd name="connsiteX478" fmla="*/ 9846351 w 9901550"/>
              <a:gd name="connsiteY478" fmla="*/ 1283568 h 5927527"/>
              <a:gd name="connsiteX479" fmla="*/ 9893850 w 9901550"/>
              <a:gd name="connsiteY479" fmla="*/ 1331067 h 5927527"/>
              <a:gd name="connsiteX480" fmla="*/ 9893849 w 9901550"/>
              <a:gd name="connsiteY480" fmla="*/ 1331071 h 5927527"/>
              <a:gd name="connsiteX481" fmla="*/ 9893850 w 9901550"/>
              <a:gd name="connsiteY481" fmla="*/ 1331074 h 5927527"/>
              <a:gd name="connsiteX482" fmla="*/ 9846351 w 9901550"/>
              <a:gd name="connsiteY482" fmla="*/ 1378572 h 5927527"/>
              <a:gd name="connsiteX483" fmla="*/ 9798852 w 9901550"/>
              <a:gd name="connsiteY483" fmla="*/ 1331074 h 5927527"/>
              <a:gd name="connsiteX484" fmla="*/ 9798853 w 9901550"/>
              <a:gd name="connsiteY484" fmla="*/ 1331071 h 5927527"/>
              <a:gd name="connsiteX485" fmla="*/ 9798852 w 9901550"/>
              <a:gd name="connsiteY485" fmla="*/ 1331067 h 5927527"/>
              <a:gd name="connsiteX486" fmla="*/ 9846351 w 9901550"/>
              <a:gd name="connsiteY486" fmla="*/ 1283568 h 5927527"/>
              <a:gd name="connsiteX487" fmla="*/ 9289846 w 9901550"/>
              <a:gd name="connsiteY487" fmla="*/ 1227085 h 5927527"/>
              <a:gd name="connsiteX488" fmla="*/ 9393829 w 9901550"/>
              <a:gd name="connsiteY488" fmla="*/ 1331069 h 5927527"/>
              <a:gd name="connsiteX489" fmla="*/ 9393764 w 9901550"/>
              <a:gd name="connsiteY489" fmla="*/ 1331392 h 5927527"/>
              <a:gd name="connsiteX490" fmla="*/ 9393829 w 9901550"/>
              <a:gd name="connsiteY490" fmla="*/ 1331716 h 5927527"/>
              <a:gd name="connsiteX491" fmla="*/ 9289846 w 9901550"/>
              <a:gd name="connsiteY491" fmla="*/ 1435699 h 5927527"/>
              <a:gd name="connsiteX492" fmla="*/ 9185862 w 9901550"/>
              <a:gd name="connsiteY492" fmla="*/ 1331716 h 5927527"/>
              <a:gd name="connsiteX493" fmla="*/ 9185928 w 9901550"/>
              <a:gd name="connsiteY493" fmla="*/ 1331392 h 5927527"/>
              <a:gd name="connsiteX494" fmla="*/ 9185862 w 9901550"/>
              <a:gd name="connsiteY494" fmla="*/ 1331069 h 5927527"/>
              <a:gd name="connsiteX495" fmla="*/ 9289846 w 9901550"/>
              <a:gd name="connsiteY495" fmla="*/ 1227085 h 5927527"/>
              <a:gd name="connsiteX496" fmla="*/ 8733341 w 9901550"/>
              <a:gd name="connsiteY496" fmla="*/ 1144925 h 5927527"/>
              <a:gd name="connsiteX497" fmla="*/ 8919484 w 9901550"/>
              <a:gd name="connsiteY497" fmla="*/ 1331069 h 5927527"/>
              <a:gd name="connsiteX498" fmla="*/ 8919483 w 9901550"/>
              <a:gd name="connsiteY498" fmla="*/ 1331072 h 5927527"/>
              <a:gd name="connsiteX499" fmla="*/ 8919484 w 9901550"/>
              <a:gd name="connsiteY499" fmla="*/ 1331076 h 5927527"/>
              <a:gd name="connsiteX500" fmla="*/ 8733341 w 9901550"/>
              <a:gd name="connsiteY500" fmla="*/ 1517219 h 5927527"/>
              <a:gd name="connsiteX501" fmla="*/ 8547197 w 9901550"/>
              <a:gd name="connsiteY501" fmla="*/ 1331076 h 5927527"/>
              <a:gd name="connsiteX502" fmla="*/ 8547198 w 9901550"/>
              <a:gd name="connsiteY502" fmla="*/ 1331072 h 5927527"/>
              <a:gd name="connsiteX503" fmla="*/ 8547197 w 9901550"/>
              <a:gd name="connsiteY503" fmla="*/ 1331069 h 5927527"/>
              <a:gd name="connsiteX504" fmla="*/ 8733341 w 9901550"/>
              <a:gd name="connsiteY504" fmla="*/ 1144925 h 5927527"/>
              <a:gd name="connsiteX505" fmla="*/ 9846351 w 9901550"/>
              <a:gd name="connsiteY505" fmla="*/ 721287 h 5927527"/>
              <a:gd name="connsiteX506" fmla="*/ 9899627 w 9901550"/>
              <a:gd name="connsiteY506" fmla="*/ 774563 h 5927527"/>
              <a:gd name="connsiteX507" fmla="*/ 9899626 w 9901550"/>
              <a:gd name="connsiteY507" fmla="*/ 774566 h 5927527"/>
              <a:gd name="connsiteX508" fmla="*/ 9899627 w 9901550"/>
              <a:gd name="connsiteY508" fmla="*/ 774569 h 5927527"/>
              <a:gd name="connsiteX509" fmla="*/ 9846351 w 9901550"/>
              <a:gd name="connsiteY509" fmla="*/ 827844 h 5927527"/>
              <a:gd name="connsiteX510" fmla="*/ 9793075 w 9901550"/>
              <a:gd name="connsiteY510" fmla="*/ 774569 h 5927527"/>
              <a:gd name="connsiteX511" fmla="*/ 9793076 w 9901550"/>
              <a:gd name="connsiteY511" fmla="*/ 774566 h 5927527"/>
              <a:gd name="connsiteX512" fmla="*/ 9793075 w 9901550"/>
              <a:gd name="connsiteY512" fmla="*/ 774563 h 5927527"/>
              <a:gd name="connsiteX513" fmla="*/ 9846351 w 9901550"/>
              <a:gd name="connsiteY513" fmla="*/ 721287 h 5927527"/>
              <a:gd name="connsiteX514" fmla="*/ 9289847 w 9901550"/>
              <a:gd name="connsiteY514" fmla="*/ 657747 h 5927527"/>
              <a:gd name="connsiteX515" fmla="*/ 9406667 w 9901550"/>
              <a:gd name="connsiteY515" fmla="*/ 774568 h 5927527"/>
              <a:gd name="connsiteX516" fmla="*/ 9406601 w 9901550"/>
              <a:gd name="connsiteY516" fmla="*/ 774885 h 5927527"/>
              <a:gd name="connsiteX517" fmla="*/ 9406667 w 9901550"/>
              <a:gd name="connsiteY517" fmla="*/ 775204 h 5927527"/>
              <a:gd name="connsiteX518" fmla="*/ 9289847 w 9901550"/>
              <a:gd name="connsiteY518" fmla="*/ 892025 h 5927527"/>
              <a:gd name="connsiteX519" fmla="*/ 9173025 w 9901550"/>
              <a:gd name="connsiteY519" fmla="*/ 775204 h 5927527"/>
              <a:gd name="connsiteX520" fmla="*/ 9173089 w 9901550"/>
              <a:gd name="connsiteY520" fmla="*/ 774886 h 5927527"/>
              <a:gd name="connsiteX521" fmla="*/ 9173025 w 9901550"/>
              <a:gd name="connsiteY521" fmla="*/ 774568 h 5927527"/>
              <a:gd name="connsiteX522" fmla="*/ 9289847 w 9901550"/>
              <a:gd name="connsiteY522" fmla="*/ 657747 h 5927527"/>
              <a:gd name="connsiteX523" fmla="*/ 8733165 w 9901550"/>
              <a:gd name="connsiteY523" fmla="*/ 568394 h 5927527"/>
              <a:gd name="connsiteX524" fmla="*/ 8738850 w 9901550"/>
              <a:gd name="connsiteY524" fmla="*/ 568939 h 5927527"/>
              <a:gd name="connsiteX525" fmla="*/ 8739361 w 9901550"/>
              <a:gd name="connsiteY525" fmla="*/ 568866 h 5927527"/>
              <a:gd name="connsiteX526" fmla="*/ 8742720 w 9901550"/>
              <a:gd name="connsiteY526" fmla="*/ 569310 h 5927527"/>
              <a:gd name="connsiteX527" fmla="*/ 8772517 w 9901550"/>
              <a:gd name="connsiteY527" fmla="*/ 572166 h 5927527"/>
              <a:gd name="connsiteX528" fmla="*/ 8779110 w 9901550"/>
              <a:gd name="connsiteY528" fmla="*/ 574120 h 5927527"/>
              <a:gd name="connsiteX529" fmla="*/ 8780734 w 9901550"/>
              <a:gd name="connsiteY529" fmla="*/ 574335 h 5927527"/>
              <a:gd name="connsiteX530" fmla="*/ 8786198 w 9901550"/>
              <a:gd name="connsiteY530" fmla="*/ 576220 h 5927527"/>
              <a:gd name="connsiteX531" fmla="*/ 8810698 w 9901550"/>
              <a:gd name="connsiteY531" fmla="*/ 583481 h 5927527"/>
              <a:gd name="connsiteX532" fmla="*/ 8817299 w 9901550"/>
              <a:gd name="connsiteY532" fmla="*/ 586955 h 5927527"/>
              <a:gd name="connsiteX533" fmla="*/ 8820184 w 9901550"/>
              <a:gd name="connsiteY533" fmla="*/ 587951 h 5927527"/>
              <a:gd name="connsiteX534" fmla="*/ 8828406 w 9901550"/>
              <a:gd name="connsiteY534" fmla="*/ 592800 h 5927527"/>
              <a:gd name="connsiteX535" fmla="*/ 8846535 w 9901550"/>
              <a:gd name="connsiteY535" fmla="*/ 602340 h 5927527"/>
              <a:gd name="connsiteX536" fmla="*/ 8851608 w 9901550"/>
              <a:gd name="connsiteY536" fmla="*/ 606484 h 5927527"/>
              <a:gd name="connsiteX537" fmla="*/ 8855065 w 9901550"/>
              <a:gd name="connsiteY537" fmla="*/ 608523 h 5927527"/>
              <a:gd name="connsiteX538" fmla="*/ 8858018 w 9901550"/>
              <a:gd name="connsiteY538" fmla="*/ 611719 h 5927527"/>
              <a:gd name="connsiteX539" fmla="*/ 8878857 w 9901550"/>
              <a:gd name="connsiteY539" fmla="*/ 628742 h 5927527"/>
              <a:gd name="connsiteX540" fmla="*/ 8891949 w 9901550"/>
              <a:gd name="connsiteY540" fmla="*/ 648458 h 5927527"/>
              <a:gd name="connsiteX541" fmla="*/ 8908655 w 9901550"/>
              <a:gd name="connsiteY541" fmla="*/ 666546 h 5927527"/>
              <a:gd name="connsiteX542" fmla="*/ 8914857 w 9901550"/>
              <a:gd name="connsiteY542" fmla="*/ 682955 h 5927527"/>
              <a:gd name="connsiteX543" fmla="*/ 8924117 w 9901550"/>
              <a:gd name="connsiteY543" fmla="*/ 696901 h 5927527"/>
              <a:gd name="connsiteX544" fmla="*/ 8928352 w 9901550"/>
              <a:gd name="connsiteY544" fmla="*/ 718665 h 5927527"/>
              <a:gd name="connsiteX545" fmla="*/ 8936578 w 9901550"/>
              <a:gd name="connsiteY545" fmla="*/ 740430 h 5927527"/>
              <a:gd name="connsiteX546" fmla="*/ 8938781 w 9901550"/>
              <a:gd name="connsiteY546" fmla="*/ 772260 h 5927527"/>
              <a:gd name="connsiteX547" fmla="*/ 8939204 w 9901550"/>
              <a:gd name="connsiteY547" fmla="*/ 774434 h 5927527"/>
              <a:gd name="connsiteX548" fmla="*/ 8939003 w 9901550"/>
              <a:gd name="connsiteY548" fmla="*/ 775467 h 5927527"/>
              <a:gd name="connsiteX549" fmla="*/ 8939374 w 9901550"/>
              <a:gd name="connsiteY549" fmla="*/ 780829 h 5927527"/>
              <a:gd name="connsiteX550" fmla="*/ 8933906 w 9901550"/>
              <a:gd name="connsiteY550" fmla="*/ 822202 h 5927527"/>
              <a:gd name="connsiteX551" fmla="*/ 8926978 w 9901550"/>
              <a:gd name="connsiteY551" fmla="*/ 837265 h 5927527"/>
              <a:gd name="connsiteX552" fmla="*/ 8924117 w 9901550"/>
              <a:gd name="connsiteY552" fmla="*/ 851967 h 5927527"/>
              <a:gd name="connsiteX553" fmla="*/ 8911425 w 9901550"/>
              <a:gd name="connsiteY553" fmla="*/ 871080 h 5927527"/>
              <a:gd name="connsiteX554" fmla="*/ 8899718 w 9901550"/>
              <a:gd name="connsiteY554" fmla="*/ 896533 h 5927527"/>
              <a:gd name="connsiteX555" fmla="*/ 8886283 w 9901550"/>
              <a:gd name="connsiteY555" fmla="*/ 908942 h 5927527"/>
              <a:gd name="connsiteX556" fmla="*/ 8878856 w 9901550"/>
              <a:gd name="connsiteY556" fmla="*/ 920126 h 5927527"/>
              <a:gd name="connsiteX557" fmla="*/ 8846534 w 9901550"/>
              <a:gd name="connsiteY557" fmla="*/ 946528 h 5927527"/>
              <a:gd name="connsiteX558" fmla="*/ 8844334 w 9901550"/>
              <a:gd name="connsiteY558" fmla="*/ 947686 h 5927527"/>
              <a:gd name="connsiteX559" fmla="*/ 8841695 w 9901550"/>
              <a:gd name="connsiteY559" fmla="*/ 950123 h 5927527"/>
              <a:gd name="connsiteX560" fmla="*/ 8767810 w 9901550"/>
              <a:gd name="connsiteY560" fmla="*/ 978046 h 5927527"/>
              <a:gd name="connsiteX561" fmla="*/ 8734266 w 9901550"/>
              <a:gd name="connsiteY561" fmla="*/ 980368 h 5927527"/>
              <a:gd name="connsiteX562" fmla="*/ 8733165 w 9901550"/>
              <a:gd name="connsiteY562" fmla="*/ 980473 h 5927527"/>
              <a:gd name="connsiteX563" fmla="*/ 8732987 w 9901550"/>
              <a:gd name="connsiteY563" fmla="*/ 980456 h 5927527"/>
              <a:gd name="connsiteX564" fmla="*/ 8727412 w 9901550"/>
              <a:gd name="connsiteY564" fmla="*/ 980842 h 5927527"/>
              <a:gd name="connsiteX565" fmla="*/ 8702082 w 9901550"/>
              <a:gd name="connsiteY565" fmla="*/ 977494 h 5927527"/>
              <a:gd name="connsiteX566" fmla="*/ 8693812 w 9901550"/>
              <a:gd name="connsiteY566" fmla="*/ 976701 h 5927527"/>
              <a:gd name="connsiteX567" fmla="*/ 8691982 w 9901550"/>
              <a:gd name="connsiteY567" fmla="*/ 976159 h 5927527"/>
              <a:gd name="connsiteX568" fmla="*/ 8686038 w 9901550"/>
              <a:gd name="connsiteY568" fmla="*/ 975373 h 5927527"/>
              <a:gd name="connsiteX569" fmla="*/ 8666035 w 9901550"/>
              <a:gd name="connsiteY569" fmla="*/ 968469 h 5927527"/>
              <a:gd name="connsiteX570" fmla="*/ 8655632 w 9901550"/>
              <a:gd name="connsiteY570" fmla="*/ 965386 h 5927527"/>
              <a:gd name="connsiteX571" fmla="*/ 8652829 w 9901550"/>
              <a:gd name="connsiteY571" fmla="*/ 963911 h 5927527"/>
              <a:gd name="connsiteX572" fmla="*/ 8646588 w 9901550"/>
              <a:gd name="connsiteY572" fmla="*/ 961757 h 5927527"/>
              <a:gd name="connsiteX573" fmla="*/ 8628806 w 9901550"/>
              <a:gd name="connsiteY573" fmla="*/ 951270 h 5927527"/>
              <a:gd name="connsiteX574" fmla="*/ 8619795 w 9901550"/>
              <a:gd name="connsiteY574" fmla="*/ 946528 h 5927527"/>
              <a:gd name="connsiteX575" fmla="*/ 8617273 w 9901550"/>
              <a:gd name="connsiteY575" fmla="*/ 944468 h 5927527"/>
              <a:gd name="connsiteX576" fmla="*/ 8611707 w 9901550"/>
              <a:gd name="connsiteY576" fmla="*/ 941186 h 5927527"/>
              <a:gd name="connsiteX577" fmla="*/ 8606954 w 9901550"/>
              <a:gd name="connsiteY577" fmla="*/ 936039 h 5927527"/>
              <a:gd name="connsiteX578" fmla="*/ 8587473 w 9901550"/>
              <a:gd name="connsiteY578" fmla="*/ 920126 h 5927527"/>
              <a:gd name="connsiteX579" fmla="*/ 8575234 w 9901550"/>
              <a:gd name="connsiteY579" fmla="*/ 901695 h 5927527"/>
              <a:gd name="connsiteX580" fmla="*/ 8558117 w 9901550"/>
              <a:gd name="connsiteY580" fmla="*/ 883162 h 5927527"/>
              <a:gd name="connsiteX581" fmla="*/ 8551763 w 9901550"/>
              <a:gd name="connsiteY581" fmla="*/ 866350 h 5927527"/>
              <a:gd name="connsiteX582" fmla="*/ 8542212 w 9901550"/>
              <a:gd name="connsiteY582" fmla="*/ 851967 h 5927527"/>
              <a:gd name="connsiteX583" fmla="*/ 8537844 w 9901550"/>
              <a:gd name="connsiteY583" fmla="*/ 829519 h 5927527"/>
              <a:gd name="connsiteX584" fmla="*/ 8530194 w 9901550"/>
              <a:gd name="connsiteY584" fmla="*/ 809278 h 5927527"/>
              <a:gd name="connsiteX585" fmla="*/ 8528145 w 9901550"/>
              <a:gd name="connsiteY585" fmla="*/ 779677 h 5927527"/>
              <a:gd name="connsiteX586" fmla="*/ 8527125 w 9901550"/>
              <a:gd name="connsiteY586" fmla="*/ 774434 h 5927527"/>
              <a:gd name="connsiteX587" fmla="*/ 8527610 w 9901550"/>
              <a:gd name="connsiteY587" fmla="*/ 771942 h 5927527"/>
              <a:gd name="connsiteX588" fmla="*/ 8527398 w 9901550"/>
              <a:gd name="connsiteY588" fmla="*/ 768879 h 5927527"/>
              <a:gd name="connsiteX589" fmla="*/ 8532866 w 9901550"/>
              <a:gd name="connsiteY589" fmla="*/ 727506 h 5927527"/>
              <a:gd name="connsiteX590" fmla="*/ 8539052 w 9901550"/>
              <a:gd name="connsiteY590" fmla="*/ 713137 h 5927527"/>
              <a:gd name="connsiteX591" fmla="*/ 8542212 w 9901550"/>
              <a:gd name="connsiteY591" fmla="*/ 696901 h 5927527"/>
              <a:gd name="connsiteX592" fmla="*/ 8553108 w 9901550"/>
              <a:gd name="connsiteY592" fmla="*/ 680492 h 5927527"/>
              <a:gd name="connsiteX593" fmla="*/ 8561314 w 9901550"/>
              <a:gd name="connsiteY593" fmla="*/ 661433 h 5927527"/>
              <a:gd name="connsiteX594" fmla="*/ 8576600 w 9901550"/>
              <a:gd name="connsiteY594" fmla="*/ 645115 h 5927527"/>
              <a:gd name="connsiteX595" fmla="*/ 8587472 w 9901550"/>
              <a:gd name="connsiteY595" fmla="*/ 628742 h 5927527"/>
              <a:gd name="connsiteX596" fmla="*/ 8606485 w 9901550"/>
              <a:gd name="connsiteY596" fmla="*/ 613212 h 5927527"/>
              <a:gd name="connsiteX597" fmla="*/ 8608773 w 9901550"/>
              <a:gd name="connsiteY597" fmla="*/ 610769 h 5927527"/>
              <a:gd name="connsiteX598" fmla="*/ 8610724 w 9901550"/>
              <a:gd name="connsiteY598" fmla="*/ 609749 h 5927527"/>
              <a:gd name="connsiteX599" fmla="*/ 8619794 w 9901550"/>
              <a:gd name="connsiteY599" fmla="*/ 602340 h 5927527"/>
              <a:gd name="connsiteX600" fmla="*/ 8655631 w 9901550"/>
              <a:gd name="connsiteY600" fmla="*/ 583481 h 5927527"/>
              <a:gd name="connsiteX601" fmla="*/ 8667964 w 9901550"/>
              <a:gd name="connsiteY601" fmla="*/ 579826 h 5927527"/>
              <a:gd name="connsiteX602" fmla="*/ 8669903 w 9901550"/>
              <a:gd name="connsiteY602" fmla="*/ 578812 h 5927527"/>
              <a:gd name="connsiteX603" fmla="*/ 8672770 w 9901550"/>
              <a:gd name="connsiteY603" fmla="*/ 578402 h 5927527"/>
              <a:gd name="connsiteX604" fmla="*/ 8693812 w 9901550"/>
              <a:gd name="connsiteY604" fmla="*/ 572166 h 5927527"/>
              <a:gd name="connsiteX605" fmla="*/ 8733165 w 9901550"/>
              <a:gd name="connsiteY605" fmla="*/ 568394 h 5927527"/>
              <a:gd name="connsiteX606" fmla="*/ 9846351 w 9901550"/>
              <a:gd name="connsiteY606" fmla="*/ 162856 h 5927527"/>
              <a:gd name="connsiteX607" fmla="*/ 9897259 w 9901550"/>
              <a:gd name="connsiteY607" fmla="*/ 196434 h 5927527"/>
              <a:gd name="connsiteX608" fmla="*/ 9901550 w 9901550"/>
              <a:gd name="connsiteY608" fmla="*/ 218047 h 5927527"/>
              <a:gd name="connsiteX609" fmla="*/ 9901550 w 9901550"/>
              <a:gd name="connsiteY609" fmla="*/ 218073 h 5927527"/>
              <a:gd name="connsiteX610" fmla="*/ 9897259 w 9901550"/>
              <a:gd name="connsiteY610" fmla="*/ 239415 h 5927527"/>
              <a:gd name="connsiteX611" fmla="*/ 9846351 w 9901550"/>
              <a:gd name="connsiteY611" fmla="*/ 273264 h 5927527"/>
              <a:gd name="connsiteX612" fmla="*/ 9842370 w 9901550"/>
              <a:gd name="connsiteY612" fmla="*/ 272457 h 5927527"/>
              <a:gd name="connsiteX613" fmla="*/ 9824999 w 9901550"/>
              <a:gd name="connsiteY613" fmla="*/ 268965 h 5927527"/>
              <a:gd name="connsiteX614" fmla="*/ 9824937 w 9901550"/>
              <a:gd name="connsiteY614" fmla="*/ 268924 h 5927527"/>
              <a:gd name="connsiteX615" fmla="*/ 9824728 w 9901550"/>
              <a:gd name="connsiteY615" fmla="*/ 268881 h 5927527"/>
              <a:gd name="connsiteX616" fmla="*/ 9814698 w 9901550"/>
              <a:gd name="connsiteY616" fmla="*/ 262071 h 5927527"/>
              <a:gd name="connsiteX617" fmla="*/ 9807437 w 9901550"/>
              <a:gd name="connsiteY617" fmla="*/ 257211 h 5927527"/>
              <a:gd name="connsiteX618" fmla="*/ 9807348 w 9901550"/>
              <a:gd name="connsiteY618" fmla="*/ 257080 h 5927527"/>
              <a:gd name="connsiteX619" fmla="*/ 9807197 w 9901550"/>
              <a:gd name="connsiteY619" fmla="*/ 256977 h 5927527"/>
              <a:gd name="connsiteX620" fmla="*/ 9801574 w 9901550"/>
              <a:gd name="connsiteY620" fmla="*/ 248576 h 5927527"/>
              <a:gd name="connsiteX621" fmla="*/ 9795533 w 9901550"/>
              <a:gd name="connsiteY621" fmla="*/ 239680 h 5927527"/>
              <a:gd name="connsiteX622" fmla="*/ 9795495 w 9901550"/>
              <a:gd name="connsiteY622" fmla="*/ 239494 h 5927527"/>
              <a:gd name="connsiteX623" fmla="*/ 9795442 w 9901550"/>
              <a:gd name="connsiteY623" fmla="*/ 239415 h 5927527"/>
              <a:gd name="connsiteX624" fmla="*/ 9791150 w 9901550"/>
              <a:gd name="connsiteY624" fmla="*/ 218063 h 5927527"/>
              <a:gd name="connsiteX625" fmla="*/ 9791151 w 9901550"/>
              <a:gd name="connsiteY625" fmla="*/ 218060 h 5927527"/>
              <a:gd name="connsiteX626" fmla="*/ 9791150 w 9901550"/>
              <a:gd name="connsiteY626" fmla="*/ 218057 h 5927527"/>
              <a:gd name="connsiteX627" fmla="*/ 9795442 w 9901550"/>
              <a:gd name="connsiteY627" fmla="*/ 196704 h 5927527"/>
              <a:gd name="connsiteX628" fmla="*/ 9795495 w 9901550"/>
              <a:gd name="connsiteY628" fmla="*/ 196626 h 5927527"/>
              <a:gd name="connsiteX629" fmla="*/ 9795533 w 9901550"/>
              <a:gd name="connsiteY629" fmla="*/ 196440 h 5927527"/>
              <a:gd name="connsiteX630" fmla="*/ 9801568 w 9901550"/>
              <a:gd name="connsiteY630" fmla="*/ 187552 h 5927527"/>
              <a:gd name="connsiteX631" fmla="*/ 9807197 w 9901550"/>
              <a:gd name="connsiteY631" fmla="*/ 179143 h 5927527"/>
              <a:gd name="connsiteX632" fmla="*/ 9807349 w 9901550"/>
              <a:gd name="connsiteY632" fmla="*/ 179040 h 5927527"/>
              <a:gd name="connsiteX633" fmla="*/ 9807437 w 9901550"/>
              <a:gd name="connsiteY633" fmla="*/ 178909 h 5927527"/>
              <a:gd name="connsiteX634" fmla="*/ 9814685 w 9901550"/>
              <a:gd name="connsiteY634" fmla="*/ 174058 h 5927527"/>
              <a:gd name="connsiteX635" fmla="*/ 9824728 w 9901550"/>
              <a:gd name="connsiteY635" fmla="*/ 167238 h 5927527"/>
              <a:gd name="connsiteX636" fmla="*/ 9824937 w 9901550"/>
              <a:gd name="connsiteY636" fmla="*/ 167196 h 5927527"/>
              <a:gd name="connsiteX637" fmla="*/ 9824999 w 9901550"/>
              <a:gd name="connsiteY637" fmla="*/ 167155 h 5927527"/>
              <a:gd name="connsiteX638" fmla="*/ 9842295 w 9901550"/>
              <a:gd name="connsiteY638" fmla="*/ 163678 h 5927527"/>
              <a:gd name="connsiteX639" fmla="*/ 9289846 w 9901550"/>
              <a:gd name="connsiteY639" fmla="*/ 94817 h 5927527"/>
              <a:gd name="connsiteX640" fmla="*/ 9413086 w 9901550"/>
              <a:gd name="connsiteY640" fmla="*/ 218057 h 5927527"/>
              <a:gd name="connsiteX641" fmla="*/ 9413085 w 9901550"/>
              <a:gd name="connsiteY641" fmla="*/ 218060 h 5927527"/>
              <a:gd name="connsiteX642" fmla="*/ 9413086 w 9901550"/>
              <a:gd name="connsiteY642" fmla="*/ 218064 h 5927527"/>
              <a:gd name="connsiteX643" fmla="*/ 9289846 w 9901550"/>
              <a:gd name="connsiteY643" fmla="*/ 341304 h 5927527"/>
              <a:gd name="connsiteX644" fmla="*/ 9166606 w 9901550"/>
              <a:gd name="connsiteY644" fmla="*/ 218064 h 5927527"/>
              <a:gd name="connsiteX645" fmla="*/ 9166607 w 9901550"/>
              <a:gd name="connsiteY645" fmla="*/ 218060 h 5927527"/>
              <a:gd name="connsiteX646" fmla="*/ 9166606 w 9901550"/>
              <a:gd name="connsiteY646" fmla="*/ 218057 h 5927527"/>
              <a:gd name="connsiteX647" fmla="*/ 9289846 w 9901550"/>
              <a:gd name="connsiteY647" fmla="*/ 94817 h 5927527"/>
              <a:gd name="connsiteX648" fmla="*/ 8726879 w 9901550"/>
              <a:gd name="connsiteY648" fmla="*/ 5061 h 5927527"/>
              <a:gd name="connsiteX649" fmla="*/ 8732902 w 9901550"/>
              <a:gd name="connsiteY649" fmla="*/ 5478 h 5927527"/>
              <a:gd name="connsiteX650" fmla="*/ 8733282 w 9901550"/>
              <a:gd name="connsiteY650" fmla="*/ 5442 h 5927527"/>
              <a:gd name="connsiteX651" fmla="*/ 8735639 w 9901550"/>
              <a:gd name="connsiteY651" fmla="*/ 5668 h 5927527"/>
              <a:gd name="connsiteX652" fmla="*/ 8768536 w 9901550"/>
              <a:gd name="connsiteY652" fmla="*/ 7945 h 5927527"/>
              <a:gd name="connsiteX653" fmla="*/ 8773514 w 9901550"/>
              <a:gd name="connsiteY653" fmla="*/ 9298 h 5927527"/>
              <a:gd name="connsiteX654" fmla="*/ 8773860 w 9901550"/>
              <a:gd name="connsiteY654" fmla="*/ 9331 h 5927527"/>
              <a:gd name="connsiteX655" fmla="*/ 8776342 w 9901550"/>
              <a:gd name="connsiteY655" fmla="*/ 10066 h 5927527"/>
              <a:gd name="connsiteX656" fmla="*/ 8808159 w 9901550"/>
              <a:gd name="connsiteY656" fmla="*/ 18715 h 5927527"/>
              <a:gd name="connsiteX657" fmla="*/ 8812132 w 9901550"/>
              <a:gd name="connsiteY657" fmla="*/ 20673 h 5927527"/>
              <a:gd name="connsiteX658" fmla="*/ 8813230 w 9901550"/>
              <a:gd name="connsiteY658" fmla="*/ 20999 h 5927527"/>
              <a:gd name="connsiteX659" fmla="*/ 8819708 w 9901550"/>
              <a:gd name="connsiteY659" fmla="*/ 24407 h 5927527"/>
              <a:gd name="connsiteX660" fmla="*/ 8844722 w 9901550"/>
              <a:gd name="connsiteY660" fmla="*/ 36737 h 5927527"/>
              <a:gd name="connsiteX661" fmla="*/ 8846819 w 9901550"/>
              <a:gd name="connsiteY661" fmla="*/ 38674 h 5927527"/>
              <a:gd name="connsiteX662" fmla="*/ 8850184 w 9901550"/>
              <a:gd name="connsiteY662" fmla="*/ 40445 h 5927527"/>
              <a:gd name="connsiteX663" fmla="*/ 8883512 w 9901550"/>
              <a:gd name="connsiteY663" fmla="*/ 67669 h 5927527"/>
              <a:gd name="connsiteX664" fmla="*/ 8891917 w 9901550"/>
              <a:gd name="connsiteY664" fmla="*/ 80327 h 5927527"/>
              <a:gd name="connsiteX665" fmla="*/ 8904553 w 9901550"/>
              <a:gd name="connsiteY665" fmla="*/ 91997 h 5927527"/>
              <a:gd name="connsiteX666" fmla="*/ 8915563 w 9901550"/>
              <a:gd name="connsiteY666" fmla="*/ 115935 h 5927527"/>
              <a:gd name="connsiteX667" fmla="*/ 8930183 w 9901550"/>
              <a:gd name="connsiteY667" fmla="*/ 137952 h 5927527"/>
              <a:gd name="connsiteX668" fmla="*/ 8933479 w 9901550"/>
              <a:gd name="connsiteY668" fmla="*/ 154886 h 5927527"/>
              <a:gd name="connsiteX669" fmla="*/ 8939806 w 9901550"/>
              <a:gd name="connsiteY669" fmla="*/ 168642 h 5927527"/>
              <a:gd name="connsiteX670" fmla="*/ 8945445 w 9901550"/>
              <a:gd name="connsiteY670" fmla="*/ 211305 h 5927527"/>
              <a:gd name="connsiteX671" fmla="*/ 8945186 w 9901550"/>
              <a:gd name="connsiteY671" fmla="*/ 215047 h 5927527"/>
              <a:gd name="connsiteX672" fmla="*/ 8945741 w 9901550"/>
              <a:gd name="connsiteY672" fmla="*/ 217900 h 5927527"/>
              <a:gd name="connsiteX673" fmla="*/ 8944573 w 9901550"/>
              <a:gd name="connsiteY673" fmla="*/ 223902 h 5927527"/>
              <a:gd name="connsiteX674" fmla="*/ 8942561 w 9901550"/>
              <a:gd name="connsiteY674" fmla="*/ 252962 h 5927527"/>
              <a:gd name="connsiteX675" fmla="*/ 8935051 w 9901550"/>
              <a:gd name="connsiteY675" fmla="*/ 272834 h 5927527"/>
              <a:gd name="connsiteX676" fmla="*/ 8930184 w 9901550"/>
              <a:gd name="connsiteY676" fmla="*/ 297848 h 5927527"/>
              <a:gd name="connsiteX677" fmla="*/ 8919541 w 9901550"/>
              <a:gd name="connsiteY677" fmla="*/ 313876 h 5927527"/>
              <a:gd name="connsiteX678" fmla="*/ 8913769 w 9901550"/>
              <a:gd name="connsiteY678" fmla="*/ 329149 h 5927527"/>
              <a:gd name="connsiteX679" fmla="*/ 8898219 w 9901550"/>
              <a:gd name="connsiteY679" fmla="*/ 345985 h 5927527"/>
              <a:gd name="connsiteX680" fmla="*/ 8883513 w 9901550"/>
              <a:gd name="connsiteY680" fmla="*/ 368131 h 5927527"/>
              <a:gd name="connsiteX681" fmla="*/ 8860106 w 9901550"/>
              <a:gd name="connsiteY681" fmla="*/ 387251 h 5927527"/>
              <a:gd name="connsiteX682" fmla="*/ 8858509 w 9901550"/>
              <a:gd name="connsiteY682" fmla="*/ 388980 h 5927527"/>
              <a:gd name="connsiteX683" fmla="*/ 8856639 w 9901550"/>
              <a:gd name="connsiteY683" fmla="*/ 390083 h 5927527"/>
              <a:gd name="connsiteX684" fmla="*/ 8850184 w 9901550"/>
              <a:gd name="connsiteY684" fmla="*/ 395355 h 5927527"/>
              <a:gd name="connsiteX685" fmla="*/ 8827118 w 9901550"/>
              <a:gd name="connsiteY685" fmla="*/ 407493 h 5927527"/>
              <a:gd name="connsiteX686" fmla="*/ 8822541 w 9901550"/>
              <a:gd name="connsiteY686" fmla="*/ 410192 h 5927527"/>
              <a:gd name="connsiteX687" fmla="*/ 8820935 w 9901550"/>
              <a:gd name="connsiteY687" fmla="*/ 410747 h 5927527"/>
              <a:gd name="connsiteX688" fmla="*/ 8813231 w 9901550"/>
              <a:gd name="connsiteY688" fmla="*/ 414801 h 5927527"/>
              <a:gd name="connsiteX689" fmla="*/ 8784638 w 9901550"/>
              <a:gd name="connsiteY689" fmla="*/ 423275 h 5927527"/>
              <a:gd name="connsiteX690" fmla="*/ 8781862 w 9901550"/>
              <a:gd name="connsiteY690" fmla="*/ 424233 h 5927527"/>
              <a:gd name="connsiteX691" fmla="*/ 8781037 w 9901550"/>
              <a:gd name="connsiteY691" fmla="*/ 424342 h 5927527"/>
              <a:gd name="connsiteX692" fmla="*/ 8773861 w 9901550"/>
              <a:gd name="connsiteY692" fmla="*/ 426469 h 5927527"/>
              <a:gd name="connsiteX693" fmla="*/ 8741428 w 9901550"/>
              <a:gd name="connsiteY693" fmla="*/ 429577 h 5927527"/>
              <a:gd name="connsiteX694" fmla="*/ 8739200 w 9901550"/>
              <a:gd name="connsiteY694" fmla="*/ 429872 h 5927527"/>
              <a:gd name="connsiteX695" fmla="*/ 8738709 w 9901550"/>
              <a:gd name="connsiteY695" fmla="*/ 429838 h 5927527"/>
              <a:gd name="connsiteX696" fmla="*/ 8733283 w 9901550"/>
              <a:gd name="connsiteY696" fmla="*/ 430358 h 5927527"/>
              <a:gd name="connsiteX697" fmla="*/ 8699647 w 9901550"/>
              <a:gd name="connsiteY697" fmla="*/ 427134 h 5927527"/>
              <a:gd name="connsiteX698" fmla="*/ 8697543 w 9901550"/>
              <a:gd name="connsiteY698" fmla="*/ 426988 h 5927527"/>
              <a:gd name="connsiteX699" fmla="*/ 8697225 w 9901550"/>
              <a:gd name="connsiteY699" fmla="*/ 426902 h 5927527"/>
              <a:gd name="connsiteX700" fmla="*/ 8692704 w 9901550"/>
              <a:gd name="connsiteY700" fmla="*/ 426469 h 5927527"/>
              <a:gd name="connsiteX701" fmla="*/ 8660296 w 9901550"/>
              <a:gd name="connsiteY701" fmla="*/ 416864 h 5927527"/>
              <a:gd name="connsiteX702" fmla="*/ 8657920 w 9901550"/>
              <a:gd name="connsiteY702" fmla="*/ 416218 h 5927527"/>
              <a:gd name="connsiteX703" fmla="*/ 8657623 w 9901550"/>
              <a:gd name="connsiteY703" fmla="*/ 416072 h 5927527"/>
              <a:gd name="connsiteX704" fmla="*/ 8653334 w 9901550"/>
              <a:gd name="connsiteY704" fmla="*/ 414801 h 5927527"/>
              <a:gd name="connsiteX705" fmla="*/ 8628036 w 9901550"/>
              <a:gd name="connsiteY705" fmla="*/ 401488 h 5927527"/>
              <a:gd name="connsiteX706" fmla="*/ 8621357 w 9901550"/>
              <a:gd name="connsiteY706" fmla="*/ 398196 h 5927527"/>
              <a:gd name="connsiteX707" fmla="*/ 8620797 w 9901550"/>
              <a:gd name="connsiteY707" fmla="*/ 397678 h 5927527"/>
              <a:gd name="connsiteX708" fmla="*/ 8616381 w 9901550"/>
              <a:gd name="connsiteY708" fmla="*/ 395354 h 5927527"/>
              <a:gd name="connsiteX709" fmla="*/ 8583052 w 9901550"/>
              <a:gd name="connsiteY709" fmla="*/ 368130 h 5927527"/>
              <a:gd name="connsiteX710" fmla="*/ 8573928 w 9901550"/>
              <a:gd name="connsiteY710" fmla="*/ 354390 h 5927527"/>
              <a:gd name="connsiteX711" fmla="*/ 8561526 w 9901550"/>
              <a:gd name="connsiteY711" fmla="*/ 342936 h 5927527"/>
              <a:gd name="connsiteX712" fmla="*/ 8550719 w 9901550"/>
              <a:gd name="connsiteY712" fmla="*/ 319439 h 5927527"/>
              <a:gd name="connsiteX713" fmla="*/ 8536381 w 9901550"/>
              <a:gd name="connsiteY713" fmla="*/ 297848 h 5927527"/>
              <a:gd name="connsiteX714" fmla="*/ 8533150 w 9901550"/>
              <a:gd name="connsiteY714" fmla="*/ 281241 h 5927527"/>
              <a:gd name="connsiteX715" fmla="*/ 8526273 w 9901550"/>
              <a:gd name="connsiteY715" fmla="*/ 266289 h 5927527"/>
              <a:gd name="connsiteX716" fmla="*/ 8520634 w 9901550"/>
              <a:gd name="connsiteY716" fmla="*/ 223627 h 5927527"/>
              <a:gd name="connsiteX717" fmla="*/ 8520977 w 9901550"/>
              <a:gd name="connsiteY717" fmla="*/ 218681 h 5927527"/>
              <a:gd name="connsiteX718" fmla="*/ 8520825 w 9901550"/>
              <a:gd name="connsiteY718" fmla="*/ 217900 h 5927527"/>
              <a:gd name="connsiteX719" fmla="*/ 8521144 w 9901550"/>
              <a:gd name="connsiteY719" fmla="*/ 216256 h 5927527"/>
              <a:gd name="connsiteX720" fmla="*/ 8523518 w 9901550"/>
              <a:gd name="connsiteY720" fmla="*/ 181970 h 5927527"/>
              <a:gd name="connsiteX721" fmla="*/ 8532378 w 9901550"/>
              <a:gd name="connsiteY721" fmla="*/ 158525 h 5927527"/>
              <a:gd name="connsiteX722" fmla="*/ 8536381 w 9901550"/>
              <a:gd name="connsiteY722" fmla="*/ 137951 h 5927527"/>
              <a:gd name="connsiteX723" fmla="*/ 8545135 w 9901550"/>
              <a:gd name="connsiteY723" fmla="*/ 124769 h 5927527"/>
              <a:gd name="connsiteX724" fmla="*/ 8552310 w 9901550"/>
              <a:gd name="connsiteY724" fmla="*/ 105784 h 5927527"/>
              <a:gd name="connsiteX725" fmla="*/ 8571639 w 9901550"/>
              <a:gd name="connsiteY725" fmla="*/ 84856 h 5927527"/>
              <a:gd name="connsiteX726" fmla="*/ 8583052 w 9901550"/>
              <a:gd name="connsiteY726" fmla="*/ 67669 h 5927527"/>
              <a:gd name="connsiteX727" fmla="*/ 8601218 w 9901550"/>
              <a:gd name="connsiteY727" fmla="*/ 52830 h 5927527"/>
              <a:gd name="connsiteX728" fmla="*/ 8607570 w 9901550"/>
              <a:gd name="connsiteY728" fmla="*/ 45953 h 5927527"/>
              <a:gd name="connsiteX729" fmla="*/ 8615007 w 9901550"/>
              <a:gd name="connsiteY729" fmla="*/ 41567 h 5927527"/>
              <a:gd name="connsiteX730" fmla="*/ 8616381 w 9901550"/>
              <a:gd name="connsiteY730" fmla="*/ 40445 h 5927527"/>
              <a:gd name="connsiteX731" fmla="*/ 8621291 w 9901550"/>
              <a:gd name="connsiteY731" fmla="*/ 37861 h 5927527"/>
              <a:gd name="connsiteX732" fmla="*/ 8643537 w 9901550"/>
              <a:gd name="connsiteY732" fmla="*/ 24741 h 5927527"/>
              <a:gd name="connsiteX733" fmla="*/ 8651343 w 9901550"/>
              <a:gd name="connsiteY733" fmla="*/ 22046 h 5927527"/>
              <a:gd name="connsiteX734" fmla="*/ 8653334 w 9901550"/>
              <a:gd name="connsiteY734" fmla="*/ 20998 h 5927527"/>
              <a:gd name="connsiteX735" fmla="*/ 8660724 w 9901550"/>
              <a:gd name="connsiteY735" fmla="*/ 18809 h 5927527"/>
              <a:gd name="connsiteX736" fmla="*/ 8684216 w 9901550"/>
              <a:gd name="connsiteY736" fmla="*/ 10700 h 5927527"/>
              <a:gd name="connsiteX737" fmla="*/ 8691197 w 9901550"/>
              <a:gd name="connsiteY737" fmla="*/ 9777 h 5927527"/>
              <a:gd name="connsiteX738" fmla="*/ 8692704 w 9901550"/>
              <a:gd name="connsiteY738" fmla="*/ 9331 h 5927527"/>
              <a:gd name="connsiteX739" fmla="*/ 8699514 w 9901550"/>
              <a:gd name="connsiteY739" fmla="*/ 8678 h 5927527"/>
              <a:gd name="connsiteX740" fmla="*/ 0 w 9901550"/>
              <a:gd name="connsiteY740" fmla="*/ 0 h 5927527"/>
              <a:gd name="connsiteX741" fmla="*/ 8399148 w 9901550"/>
              <a:gd name="connsiteY741" fmla="*/ 0 h 5927527"/>
              <a:gd name="connsiteX742" fmla="*/ 8442653 w 9901550"/>
              <a:gd name="connsiteY742" fmla="*/ 52212 h 5927527"/>
              <a:gd name="connsiteX743" fmla="*/ 8490071 w 9901550"/>
              <a:gd name="connsiteY743" fmla="*/ 218056 h 5927527"/>
              <a:gd name="connsiteX744" fmla="*/ 8315481 w 9901550"/>
              <a:gd name="connsiteY744" fmla="*/ 496629 h 5927527"/>
              <a:gd name="connsiteX745" fmla="*/ 8484936 w 9901550"/>
              <a:gd name="connsiteY745" fmla="*/ 771993 h 5927527"/>
              <a:gd name="connsiteX746" fmla="*/ 8280820 w 9901550"/>
              <a:gd name="connsiteY746" fmla="*/ 1062120 h 5927527"/>
              <a:gd name="connsiteX747" fmla="*/ 8463112 w 9901550"/>
              <a:gd name="connsiteY747" fmla="*/ 1328498 h 5927527"/>
              <a:gd name="connsiteX748" fmla="*/ 8176837 w 9901550"/>
              <a:gd name="connsiteY748" fmla="*/ 1614774 h 5927527"/>
              <a:gd name="connsiteX749" fmla="*/ 7950897 w 9901550"/>
              <a:gd name="connsiteY749" fmla="*/ 1503730 h 5927527"/>
              <a:gd name="connsiteX750" fmla="*/ 7846913 w 9901550"/>
              <a:gd name="connsiteY750" fmla="*/ 1626328 h 5927527"/>
              <a:gd name="connsiteX751" fmla="*/ 7946404 w 9901550"/>
              <a:gd name="connsiteY751" fmla="*/ 1775243 h 5927527"/>
              <a:gd name="connsiteX752" fmla="*/ 8176837 w 9901550"/>
              <a:gd name="connsiteY752" fmla="*/ 1629537 h 5927527"/>
              <a:gd name="connsiteX753" fmla="*/ 8432302 w 9901550"/>
              <a:gd name="connsiteY753" fmla="*/ 1885003 h 5927527"/>
              <a:gd name="connsiteX754" fmla="*/ 8176837 w 9901550"/>
              <a:gd name="connsiteY754" fmla="*/ 2140469 h 5927527"/>
              <a:gd name="connsiteX755" fmla="*/ 7946404 w 9901550"/>
              <a:gd name="connsiteY755" fmla="*/ 1994764 h 5927527"/>
              <a:gd name="connsiteX756" fmla="*/ 7786577 w 9901550"/>
              <a:gd name="connsiteY756" fmla="*/ 2186684 h 5927527"/>
              <a:gd name="connsiteX757" fmla="*/ 7925222 w 9901550"/>
              <a:gd name="connsiteY757" fmla="*/ 2442150 h 5927527"/>
              <a:gd name="connsiteX758" fmla="*/ 7620331 w 9901550"/>
              <a:gd name="connsiteY758" fmla="*/ 2747041 h 5927527"/>
              <a:gd name="connsiteX759" fmla="*/ 7387331 w 9901550"/>
              <a:gd name="connsiteY759" fmla="*/ 2638564 h 5927527"/>
              <a:gd name="connsiteX760" fmla="*/ 7280780 w 9901550"/>
              <a:gd name="connsiteY760" fmla="*/ 2752175 h 5927527"/>
              <a:gd name="connsiteX761" fmla="*/ 7382838 w 9901550"/>
              <a:gd name="connsiteY761" fmla="*/ 2920347 h 5927527"/>
              <a:gd name="connsiteX762" fmla="*/ 7619690 w 9901550"/>
              <a:gd name="connsiteY762" fmla="*/ 2749608 h 5927527"/>
              <a:gd name="connsiteX763" fmla="*/ 7870021 w 9901550"/>
              <a:gd name="connsiteY763" fmla="*/ 2999939 h 5927527"/>
              <a:gd name="connsiteX764" fmla="*/ 7619690 w 9901550"/>
              <a:gd name="connsiteY764" fmla="*/ 3250270 h 5927527"/>
              <a:gd name="connsiteX765" fmla="*/ 7382838 w 9901550"/>
              <a:gd name="connsiteY765" fmla="*/ 3079531 h 5927527"/>
              <a:gd name="connsiteX766" fmla="*/ 7171019 w 9901550"/>
              <a:gd name="connsiteY766" fmla="*/ 3311890 h 5927527"/>
              <a:gd name="connsiteX767" fmla="*/ 7331488 w 9901550"/>
              <a:gd name="connsiteY767" fmla="*/ 3557728 h 5927527"/>
              <a:gd name="connsiteX768" fmla="*/ 7063185 w 9901550"/>
              <a:gd name="connsiteY768" fmla="*/ 3826031 h 5927527"/>
              <a:gd name="connsiteX769" fmla="*/ 6818631 w 9901550"/>
              <a:gd name="connsiteY769" fmla="*/ 3668130 h 5927527"/>
              <a:gd name="connsiteX770" fmla="*/ 6599751 w 9901550"/>
              <a:gd name="connsiteY770" fmla="*/ 3875455 h 5927527"/>
              <a:gd name="connsiteX771" fmla="*/ 6763429 w 9901550"/>
              <a:gd name="connsiteY771" fmla="*/ 4114233 h 5927527"/>
              <a:gd name="connsiteX772" fmla="*/ 6506680 w 9901550"/>
              <a:gd name="connsiteY772" fmla="*/ 4370982 h 5927527"/>
              <a:gd name="connsiteX773" fmla="*/ 6257633 w 9901550"/>
              <a:gd name="connsiteY773" fmla="*/ 4174569 h 5927527"/>
              <a:gd name="connsiteX774" fmla="*/ 5950176 w 9901550"/>
              <a:gd name="connsiteY774" fmla="*/ 4427467 h 5927527"/>
              <a:gd name="connsiteX775" fmla="*/ 5697918 w 9901550"/>
              <a:gd name="connsiteY775" fmla="*/ 4300376 h 5927527"/>
              <a:gd name="connsiteX776" fmla="*/ 5536166 w 9901550"/>
              <a:gd name="connsiteY776" fmla="*/ 4441589 h 5927527"/>
              <a:gd name="connsiteX777" fmla="*/ 5663899 w 9901550"/>
              <a:gd name="connsiteY777" fmla="*/ 4671380 h 5927527"/>
              <a:gd name="connsiteX778" fmla="*/ 5393671 w 9901550"/>
              <a:gd name="connsiteY778" fmla="*/ 4941609 h 5927527"/>
              <a:gd name="connsiteX779" fmla="*/ 5133711 w 9901550"/>
              <a:gd name="connsiteY779" fmla="*/ 4743911 h 5927527"/>
              <a:gd name="connsiteX780" fmla="*/ 4837165 w 9901550"/>
              <a:gd name="connsiteY780" fmla="*/ 4976270 h 5927527"/>
              <a:gd name="connsiteX781" fmla="*/ 4571430 w 9901550"/>
              <a:gd name="connsiteY781" fmla="*/ 4820936 h 5927527"/>
              <a:gd name="connsiteX782" fmla="*/ 4280660 w 9901550"/>
              <a:gd name="connsiteY782" fmla="*/ 4998093 h 5927527"/>
              <a:gd name="connsiteX783" fmla="*/ 4007863 w 9901550"/>
              <a:gd name="connsiteY783" fmla="*/ 4851105 h 5927527"/>
              <a:gd name="connsiteX784" fmla="*/ 3796045 w 9901550"/>
              <a:gd name="connsiteY784" fmla="*/ 4999377 h 5927527"/>
              <a:gd name="connsiteX785" fmla="*/ 3962932 w 9901550"/>
              <a:gd name="connsiteY785" fmla="*/ 5227885 h 5927527"/>
              <a:gd name="connsiteX786" fmla="*/ 3723513 w 9901550"/>
              <a:gd name="connsiteY786" fmla="*/ 5467304 h 5927527"/>
              <a:gd name="connsiteX787" fmla="*/ 3484094 w 9901550"/>
              <a:gd name="connsiteY787" fmla="*/ 5227885 h 5927527"/>
              <a:gd name="connsiteX788" fmla="*/ 3650981 w 9901550"/>
              <a:gd name="connsiteY788" fmla="*/ 4999377 h 5927527"/>
              <a:gd name="connsiteX789" fmla="*/ 3444939 w 9901550"/>
              <a:gd name="connsiteY789" fmla="*/ 4859449 h 5927527"/>
              <a:gd name="connsiteX790" fmla="*/ 3238898 w 9901550"/>
              <a:gd name="connsiteY790" fmla="*/ 4999377 h 5927527"/>
              <a:gd name="connsiteX791" fmla="*/ 3405785 w 9901550"/>
              <a:gd name="connsiteY791" fmla="*/ 5227885 h 5927527"/>
              <a:gd name="connsiteX792" fmla="*/ 3166366 w 9901550"/>
              <a:gd name="connsiteY792" fmla="*/ 5467304 h 5927527"/>
              <a:gd name="connsiteX793" fmla="*/ 2926947 w 9901550"/>
              <a:gd name="connsiteY793" fmla="*/ 5227885 h 5927527"/>
              <a:gd name="connsiteX794" fmla="*/ 3093834 w 9901550"/>
              <a:gd name="connsiteY794" fmla="*/ 4999377 h 5927527"/>
              <a:gd name="connsiteX795" fmla="*/ 2882016 w 9901550"/>
              <a:gd name="connsiteY795" fmla="*/ 4851105 h 5927527"/>
              <a:gd name="connsiteX796" fmla="*/ 2609219 w 9901550"/>
              <a:gd name="connsiteY796" fmla="*/ 4998093 h 5927527"/>
              <a:gd name="connsiteX797" fmla="*/ 2318450 w 9901550"/>
              <a:gd name="connsiteY797" fmla="*/ 4820936 h 5927527"/>
              <a:gd name="connsiteX798" fmla="*/ 2052714 w 9901550"/>
              <a:gd name="connsiteY798" fmla="*/ 4976270 h 5927527"/>
              <a:gd name="connsiteX799" fmla="*/ 1756168 w 9901550"/>
              <a:gd name="connsiteY799" fmla="*/ 4743911 h 5927527"/>
              <a:gd name="connsiteX800" fmla="*/ 1496209 w 9901550"/>
              <a:gd name="connsiteY800" fmla="*/ 4941609 h 5927527"/>
              <a:gd name="connsiteX801" fmla="*/ 1225980 w 9901550"/>
              <a:gd name="connsiteY801" fmla="*/ 4671380 h 5927527"/>
              <a:gd name="connsiteX802" fmla="*/ 1353713 w 9901550"/>
              <a:gd name="connsiteY802" fmla="*/ 4441589 h 5927527"/>
              <a:gd name="connsiteX803" fmla="*/ 1191961 w 9901550"/>
              <a:gd name="connsiteY803" fmla="*/ 4300376 h 5927527"/>
              <a:gd name="connsiteX804" fmla="*/ 939704 w 9901550"/>
              <a:gd name="connsiteY804" fmla="*/ 4427467 h 5927527"/>
              <a:gd name="connsiteX805" fmla="*/ 632246 w 9901550"/>
              <a:gd name="connsiteY805" fmla="*/ 4174569 h 5927527"/>
              <a:gd name="connsiteX806" fmla="*/ 383199 w 9901550"/>
              <a:gd name="connsiteY806" fmla="*/ 4370982 h 5927527"/>
              <a:gd name="connsiteX807" fmla="*/ 126449 w 9901550"/>
              <a:gd name="connsiteY807" fmla="*/ 4114233 h 5927527"/>
              <a:gd name="connsiteX808" fmla="*/ 290127 w 9901550"/>
              <a:gd name="connsiteY808" fmla="*/ 3875455 h 5927527"/>
              <a:gd name="connsiteX809" fmla="*/ 71890 w 9901550"/>
              <a:gd name="connsiteY809" fmla="*/ 3670698 h 5927527"/>
              <a:gd name="connsiteX810" fmla="*/ 0 w 9901550"/>
              <a:gd name="connsiteY810" fmla="*/ 3764411 h 59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9901550" h="5927527">
                <a:moveTo>
                  <a:pt x="7063184" y="5754862"/>
                </a:moveTo>
                <a:cubicBezTo>
                  <a:pt x="7079231" y="5754862"/>
                  <a:pt x="7092710" y="5768341"/>
                  <a:pt x="7092710" y="5784388"/>
                </a:cubicBezTo>
                <a:lnTo>
                  <a:pt x="7092578" y="5784710"/>
                </a:lnTo>
                <a:lnTo>
                  <a:pt x="7092710" y="5785031"/>
                </a:lnTo>
                <a:cubicBezTo>
                  <a:pt x="7092710" y="5801078"/>
                  <a:pt x="7079231" y="5814557"/>
                  <a:pt x="7063184" y="5814557"/>
                </a:cubicBezTo>
                <a:cubicBezTo>
                  <a:pt x="7046495" y="5814557"/>
                  <a:pt x="7033658" y="5801078"/>
                  <a:pt x="7033658" y="5785031"/>
                </a:cubicBezTo>
                <a:lnTo>
                  <a:pt x="7033792" y="5784710"/>
                </a:lnTo>
                <a:lnTo>
                  <a:pt x="7033658" y="5784388"/>
                </a:lnTo>
                <a:cubicBezTo>
                  <a:pt x="7033658" y="5768341"/>
                  <a:pt x="7046495" y="5754862"/>
                  <a:pt x="7063184" y="5754862"/>
                </a:cubicBezTo>
                <a:close/>
                <a:moveTo>
                  <a:pt x="6506679" y="5734964"/>
                </a:moveTo>
                <a:cubicBezTo>
                  <a:pt x="6534280" y="5734964"/>
                  <a:pt x="6556104" y="5757430"/>
                  <a:pt x="6556104" y="5784388"/>
                </a:cubicBezTo>
                <a:cubicBezTo>
                  <a:pt x="6556104" y="5797868"/>
                  <a:pt x="6550648" y="5810224"/>
                  <a:pt x="6541742" y="5819210"/>
                </a:cubicBezTo>
                <a:lnTo>
                  <a:pt x="6541546" y="5819344"/>
                </a:lnTo>
                <a:lnTo>
                  <a:pt x="6541501" y="5819451"/>
                </a:lnTo>
                <a:lnTo>
                  <a:pt x="6534410" y="5824195"/>
                </a:lnTo>
                <a:lnTo>
                  <a:pt x="6526046" y="5829882"/>
                </a:lnTo>
                <a:lnTo>
                  <a:pt x="6525851" y="5829921"/>
                </a:lnTo>
                <a:lnTo>
                  <a:pt x="6525775" y="5829972"/>
                </a:lnTo>
                <a:cubicBezTo>
                  <a:pt x="6519877" y="5832449"/>
                  <a:pt x="6513418" y="5833813"/>
                  <a:pt x="6506679" y="5833813"/>
                </a:cubicBezTo>
                <a:cubicBezTo>
                  <a:pt x="6499939" y="5833813"/>
                  <a:pt x="6493481" y="5832449"/>
                  <a:pt x="6487583" y="5829972"/>
                </a:cubicBezTo>
                <a:lnTo>
                  <a:pt x="6487508" y="5829921"/>
                </a:lnTo>
                <a:lnTo>
                  <a:pt x="6487312" y="5829882"/>
                </a:lnTo>
                <a:lnTo>
                  <a:pt x="6478943" y="5824192"/>
                </a:lnTo>
                <a:lnTo>
                  <a:pt x="6471858" y="5819451"/>
                </a:lnTo>
                <a:lnTo>
                  <a:pt x="6471813" y="5819344"/>
                </a:lnTo>
                <a:lnTo>
                  <a:pt x="6471617" y="5819210"/>
                </a:lnTo>
                <a:cubicBezTo>
                  <a:pt x="6462711" y="5810224"/>
                  <a:pt x="6457255" y="5797868"/>
                  <a:pt x="6457255" y="5784388"/>
                </a:cubicBezTo>
                <a:cubicBezTo>
                  <a:pt x="6457255" y="5770909"/>
                  <a:pt x="6462711" y="5758553"/>
                  <a:pt x="6471617" y="5749567"/>
                </a:cubicBezTo>
                <a:lnTo>
                  <a:pt x="6471813" y="5749434"/>
                </a:lnTo>
                <a:lnTo>
                  <a:pt x="6471858" y="5749326"/>
                </a:lnTo>
                <a:lnTo>
                  <a:pt x="6478944" y="5744586"/>
                </a:lnTo>
                <a:lnTo>
                  <a:pt x="6487312" y="5738896"/>
                </a:lnTo>
                <a:lnTo>
                  <a:pt x="6487508" y="5738856"/>
                </a:lnTo>
                <a:lnTo>
                  <a:pt x="6487583" y="5738806"/>
                </a:lnTo>
                <a:cubicBezTo>
                  <a:pt x="6493481" y="5736328"/>
                  <a:pt x="6499939" y="5734964"/>
                  <a:pt x="6506679" y="5734964"/>
                </a:cubicBezTo>
                <a:close/>
                <a:moveTo>
                  <a:pt x="5949532" y="5712499"/>
                </a:moveTo>
                <a:cubicBezTo>
                  <a:pt x="5989328" y="5712499"/>
                  <a:pt x="6022064" y="5744593"/>
                  <a:pt x="6021422" y="5784389"/>
                </a:cubicBezTo>
                <a:lnTo>
                  <a:pt x="6021357" y="5784710"/>
                </a:lnTo>
                <a:lnTo>
                  <a:pt x="6021422" y="5785031"/>
                </a:lnTo>
                <a:cubicBezTo>
                  <a:pt x="6022064" y="5824186"/>
                  <a:pt x="5989328" y="5856921"/>
                  <a:pt x="5949532" y="5856921"/>
                </a:cubicBezTo>
                <a:cubicBezTo>
                  <a:pt x="5909736" y="5856921"/>
                  <a:pt x="5877643" y="5824827"/>
                  <a:pt x="5877643" y="5785031"/>
                </a:cubicBezTo>
                <a:lnTo>
                  <a:pt x="5877706" y="5784710"/>
                </a:lnTo>
                <a:lnTo>
                  <a:pt x="5877643" y="5784389"/>
                </a:lnTo>
                <a:cubicBezTo>
                  <a:pt x="5877643" y="5744593"/>
                  <a:pt x="5909736" y="5712499"/>
                  <a:pt x="5949532" y="5712499"/>
                </a:cubicBezTo>
                <a:close/>
                <a:moveTo>
                  <a:pt x="5393027" y="5688107"/>
                </a:moveTo>
                <a:cubicBezTo>
                  <a:pt x="5446303" y="5688107"/>
                  <a:pt x="5489308" y="5731113"/>
                  <a:pt x="5489308" y="5784388"/>
                </a:cubicBezTo>
                <a:cubicBezTo>
                  <a:pt x="5489308" y="5837664"/>
                  <a:pt x="5446303" y="5880669"/>
                  <a:pt x="5393027" y="5880669"/>
                </a:cubicBezTo>
                <a:cubicBezTo>
                  <a:pt x="5339752" y="5880669"/>
                  <a:pt x="5296746" y="5837664"/>
                  <a:pt x="5296746" y="5784388"/>
                </a:cubicBezTo>
                <a:cubicBezTo>
                  <a:pt x="5296746" y="5731113"/>
                  <a:pt x="5339752" y="5688107"/>
                  <a:pt x="5393027" y="5688107"/>
                </a:cubicBezTo>
                <a:close/>
                <a:moveTo>
                  <a:pt x="4836522" y="5666926"/>
                </a:moveTo>
                <a:cubicBezTo>
                  <a:pt x="4901351" y="5666926"/>
                  <a:pt x="4953985" y="5719559"/>
                  <a:pt x="4953985" y="5784389"/>
                </a:cubicBezTo>
                <a:cubicBezTo>
                  <a:pt x="4953985" y="5849218"/>
                  <a:pt x="4901351" y="5901852"/>
                  <a:pt x="4836522" y="5901852"/>
                </a:cubicBezTo>
                <a:cubicBezTo>
                  <a:pt x="4771693" y="5901852"/>
                  <a:pt x="4719059" y="5849218"/>
                  <a:pt x="4719059" y="5784389"/>
                </a:cubicBezTo>
                <a:cubicBezTo>
                  <a:pt x="4719059" y="5719559"/>
                  <a:pt x="4771693" y="5666926"/>
                  <a:pt x="4836522" y="5666926"/>
                </a:cubicBezTo>
                <a:close/>
                <a:moveTo>
                  <a:pt x="4280017" y="5651521"/>
                </a:moveTo>
                <a:cubicBezTo>
                  <a:pt x="4353191" y="5651521"/>
                  <a:pt x="4412885" y="5711216"/>
                  <a:pt x="4412885" y="5784389"/>
                </a:cubicBezTo>
                <a:lnTo>
                  <a:pt x="4412821" y="5784710"/>
                </a:lnTo>
                <a:lnTo>
                  <a:pt x="4412885" y="5785031"/>
                </a:lnTo>
                <a:cubicBezTo>
                  <a:pt x="4412885" y="5858204"/>
                  <a:pt x="4353191" y="5917899"/>
                  <a:pt x="4280017" y="5917899"/>
                </a:cubicBezTo>
                <a:cubicBezTo>
                  <a:pt x="4206202" y="5917899"/>
                  <a:pt x="4147172" y="5858204"/>
                  <a:pt x="4147172" y="5785031"/>
                </a:cubicBezTo>
                <a:lnTo>
                  <a:pt x="4147232" y="5784737"/>
                </a:lnTo>
                <a:lnTo>
                  <a:pt x="4147162" y="5784389"/>
                </a:lnTo>
                <a:cubicBezTo>
                  <a:pt x="4147162" y="5711216"/>
                  <a:pt x="4206202" y="5651521"/>
                  <a:pt x="4280017" y="5651521"/>
                </a:cubicBezTo>
                <a:close/>
                <a:moveTo>
                  <a:pt x="2609875" y="5651521"/>
                </a:moveTo>
                <a:cubicBezTo>
                  <a:pt x="2683050" y="5651521"/>
                  <a:pt x="2742743" y="5711216"/>
                  <a:pt x="2742743" y="5784389"/>
                </a:cubicBezTo>
                <a:lnTo>
                  <a:pt x="2742685" y="5784681"/>
                </a:lnTo>
                <a:lnTo>
                  <a:pt x="2742755" y="5785031"/>
                </a:lnTo>
                <a:cubicBezTo>
                  <a:pt x="2742755" y="5858204"/>
                  <a:pt x="2683062" y="5917899"/>
                  <a:pt x="2609887" y="5917899"/>
                </a:cubicBezTo>
                <a:cubicBezTo>
                  <a:pt x="2536713" y="5917899"/>
                  <a:pt x="2477018" y="5858204"/>
                  <a:pt x="2477018" y="5785031"/>
                </a:cubicBezTo>
                <a:lnTo>
                  <a:pt x="2477077" y="5784741"/>
                </a:lnTo>
                <a:lnTo>
                  <a:pt x="2477007" y="5784389"/>
                </a:lnTo>
                <a:cubicBezTo>
                  <a:pt x="2477007" y="5711216"/>
                  <a:pt x="2536701" y="5651521"/>
                  <a:pt x="2609875" y="5651521"/>
                </a:cubicBezTo>
                <a:close/>
                <a:moveTo>
                  <a:pt x="3722884" y="5641251"/>
                </a:moveTo>
                <a:lnTo>
                  <a:pt x="3722889" y="5641252"/>
                </a:lnTo>
                <a:lnTo>
                  <a:pt x="3722894" y="5641251"/>
                </a:lnTo>
                <a:cubicBezTo>
                  <a:pt x="3801844" y="5641251"/>
                  <a:pt x="3866031" y="5705438"/>
                  <a:pt x="3866031" y="5784388"/>
                </a:cubicBezTo>
                <a:cubicBezTo>
                  <a:pt x="3866031" y="5863339"/>
                  <a:pt x="3801844" y="5927527"/>
                  <a:pt x="3722894" y="5927527"/>
                </a:cubicBezTo>
                <a:lnTo>
                  <a:pt x="3722889" y="5927526"/>
                </a:lnTo>
                <a:lnTo>
                  <a:pt x="3722884" y="5927527"/>
                </a:lnTo>
                <a:cubicBezTo>
                  <a:pt x="3643933" y="5927527"/>
                  <a:pt x="3579747" y="5863339"/>
                  <a:pt x="3579747" y="5784388"/>
                </a:cubicBezTo>
                <a:cubicBezTo>
                  <a:pt x="3579747" y="5705438"/>
                  <a:pt x="3643933" y="5641251"/>
                  <a:pt x="3722884" y="5641251"/>
                </a:cubicBezTo>
                <a:close/>
                <a:moveTo>
                  <a:pt x="3166378" y="5641251"/>
                </a:moveTo>
                <a:lnTo>
                  <a:pt x="3166384" y="5641252"/>
                </a:lnTo>
                <a:lnTo>
                  <a:pt x="3166390" y="5641251"/>
                </a:lnTo>
                <a:cubicBezTo>
                  <a:pt x="3245339" y="5641251"/>
                  <a:pt x="3309527" y="5705438"/>
                  <a:pt x="3309527" y="5784388"/>
                </a:cubicBezTo>
                <a:cubicBezTo>
                  <a:pt x="3309527" y="5863339"/>
                  <a:pt x="3245339" y="5927527"/>
                  <a:pt x="3166390" y="5927527"/>
                </a:cubicBezTo>
                <a:lnTo>
                  <a:pt x="3166384" y="5927526"/>
                </a:lnTo>
                <a:lnTo>
                  <a:pt x="3166378" y="5927527"/>
                </a:lnTo>
                <a:cubicBezTo>
                  <a:pt x="3087428" y="5927527"/>
                  <a:pt x="3023241" y="5863339"/>
                  <a:pt x="3023241" y="5784388"/>
                </a:cubicBezTo>
                <a:cubicBezTo>
                  <a:pt x="3023241" y="5705438"/>
                  <a:pt x="3087428" y="5641251"/>
                  <a:pt x="3166378" y="5641251"/>
                </a:cubicBezTo>
                <a:close/>
                <a:moveTo>
                  <a:pt x="7619689" y="5190013"/>
                </a:moveTo>
                <a:cubicBezTo>
                  <a:pt x="7640871" y="5190013"/>
                  <a:pt x="7657559" y="5206702"/>
                  <a:pt x="7657559" y="5227884"/>
                </a:cubicBezTo>
                <a:cubicBezTo>
                  <a:pt x="7657559" y="5249066"/>
                  <a:pt x="7640871" y="5265754"/>
                  <a:pt x="7619689" y="5265754"/>
                </a:cubicBezTo>
                <a:cubicBezTo>
                  <a:pt x="7609419" y="5265754"/>
                  <a:pt x="7599951" y="5261582"/>
                  <a:pt x="7593051" y="5254763"/>
                </a:cubicBezTo>
                <a:lnTo>
                  <a:pt x="7592980" y="5254592"/>
                </a:lnTo>
                <a:lnTo>
                  <a:pt x="7592810" y="5254521"/>
                </a:lnTo>
                <a:cubicBezTo>
                  <a:pt x="7585990" y="5247621"/>
                  <a:pt x="7581818" y="5238154"/>
                  <a:pt x="7581818" y="5227884"/>
                </a:cubicBezTo>
                <a:cubicBezTo>
                  <a:pt x="7581818" y="5217614"/>
                  <a:pt x="7585990" y="5208147"/>
                  <a:pt x="7592810" y="5201246"/>
                </a:cubicBezTo>
                <a:lnTo>
                  <a:pt x="7592980" y="5201175"/>
                </a:lnTo>
                <a:lnTo>
                  <a:pt x="7593051" y="5201005"/>
                </a:lnTo>
                <a:cubicBezTo>
                  <a:pt x="7599951" y="5194186"/>
                  <a:pt x="7609419" y="5190013"/>
                  <a:pt x="7619689" y="5190013"/>
                </a:cubicBezTo>
                <a:close/>
                <a:moveTo>
                  <a:pt x="7063184" y="5162413"/>
                </a:moveTo>
                <a:cubicBezTo>
                  <a:pt x="7099128" y="5162413"/>
                  <a:pt x="7128655" y="5191939"/>
                  <a:pt x="7128655" y="5227884"/>
                </a:cubicBezTo>
                <a:cubicBezTo>
                  <a:pt x="7128655" y="5263829"/>
                  <a:pt x="7099128" y="5293355"/>
                  <a:pt x="7063184" y="5293355"/>
                </a:cubicBezTo>
                <a:cubicBezTo>
                  <a:pt x="7027239" y="5293355"/>
                  <a:pt x="6997712" y="5263829"/>
                  <a:pt x="6997712" y="5227884"/>
                </a:cubicBezTo>
                <a:cubicBezTo>
                  <a:pt x="6997712" y="5191939"/>
                  <a:pt x="7027239" y="5162413"/>
                  <a:pt x="7063184" y="5162413"/>
                </a:cubicBezTo>
                <a:close/>
                <a:moveTo>
                  <a:pt x="6506679" y="5129035"/>
                </a:moveTo>
                <a:cubicBezTo>
                  <a:pt x="6561238" y="5129035"/>
                  <a:pt x="6605527" y="5173324"/>
                  <a:pt x="6605527" y="5227884"/>
                </a:cubicBezTo>
                <a:cubicBezTo>
                  <a:pt x="6605527" y="5282443"/>
                  <a:pt x="6561238" y="5326733"/>
                  <a:pt x="6506679" y="5326733"/>
                </a:cubicBezTo>
                <a:cubicBezTo>
                  <a:pt x="6452119" y="5326733"/>
                  <a:pt x="6407830" y="5282443"/>
                  <a:pt x="6407830" y="5227884"/>
                </a:cubicBezTo>
                <a:cubicBezTo>
                  <a:pt x="6407830" y="5173324"/>
                  <a:pt x="6452119" y="5129035"/>
                  <a:pt x="6506679" y="5129035"/>
                </a:cubicBezTo>
                <a:close/>
                <a:moveTo>
                  <a:pt x="383206" y="5129035"/>
                </a:moveTo>
                <a:lnTo>
                  <a:pt x="383212" y="5129036"/>
                </a:lnTo>
                <a:lnTo>
                  <a:pt x="383217" y="5129035"/>
                </a:lnTo>
                <a:cubicBezTo>
                  <a:pt x="437809" y="5129035"/>
                  <a:pt x="482065" y="5173291"/>
                  <a:pt x="482065" y="5227884"/>
                </a:cubicBezTo>
                <a:cubicBezTo>
                  <a:pt x="482065" y="5282476"/>
                  <a:pt x="437809" y="5326732"/>
                  <a:pt x="383217" y="5326732"/>
                </a:cubicBezTo>
                <a:lnTo>
                  <a:pt x="383212" y="5326731"/>
                </a:lnTo>
                <a:lnTo>
                  <a:pt x="383206" y="5326732"/>
                </a:lnTo>
                <a:cubicBezTo>
                  <a:pt x="328613" y="5326732"/>
                  <a:pt x="284357" y="5282477"/>
                  <a:pt x="284357" y="5227884"/>
                </a:cubicBezTo>
                <a:cubicBezTo>
                  <a:pt x="284357" y="5173291"/>
                  <a:pt x="328613" y="5129035"/>
                  <a:pt x="383206" y="5129035"/>
                </a:cubicBezTo>
                <a:close/>
                <a:moveTo>
                  <a:pt x="5949532" y="5087955"/>
                </a:moveTo>
                <a:cubicBezTo>
                  <a:pt x="6027199" y="5087955"/>
                  <a:pt x="6089460" y="5150859"/>
                  <a:pt x="6089460" y="5227884"/>
                </a:cubicBezTo>
                <a:cubicBezTo>
                  <a:pt x="6089460" y="5304909"/>
                  <a:pt x="6027199" y="5367813"/>
                  <a:pt x="5949532" y="5367813"/>
                </a:cubicBezTo>
                <a:cubicBezTo>
                  <a:pt x="5872508" y="5367813"/>
                  <a:pt x="5809603" y="5304909"/>
                  <a:pt x="5809603" y="5227884"/>
                </a:cubicBezTo>
                <a:cubicBezTo>
                  <a:pt x="5809603" y="5150859"/>
                  <a:pt x="5872508" y="5087955"/>
                  <a:pt x="5949532" y="5087955"/>
                </a:cubicBezTo>
                <a:close/>
                <a:moveTo>
                  <a:pt x="939711" y="5087955"/>
                </a:moveTo>
                <a:lnTo>
                  <a:pt x="939716" y="5087956"/>
                </a:lnTo>
                <a:lnTo>
                  <a:pt x="939721" y="5087955"/>
                </a:lnTo>
                <a:lnTo>
                  <a:pt x="941664" y="5088350"/>
                </a:lnTo>
                <a:lnTo>
                  <a:pt x="994340" y="5098987"/>
                </a:lnTo>
                <a:cubicBezTo>
                  <a:pt x="1027858" y="5113189"/>
                  <a:pt x="1054596" y="5140068"/>
                  <a:pt x="1068697" y="5173525"/>
                </a:cubicBezTo>
                <a:lnTo>
                  <a:pt x="1078245" y="5220960"/>
                </a:lnTo>
                <a:lnTo>
                  <a:pt x="1079650" y="5227884"/>
                </a:lnTo>
                <a:cubicBezTo>
                  <a:pt x="1079650" y="5304909"/>
                  <a:pt x="1017387" y="5367813"/>
                  <a:pt x="939721" y="5367813"/>
                </a:cubicBezTo>
                <a:lnTo>
                  <a:pt x="939716" y="5367812"/>
                </a:lnTo>
                <a:lnTo>
                  <a:pt x="939711" y="5367813"/>
                </a:lnTo>
                <a:cubicBezTo>
                  <a:pt x="862686" y="5367813"/>
                  <a:pt x="799782" y="5304909"/>
                  <a:pt x="799782" y="5227884"/>
                </a:cubicBezTo>
                <a:cubicBezTo>
                  <a:pt x="799782" y="5150859"/>
                  <a:pt x="862686" y="5087955"/>
                  <a:pt x="939711" y="5087955"/>
                </a:cubicBezTo>
                <a:close/>
                <a:moveTo>
                  <a:pt x="1496217" y="5053294"/>
                </a:moveTo>
                <a:lnTo>
                  <a:pt x="1496222" y="5053295"/>
                </a:lnTo>
                <a:lnTo>
                  <a:pt x="1496229" y="5053294"/>
                </a:lnTo>
                <a:lnTo>
                  <a:pt x="1499202" y="5053896"/>
                </a:lnTo>
                <a:lnTo>
                  <a:pt x="1564386" y="5067034"/>
                </a:lnTo>
                <a:cubicBezTo>
                  <a:pt x="1606208" y="5084726"/>
                  <a:pt x="1639565" y="5118223"/>
                  <a:pt x="1657157" y="5159985"/>
                </a:cubicBezTo>
                <a:lnTo>
                  <a:pt x="1668969" y="5218743"/>
                </a:lnTo>
                <a:lnTo>
                  <a:pt x="1670819" y="5227883"/>
                </a:lnTo>
                <a:cubicBezTo>
                  <a:pt x="1670819" y="5324165"/>
                  <a:pt x="1593153" y="5402473"/>
                  <a:pt x="1496229" y="5402473"/>
                </a:cubicBezTo>
                <a:lnTo>
                  <a:pt x="1496222" y="5402472"/>
                </a:lnTo>
                <a:lnTo>
                  <a:pt x="1496217" y="5402473"/>
                </a:lnTo>
                <a:cubicBezTo>
                  <a:pt x="1399935" y="5402473"/>
                  <a:pt x="1321626" y="5324165"/>
                  <a:pt x="1321626" y="5227883"/>
                </a:cubicBezTo>
                <a:cubicBezTo>
                  <a:pt x="1321626" y="5131602"/>
                  <a:pt x="1399935" y="5053294"/>
                  <a:pt x="1496217" y="5053294"/>
                </a:cubicBezTo>
                <a:close/>
                <a:moveTo>
                  <a:pt x="5393028" y="5050727"/>
                </a:moveTo>
                <a:cubicBezTo>
                  <a:pt x="5490593" y="5050727"/>
                  <a:pt x="5570186" y="5129677"/>
                  <a:pt x="5570186" y="5227884"/>
                </a:cubicBezTo>
                <a:cubicBezTo>
                  <a:pt x="5570186" y="5326091"/>
                  <a:pt x="5490593" y="5405041"/>
                  <a:pt x="5393028" y="5405041"/>
                </a:cubicBezTo>
                <a:cubicBezTo>
                  <a:pt x="5368637" y="5405041"/>
                  <a:pt x="5345369" y="5400107"/>
                  <a:pt x="5324187" y="5391171"/>
                </a:cubicBezTo>
                <a:lnTo>
                  <a:pt x="5324111" y="5391120"/>
                </a:lnTo>
                <a:lnTo>
                  <a:pt x="5323916" y="5391081"/>
                </a:lnTo>
                <a:lnTo>
                  <a:pt x="5293618" y="5370612"/>
                </a:lnTo>
                <a:lnTo>
                  <a:pt x="5267862" y="5353290"/>
                </a:lnTo>
                <a:lnTo>
                  <a:pt x="5267765" y="5353147"/>
                </a:lnTo>
                <a:lnTo>
                  <a:pt x="5267621" y="5353050"/>
                </a:lnTo>
                <a:lnTo>
                  <a:pt x="5250298" y="5327292"/>
                </a:lnTo>
                <a:lnTo>
                  <a:pt x="5229831" y="5296996"/>
                </a:lnTo>
                <a:lnTo>
                  <a:pt x="5229791" y="5296801"/>
                </a:lnTo>
                <a:lnTo>
                  <a:pt x="5229740" y="5296725"/>
                </a:lnTo>
                <a:cubicBezTo>
                  <a:pt x="5220804" y="5275543"/>
                  <a:pt x="5215870" y="5252275"/>
                  <a:pt x="5215870" y="5227884"/>
                </a:cubicBezTo>
                <a:cubicBezTo>
                  <a:pt x="5215870" y="5203493"/>
                  <a:pt x="5220804" y="5180225"/>
                  <a:pt x="5229740" y="5159044"/>
                </a:cubicBezTo>
                <a:lnTo>
                  <a:pt x="5229791" y="5158968"/>
                </a:lnTo>
                <a:lnTo>
                  <a:pt x="5229831" y="5158772"/>
                </a:lnTo>
                <a:lnTo>
                  <a:pt x="5250355" y="5128394"/>
                </a:lnTo>
                <a:lnTo>
                  <a:pt x="5267621" y="5102719"/>
                </a:lnTo>
                <a:lnTo>
                  <a:pt x="5267764" y="5102622"/>
                </a:lnTo>
                <a:lnTo>
                  <a:pt x="5267862" y="5102478"/>
                </a:lnTo>
                <a:lnTo>
                  <a:pt x="5293704" y="5085099"/>
                </a:lnTo>
                <a:lnTo>
                  <a:pt x="5323916" y="5064688"/>
                </a:lnTo>
                <a:lnTo>
                  <a:pt x="5324111" y="5064649"/>
                </a:lnTo>
                <a:lnTo>
                  <a:pt x="5324187" y="5064598"/>
                </a:lnTo>
                <a:cubicBezTo>
                  <a:pt x="5345369" y="5055662"/>
                  <a:pt x="5368637" y="5050727"/>
                  <a:pt x="5393028" y="5050727"/>
                </a:cubicBezTo>
                <a:close/>
                <a:moveTo>
                  <a:pt x="2053365" y="5023126"/>
                </a:moveTo>
                <a:lnTo>
                  <a:pt x="2053370" y="5023127"/>
                </a:lnTo>
                <a:lnTo>
                  <a:pt x="2053377" y="5023126"/>
                </a:lnTo>
                <a:cubicBezTo>
                  <a:pt x="2166350" y="5023126"/>
                  <a:pt x="2258139" y="5114914"/>
                  <a:pt x="2258139" y="5227884"/>
                </a:cubicBezTo>
                <a:cubicBezTo>
                  <a:pt x="2258139" y="5340854"/>
                  <a:pt x="2166350" y="5432642"/>
                  <a:pt x="2053377" y="5432642"/>
                </a:cubicBezTo>
                <a:lnTo>
                  <a:pt x="2053370" y="5432642"/>
                </a:lnTo>
                <a:lnTo>
                  <a:pt x="2053365" y="5432642"/>
                </a:lnTo>
                <a:cubicBezTo>
                  <a:pt x="1940394" y="5432642"/>
                  <a:pt x="1848606" y="5340854"/>
                  <a:pt x="1848606" y="5227884"/>
                </a:cubicBezTo>
                <a:cubicBezTo>
                  <a:pt x="1848606" y="5114914"/>
                  <a:pt x="1940394" y="5023126"/>
                  <a:pt x="2053365" y="5023126"/>
                </a:cubicBezTo>
                <a:close/>
                <a:moveTo>
                  <a:pt x="4836522" y="5020558"/>
                </a:moveTo>
                <a:cubicBezTo>
                  <a:pt x="4950776" y="5020558"/>
                  <a:pt x="5043848" y="5113630"/>
                  <a:pt x="5043848" y="5227884"/>
                </a:cubicBezTo>
                <a:cubicBezTo>
                  <a:pt x="5043848" y="5342138"/>
                  <a:pt x="4950776" y="5435209"/>
                  <a:pt x="4836522" y="5435209"/>
                </a:cubicBezTo>
                <a:cubicBezTo>
                  <a:pt x="4722269" y="5435209"/>
                  <a:pt x="4629197" y="5342138"/>
                  <a:pt x="4629197" y="5227884"/>
                </a:cubicBezTo>
                <a:cubicBezTo>
                  <a:pt x="4629197" y="5113630"/>
                  <a:pt x="4722269" y="5020558"/>
                  <a:pt x="4836522" y="5020558"/>
                </a:cubicBezTo>
                <a:close/>
                <a:moveTo>
                  <a:pt x="4280017" y="4998735"/>
                </a:moveTo>
                <a:cubicBezTo>
                  <a:pt x="4406467" y="4998735"/>
                  <a:pt x="4509167" y="5101435"/>
                  <a:pt x="4509167" y="5227884"/>
                </a:cubicBezTo>
                <a:cubicBezTo>
                  <a:pt x="4509167" y="5354333"/>
                  <a:pt x="4406467" y="5457033"/>
                  <a:pt x="4280017" y="5457033"/>
                </a:cubicBezTo>
                <a:cubicBezTo>
                  <a:pt x="4153578" y="5457033"/>
                  <a:pt x="4050878" y="5354333"/>
                  <a:pt x="4050878" y="5227884"/>
                </a:cubicBezTo>
                <a:cubicBezTo>
                  <a:pt x="4050878" y="5101435"/>
                  <a:pt x="4153578" y="4998735"/>
                  <a:pt x="4280017" y="4998735"/>
                </a:cubicBezTo>
                <a:close/>
                <a:moveTo>
                  <a:pt x="2609873" y="4998735"/>
                </a:moveTo>
                <a:lnTo>
                  <a:pt x="2609880" y="4998736"/>
                </a:lnTo>
                <a:lnTo>
                  <a:pt x="2609887" y="4998735"/>
                </a:lnTo>
                <a:cubicBezTo>
                  <a:pt x="2736336" y="4998735"/>
                  <a:pt x="2839035" y="5101435"/>
                  <a:pt x="2839035" y="5227884"/>
                </a:cubicBezTo>
                <a:cubicBezTo>
                  <a:pt x="2839035" y="5354333"/>
                  <a:pt x="2736336" y="5457033"/>
                  <a:pt x="2609887" y="5457033"/>
                </a:cubicBezTo>
                <a:lnTo>
                  <a:pt x="2609880" y="5457033"/>
                </a:lnTo>
                <a:lnTo>
                  <a:pt x="2609873" y="5457033"/>
                </a:lnTo>
                <a:cubicBezTo>
                  <a:pt x="2483423" y="5457033"/>
                  <a:pt x="2380723" y="5354333"/>
                  <a:pt x="2380723" y="5227884"/>
                </a:cubicBezTo>
                <a:cubicBezTo>
                  <a:pt x="2380723" y="5101435"/>
                  <a:pt x="2483423" y="4998735"/>
                  <a:pt x="2609873" y="4998735"/>
                </a:cubicBezTo>
                <a:close/>
                <a:moveTo>
                  <a:pt x="8176195" y="4631582"/>
                </a:moveTo>
                <a:cubicBezTo>
                  <a:pt x="8198660" y="4631582"/>
                  <a:pt x="8215991" y="4648913"/>
                  <a:pt x="8215991" y="4671379"/>
                </a:cubicBezTo>
                <a:cubicBezTo>
                  <a:pt x="8215991" y="4693202"/>
                  <a:pt x="8198660" y="4711175"/>
                  <a:pt x="8176195" y="4711175"/>
                </a:cubicBezTo>
                <a:cubicBezTo>
                  <a:pt x="8154371" y="4711175"/>
                  <a:pt x="8136398" y="4693202"/>
                  <a:pt x="8136398" y="4671379"/>
                </a:cubicBezTo>
                <a:cubicBezTo>
                  <a:pt x="8136398" y="4649555"/>
                  <a:pt x="8154371" y="4631582"/>
                  <a:pt x="8176195" y="4631582"/>
                </a:cubicBezTo>
                <a:close/>
                <a:moveTo>
                  <a:pt x="7619689" y="4597563"/>
                </a:moveTo>
                <a:cubicBezTo>
                  <a:pt x="7660769" y="4597563"/>
                  <a:pt x="7693504" y="4630299"/>
                  <a:pt x="7693504" y="4671379"/>
                </a:cubicBezTo>
                <a:cubicBezTo>
                  <a:pt x="7693504" y="4681489"/>
                  <a:pt x="7691458" y="4691157"/>
                  <a:pt x="7687747" y="4699973"/>
                </a:cubicBezTo>
                <a:lnTo>
                  <a:pt x="7687696" y="4700048"/>
                </a:lnTo>
                <a:lnTo>
                  <a:pt x="7687657" y="4700243"/>
                </a:lnTo>
                <a:lnTo>
                  <a:pt x="7679174" y="4712756"/>
                </a:lnTo>
                <a:lnTo>
                  <a:pt x="7672001" y="4723451"/>
                </a:lnTo>
                <a:lnTo>
                  <a:pt x="7671857" y="4723549"/>
                </a:lnTo>
                <a:lnTo>
                  <a:pt x="7671760" y="4723691"/>
                </a:lnTo>
                <a:lnTo>
                  <a:pt x="7661143" y="4730812"/>
                </a:lnTo>
                <a:lnTo>
                  <a:pt x="7648553" y="4739347"/>
                </a:lnTo>
                <a:lnTo>
                  <a:pt x="7648358" y="4739387"/>
                </a:lnTo>
                <a:lnTo>
                  <a:pt x="7648282" y="4739437"/>
                </a:lnTo>
                <a:cubicBezTo>
                  <a:pt x="7639466" y="4743148"/>
                  <a:pt x="7629798" y="4745194"/>
                  <a:pt x="7619689" y="4745194"/>
                </a:cubicBezTo>
                <a:cubicBezTo>
                  <a:pt x="7609579" y="4745194"/>
                  <a:pt x="7599911" y="4743148"/>
                  <a:pt x="7591095" y="4739437"/>
                </a:cubicBezTo>
                <a:lnTo>
                  <a:pt x="7591020" y="4739387"/>
                </a:lnTo>
                <a:lnTo>
                  <a:pt x="7590824" y="4739347"/>
                </a:lnTo>
                <a:lnTo>
                  <a:pt x="7578202" y="4730790"/>
                </a:lnTo>
                <a:lnTo>
                  <a:pt x="7567616" y="4723691"/>
                </a:lnTo>
                <a:lnTo>
                  <a:pt x="7567520" y="4723549"/>
                </a:lnTo>
                <a:lnTo>
                  <a:pt x="7567375" y="4723451"/>
                </a:lnTo>
                <a:lnTo>
                  <a:pt x="7560183" y="4712726"/>
                </a:lnTo>
                <a:lnTo>
                  <a:pt x="7551720" y="4700243"/>
                </a:lnTo>
                <a:lnTo>
                  <a:pt x="7551681" y="4700049"/>
                </a:lnTo>
                <a:lnTo>
                  <a:pt x="7551629" y="4699973"/>
                </a:lnTo>
                <a:cubicBezTo>
                  <a:pt x="7547919" y="4691157"/>
                  <a:pt x="7545873" y="4681489"/>
                  <a:pt x="7545873" y="4671379"/>
                </a:cubicBezTo>
                <a:cubicBezTo>
                  <a:pt x="7545873" y="4661270"/>
                  <a:pt x="7547919" y="4651602"/>
                  <a:pt x="7551629" y="4642786"/>
                </a:cubicBezTo>
                <a:lnTo>
                  <a:pt x="7551680" y="4642710"/>
                </a:lnTo>
                <a:lnTo>
                  <a:pt x="7551720" y="4642515"/>
                </a:lnTo>
                <a:lnTo>
                  <a:pt x="7560209" y="4629993"/>
                </a:lnTo>
                <a:lnTo>
                  <a:pt x="7567375" y="4619307"/>
                </a:lnTo>
                <a:lnTo>
                  <a:pt x="7567520" y="4619209"/>
                </a:lnTo>
                <a:lnTo>
                  <a:pt x="7567616" y="4619066"/>
                </a:lnTo>
                <a:lnTo>
                  <a:pt x="7578237" y="4611944"/>
                </a:lnTo>
                <a:lnTo>
                  <a:pt x="7590824" y="4603410"/>
                </a:lnTo>
                <a:lnTo>
                  <a:pt x="7591020" y="4603371"/>
                </a:lnTo>
                <a:lnTo>
                  <a:pt x="7591095" y="4603320"/>
                </a:lnTo>
                <a:cubicBezTo>
                  <a:pt x="7599911" y="4599609"/>
                  <a:pt x="7609579" y="4597563"/>
                  <a:pt x="7619689" y="4597563"/>
                </a:cubicBezTo>
                <a:close/>
                <a:moveTo>
                  <a:pt x="7063184" y="4549423"/>
                </a:moveTo>
                <a:cubicBezTo>
                  <a:pt x="7130581" y="4549423"/>
                  <a:pt x="7185140" y="4603983"/>
                  <a:pt x="7185140" y="4671380"/>
                </a:cubicBezTo>
                <a:cubicBezTo>
                  <a:pt x="7185140" y="4738776"/>
                  <a:pt x="7130581" y="4793336"/>
                  <a:pt x="7063184" y="4793336"/>
                </a:cubicBezTo>
                <a:cubicBezTo>
                  <a:pt x="6995787" y="4793336"/>
                  <a:pt x="6941228" y="4738776"/>
                  <a:pt x="6941228" y="4671380"/>
                </a:cubicBezTo>
                <a:cubicBezTo>
                  <a:pt x="6941228" y="4603983"/>
                  <a:pt x="6995787" y="4549423"/>
                  <a:pt x="7063184" y="4549423"/>
                </a:cubicBezTo>
                <a:close/>
                <a:moveTo>
                  <a:pt x="6506679" y="4496789"/>
                </a:moveTo>
                <a:cubicBezTo>
                  <a:pt x="6602318" y="4496789"/>
                  <a:pt x="6679985" y="4574456"/>
                  <a:pt x="6679985" y="4670737"/>
                </a:cubicBezTo>
                <a:lnTo>
                  <a:pt x="6679920" y="4671058"/>
                </a:lnTo>
                <a:lnTo>
                  <a:pt x="6679985" y="4671379"/>
                </a:lnTo>
                <a:cubicBezTo>
                  <a:pt x="6679985" y="4767660"/>
                  <a:pt x="6602318" y="4845327"/>
                  <a:pt x="6506679" y="4845327"/>
                </a:cubicBezTo>
                <a:cubicBezTo>
                  <a:pt x="6410398" y="4845327"/>
                  <a:pt x="6332731" y="4767018"/>
                  <a:pt x="6332731" y="4671379"/>
                </a:cubicBezTo>
                <a:lnTo>
                  <a:pt x="6332796" y="4671058"/>
                </a:lnTo>
                <a:lnTo>
                  <a:pt x="6332731" y="4670737"/>
                </a:lnTo>
                <a:cubicBezTo>
                  <a:pt x="6332731" y="4575098"/>
                  <a:pt x="6410398" y="4496789"/>
                  <a:pt x="6506679" y="4496789"/>
                </a:cubicBezTo>
                <a:close/>
                <a:moveTo>
                  <a:pt x="383217" y="4496789"/>
                </a:moveTo>
                <a:cubicBezTo>
                  <a:pt x="478856" y="4496789"/>
                  <a:pt x="557164" y="4574456"/>
                  <a:pt x="557164" y="4670737"/>
                </a:cubicBezTo>
                <a:lnTo>
                  <a:pt x="557093" y="4671084"/>
                </a:lnTo>
                <a:lnTo>
                  <a:pt x="557154" y="4671379"/>
                </a:lnTo>
                <a:cubicBezTo>
                  <a:pt x="557154" y="4767660"/>
                  <a:pt x="478845" y="4845327"/>
                  <a:pt x="383206" y="4845327"/>
                </a:cubicBezTo>
                <a:cubicBezTo>
                  <a:pt x="286925" y="4845327"/>
                  <a:pt x="209258" y="4767018"/>
                  <a:pt x="209258" y="4671379"/>
                </a:cubicBezTo>
                <a:lnTo>
                  <a:pt x="209328" y="4671031"/>
                </a:lnTo>
                <a:lnTo>
                  <a:pt x="209269" y="4670737"/>
                </a:lnTo>
                <a:cubicBezTo>
                  <a:pt x="209269" y="4575098"/>
                  <a:pt x="286936" y="4496789"/>
                  <a:pt x="383217" y="4496789"/>
                </a:cubicBezTo>
                <a:close/>
                <a:moveTo>
                  <a:pt x="5958673" y="4447478"/>
                </a:moveTo>
                <a:cubicBezTo>
                  <a:pt x="5973085" y="4448063"/>
                  <a:pt x="5987390" y="4450032"/>
                  <a:pt x="6001379" y="4453336"/>
                </a:cubicBezTo>
                <a:lnTo>
                  <a:pt x="6007264" y="4455334"/>
                </a:lnTo>
                <a:lnTo>
                  <a:pt x="6011809" y="4456069"/>
                </a:lnTo>
                <a:lnTo>
                  <a:pt x="6021623" y="4460212"/>
                </a:lnTo>
                <a:lnTo>
                  <a:pt x="6042195" y="4467199"/>
                </a:lnTo>
                <a:lnTo>
                  <a:pt x="6053473" y="4473656"/>
                </a:lnTo>
                <a:lnTo>
                  <a:pt x="6061505" y="4477047"/>
                </a:lnTo>
                <a:lnTo>
                  <a:pt x="6068378" y="4482190"/>
                </a:lnTo>
                <a:lnTo>
                  <a:pt x="6079877" y="4488774"/>
                </a:lnTo>
                <a:lnTo>
                  <a:pt x="6086208" y="4495533"/>
                </a:lnTo>
                <a:lnTo>
                  <a:pt x="6105334" y="4509845"/>
                </a:lnTo>
                <a:lnTo>
                  <a:pt x="6140831" y="4553846"/>
                </a:lnTo>
                <a:lnTo>
                  <a:pt x="6140866" y="4553883"/>
                </a:lnTo>
                <a:cubicBezTo>
                  <a:pt x="6157173" y="4580271"/>
                  <a:pt x="6167359" y="4608714"/>
                  <a:pt x="6171818" y="4637555"/>
                </a:cubicBezTo>
                <a:lnTo>
                  <a:pt x="6171818" y="4637560"/>
                </a:lnTo>
                <a:lnTo>
                  <a:pt x="6171818" y="4637561"/>
                </a:lnTo>
                <a:cubicBezTo>
                  <a:pt x="6185193" y="4724083"/>
                  <a:pt x="6147015" y="4814187"/>
                  <a:pt x="6067853" y="4863106"/>
                </a:cubicBezTo>
                <a:cubicBezTo>
                  <a:pt x="5962303" y="4928332"/>
                  <a:pt x="5823862" y="4895642"/>
                  <a:pt x="5758636" y="4790093"/>
                </a:cubicBezTo>
                <a:cubicBezTo>
                  <a:pt x="5742329" y="4763705"/>
                  <a:pt x="5732144" y="4735262"/>
                  <a:pt x="5727684" y="4706421"/>
                </a:cubicBezTo>
                <a:lnTo>
                  <a:pt x="5727684" y="4706416"/>
                </a:lnTo>
                <a:lnTo>
                  <a:pt x="5727684" y="4706415"/>
                </a:lnTo>
                <a:cubicBezTo>
                  <a:pt x="5714309" y="4619892"/>
                  <a:pt x="5752487" y="4529789"/>
                  <a:pt x="5831650" y="4480870"/>
                </a:cubicBezTo>
                <a:cubicBezTo>
                  <a:pt x="5844843" y="4472717"/>
                  <a:pt x="5858551" y="4466093"/>
                  <a:pt x="5872565" y="4460951"/>
                </a:cubicBezTo>
                <a:lnTo>
                  <a:pt x="5887123" y="4457194"/>
                </a:lnTo>
                <a:lnTo>
                  <a:pt x="5893791" y="4454348"/>
                </a:lnTo>
                <a:lnTo>
                  <a:pt x="5901185" y="4453566"/>
                </a:lnTo>
                <a:lnTo>
                  <a:pt x="5915321" y="4449918"/>
                </a:lnTo>
                <a:cubicBezTo>
                  <a:pt x="5929741" y="4447689"/>
                  <a:pt x="5944262" y="4446892"/>
                  <a:pt x="5958673" y="4447478"/>
                </a:cubicBezTo>
                <a:close/>
                <a:moveTo>
                  <a:pt x="939710" y="4446723"/>
                </a:moveTo>
                <a:lnTo>
                  <a:pt x="939715" y="4446724"/>
                </a:lnTo>
                <a:lnTo>
                  <a:pt x="939720" y="4446723"/>
                </a:lnTo>
                <a:cubicBezTo>
                  <a:pt x="1063795" y="4446723"/>
                  <a:pt x="1164377" y="4547305"/>
                  <a:pt x="1164377" y="4671379"/>
                </a:cubicBezTo>
                <a:cubicBezTo>
                  <a:pt x="1164377" y="4795453"/>
                  <a:pt x="1063795" y="4896035"/>
                  <a:pt x="939720" y="4896035"/>
                </a:cubicBezTo>
                <a:lnTo>
                  <a:pt x="939715" y="4896035"/>
                </a:lnTo>
                <a:lnTo>
                  <a:pt x="939710" y="4896035"/>
                </a:lnTo>
                <a:cubicBezTo>
                  <a:pt x="815636" y="4896035"/>
                  <a:pt x="715054" y="4795453"/>
                  <a:pt x="715054" y="4671379"/>
                </a:cubicBezTo>
                <a:cubicBezTo>
                  <a:pt x="715054" y="4547305"/>
                  <a:pt x="815636" y="4446723"/>
                  <a:pt x="939710" y="4446723"/>
                </a:cubicBezTo>
                <a:close/>
                <a:moveTo>
                  <a:pt x="8733341" y="4078287"/>
                </a:moveTo>
                <a:cubicBezTo>
                  <a:pt x="8753239" y="4078287"/>
                  <a:pt x="8769286" y="4094334"/>
                  <a:pt x="8769286" y="4114232"/>
                </a:cubicBezTo>
                <a:lnTo>
                  <a:pt x="8769147" y="4114553"/>
                </a:lnTo>
                <a:lnTo>
                  <a:pt x="8769286" y="4114874"/>
                </a:lnTo>
                <a:cubicBezTo>
                  <a:pt x="8769286" y="4134772"/>
                  <a:pt x="8753239" y="4150819"/>
                  <a:pt x="8733341" y="4150819"/>
                </a:cubicBezTo>
                <a:cubicBezTo>
                  <a:pt x="8713443" y="4150819"/>
                  <a:pt x="8697396" y="4134772"/>
                  <a:pt x="8697396" y="4114874"/>
                </a:cubicBezTo>
                <a:lnTo>
                  <a:pt x="8697529" y="4114553"/>
                </a:lnTo>
                <a:lnTo>
                  <a:pt x="8697396" y="4114232"/>
                </a:lnTo>
                <a:cubicBezTo>
                  <a:pt x="8697396" y="4094334"/>
                  <a:pt x="8713443" y="4078287"/>
                  <a:pt x="8733341" y="4078287"/>
                </a:cubicBezTo>
                <a:close/>
                <a:moveTo>
                  <a:pt x="8176194" y="4041058"/>
                </a:moveTo>
                <a:cubicBezTo>
                  <a:pt x="8216631" y="4041058"/>
                  <a:pt x="8250009" y="4073794"/>
                  <a:pt x="8249367" y="4114232"/>
                </a:cubicBezTo>
                <a:lnTo>
                  <a:pt x="8249302" y="4114553"/>
                </a:lnTo>
                <a:lnTo>
                  <a:pt x="8249367" y="4114873"/>
                </a:lnTo>
                <a:cubicBezTo>
                  <a:pt x="8250009" y="4155312"/>
                  <a:pt x="8216631" y="4188047"/>
                  <a:pt x="8176194" y="4188047"/>
                </a:cubicBezTo>
                <a:cubicBezTo>
                  <a:pt x="8135755" y="4188047"/>
                  <a:pt x="8103020" y="4155312"/>
                  <a:pt x="8103020" y="4114873"/>
                </a:cubicBezTo>
                <a:lnTo>
                  <a:pt x="8103084" y="4114553"/>
                </a:lnTo>
                <a:lnTo>
                  <a:pt x="8103020" y="4114232"/>
                </a:lnTo>
                <a:cubicBezTo>
                  <a:pt x="8103020" y="4073794"/>
                  <a:pt x="8135755" y="4041058"/>
                  <a:pt x="8176194" y="4041058"/>
                </a:cubicBezTo>
                <a:close/>
                <a:moveTo>
                  <a:pt x="0" y="4030788"/>
                </a:moveTo>
                <a:cubicBezTo>
                  <a:pt x="12196" y="4056463"/>
                  <a:pt x="19256" y="4084063"/>
                  <a:pt x="19256" y="4114232"/>
                </a:cubicBezTo>
                <a:cubicBezTo>
                  <a:pt x="19256" y="4144400"/>
                  <a:pt x="12196" y="4172642"/>
                  <a:pt x="0" y="4197675"/>
                </a:cubicBezTo>
                <a:close/>
                <a:moveTo>
                  <a:pt x="7619392" y="3987950"/>
                </a:moveTo>
                <a:cubicBezTo>
                  <a:pt x="7651753" y="3987950"/>
                  <a:pt x="7684114" y="4000296"/>
                  <a:pt x="7708804" y="4024986"/>
                </a:cubicBezTo>
                <a:cubicBezTo>
                  <a:pt x="7758185" y="4074367"/>
                  <a:pt x="7758185" y="4154429"/>
                  <a:pt x="7708805" y="4203810"/>
                </a:cubicBezTo>
                <a:cubicBezTo>
                  <a:pt x="7659423" y="4253191"/>
                  <a:pt x="7579361" y="4253191"/>
                  <a:pt x="7529980" y="4203810"/>
                </a:cubicBezTo>
                <a:cubicBezTo>
                  <a:pt x="7480599" y="4154429"/>
                  <a:pt x="7480599" y="4074367"/>
                  <a:pt x="7529980" y="4024985"/>
                </a:cubicBezTo>
                <a:cubicBezTo>
                  <a:pt x="7542325" y="4012640"/>
                  <a:pt x="7556588" y="4003381"/>
                  <a:pt x="7571810" y="3997209"/>
                </a:cubicBezTo>
                <a:cubicBezTo>
                  <a:pt x="7587031" y="3991036"/>
                  <a:pt x="7603212" y="3987950"/>
                  <a:pt x="7619392" y="3987950"/>
                </a:cubicBezTo>
                <a:close/>
                <a:moveTo>
                  <a:pt x="7063185" y="3924237"/>
                </a:moveTo>
                <a:cubicBezTo>
                  <a:pt x="7167810" y="3924237"/>
                  <a:pt x="7253179" y="4008964"/>
                  <a:pt x="7253179" y="4114232"/>
                </a:cubicBezTo>
                <a:lnTo>
                  <a:pt x="7253114" y="4114553"/>
                </a:lnTo>
                <a:lnTo>
                  <a:pt x="7253179" y="4114874"/>
                </a:lnTo>
                <a:cubicBezTo>
                  <a:pt x="7253179" y="4220141"/>
                  <a:pt x="7167810" y="4304869"/>
                  <a:pt x="7063185" y="4304869"/>
                </a:cubicBezTo>
                <a:cubicBezTo>
                  <a:pt x="6957917" y="4304869"/>
                  <a:pt x="6873190" y="4219499"/>
                  <a:pt x="6873190" y="4114874"/>
                </a:cubicBezTo>
                <a:lnTo>
                  <a:pt x="6873255" y="4114553"/>
                </a:lnTo>
                <a:lnTo>
                  <a:pt x="6873190" y="4114232"/>
                </a:lnTo>
                <a:cubicBezTo>
                  <a:pt x="6873190" y="4009606"/>
                  <a:pt x="6957917" y="3924237"/>
                  <a:pt x="7063185" y="3924237"/>
                </a:cubicBezTo>
                <a:close/>
                <a:moveTo>
                  <a:pt x="8733341" y="3496749"/>
                </a:moveTo>
                <a:cubicBezTo>
                  <a:pt x="8766719" y="3496749"/>
                  <a:pt x="8794319" y="3523708"/>
                  <a:pt x="8794319" y="3557727"/>
                </a:cubicBezTo>
                <a:lnTo>
                  <a:pt x="8794250" y="3558046"/>
                </a:lnTo>
                <a:lnTo>
                  <a:pt x="8794319" y="3558369"/>
                </a:lnTo>
                <a:cubicBezTo>
                  <a:pt x="8794319" y="3592388"/>
                  <a:pt x="8766719" y="3619347"/>
                  <a:pt x="8733341" y="3619347"/>
                </a:cubicBezTo>
                <a:cubicBezTo>
                  <a:pt x="8699322" y="3619347"/>
                  <a:pt x="8672363" y="3591746"/>
                  <a:pt x="8672363" y="3558369"/>
                </a:cubicBezTo>
                <a:lnTo>
                  <a:pt x="8672428" y="3558048"/>
                </a:lnTo>
                <a:lnTo>
                  <a:pt x="8672363" y="3557727"/>
                </a:lnTo>
                <a:cubicBezTo>
                  <a:pt x="8672363" y="3524350"/>
                  <a:pt x="8699322" y="3496749"/>
                  <a:pt x="8733341" y="3496749"/>
                </a:cubicBezTo>
                <a:close/>
                <a:moveTo>
                  <a:pt x="8176194" y="3440264"/>
                </a:moveTo>
                <a:cubicBezTo>
                  <a:pt x="8241023" y="3440264"/>
                  <a:pt x="8293657" y="3492898"/>
                  <a:pt x="8293657" y="3557727"/>
                </a:cubicBezTo>
                <a:cubicBezTo>
                  <a:pt x="8293657" y="3622556"/>
                  <a:pt x="8241023" y="3675190"/>
                  <a:pt x="8176194" y="3675190"/>
                </a:cubicBezTo>
                <a:cubicBezTo>
                  <a:pt x="8111364" y="3675190"/>
                  <a:pt x="8058731" y="3622556"/>
                  <a:pt x="8058731" y="3557727"/>
                </a:cubicBezTo>
                <a:cubicBezTo>
                  <a:pt x="8058731" y="3492898"/>
                  <a:pt x="8111364" y="3440264"/>
                  <a:pt x="8176194" y="3440264"/>
                </a:cubicBezTo>
                <a:close/>
                <a:moveTo>
                  <a:pt x="7619689" y="3372225"/>
                </a:moveTo>
                <a:cubicBezTo>
                  <a:pt x="7722389" y="3372225"/>
                  <a:pt x="7805191" y="3455027"/>
                  <a:pt x="7805191" y="3557726"/>
                </a:cubicBezTo>
                <a:cubicBezTo>
                  <a:pt x="7805191" y="3660426"/>
                  <a:pt x="7722389" y="3743228"/>
                  <a:pt x="7619689" y="3743228"/>
                </a:cubicBezTo>
                <a:cubicBezTo>
                  <a:pt x="7516989" y="3743228"/>
                  <a:pt x="7434187" y="3660426"/>
                  <a:pt x="7434187" y="3557726"/>
                </a:cubicBezTo>
                <a:cubicBezTo>
                  <a:pt x="7434187" y="3455027"/>
                  <a:pt x="7516989" y="3372225"/>
                  <a:pt x="7619689" y="3372225"/>
                </a:cubicBezTo>
                <a:close/>
                <a:moveTo>
                  <a:pt x="9289846" y="2954365"/>
                </a:moveTo>
                <a:cubicBezTo>
                  <a:pt x="9315521" y="2954365"/>
                  <a:pt x="9336702" y="2975547"/>
                  <a:pt x="9336702" y="3001222"/>
                </a:cubicBezTo>
                <a:cubicBezTo>
                  <a:pt x="9336702" y="3026897"/>
                  <a:pt x="9315521" y="3048079"/>
                  <a:pt x="9289846" y="3048079"/>
                </a:cubicBezTo>
                <a:cubicBezTo>
                  <a:pt x="9264171" y="3048079"/>
                  <a:pt x="9242989" y="3026897"/>
                  <a:pt x="9242989" y="3001222"/>
                </a:cubicBezTo>
                <a:cubicBezTo>
                  <a:pt x="9242989" y="2975547"/>
                  <a:pt x="9264171" y="2954365"/>
                  <a:pt x="9289846" y="2954365"/>
                </a:cubicBezTo>
                <a:close/>
                <a:moveTo>
                  <a:pt x="8733340" y="2907508"/>
                </a:moveTo>
                <a:cubicBezTo>
                  <a:pt x="8784690" y="2907508"/>
                  <a:pt x="8827054" y="2949230"/>
                  <a:pt x="8827054" y="3001221"/>
                </a:cubicBezTo>
                <a:cubicBezTo>
                  <a:pt x="8827054" y="3053214"/>
                  <a:pt x="8784690" y="3094935"/>
                  <a:pt x="8733340" y="3094935"/>
                </a:cubicBezTo>
                <a:cubicBezTo>
                  <a:pt x="8720503" y="3094935"/>
                  <a:pt x="8708227" y="3092328"/>
                  <a:pt x="8697034" y="3087604"/>
                </a:cubicBezTo>
                <a:lnTo>
                  <a:pt x="8696959" y="3087553"/>
                </a:lnTo>
                <a:lnTo>
                  <a:pt x="8696764" y="3087513"/>
                </a:lnTo>
                <a:lnTo>
                  <a:pt x="8680809" y="3076702"/>
                </a:lnTo>
                <a:lnTo>
                  <a:pt x="8667228" y="3067575"/>
                </a:lnTo>
                <a:lnTo>
                  <a:pt x="8667130" y="3067431"/>
                </a:lnTo>
                <a:lnTo>
                  <a:pt x="8666987" y="3067334"/>
                </a:lnTo>
                <a:lnTo>
                  <a:pt x="8657924" y="3053847"/>
                </a:lnTo>
                <a:lnTo>
                  <a:pt x="8647049" y="3037799"/>
                </a:lnTo>
                <a:lnTo>
                  <a:pt x="8647009" y="3037602"/>
                </a:lnTo>
                <a:lnTo>
                  <a:pt x="8646958" y="3037527"/>
                </a:lnTo>
                <a:cubicBezTo>
                  <a:pt x="8642235" y="3026335"/>
                  <a:pt x="8639627" y="3014059"/>
                  <a:pt x="8639627" y="3001221"/>
                </a:cubicBezTo>
                <a:cubicBezTo>
                  <a:pt x="8639627" y="2988384"/>
                  <a:pt x="8642235" y="2976108"/>
                  <a:pt x="8646958" y="2964916"/>
                </a:cubicBezTo>
                <a:lnTo>
                  <a:pt x="8647009" y="2964840"/>
                </a:lnTo>
                <a:lnTo>
                  <a:pt x="8647049" y="2964645"/>
                </a:lnTo>
                <a:lnTo>
                  <a:pt x="8657890" y="2948647"/>
                </a:lnTo>
                <a:lnTo>
                  <a:pt x="8666987" y="2935109"/>
                </a:lnTo>
                <a:lnTo>
                  <a:pt x="8667130" y="2935011"/>
                </a:lnTo>
                <a:lnTo>
                  <a:pt x="8667228" y="2934868"/>
                </a:lnTo>
                <a:lnTo>
                  <a:pt x="8680764" y="2925772"/>
                </a:lnTo>
                <a:lnTo>
                  <a:pt x="8696764" y="2914930"/>
                </a:lnTo>
                <a:lnTo>
                  <a:pt x="8696959" y="2914890"/>
                </a:lnTo>
                <a:lnTo>
                  <a:pt x="8697034" y="2914840"/>
                </a:lnTo>
                <a:cubicBezTo>
                  <a:pt x="8708227" y="2910116"/>
                  <a:pt x="8720503" y="2907508"/>
                  <a:pt x="8733340" y="2907508"/>
                </a:cubicBezTo>
                <a:close/>
                <a:moveTo>
                  <a:pt x="8176195" y="2838828"/>
                </a:moveTo>
                <a:cubicBezTo>
                  <a:pt x="8266057" y="2838828"/>
                  <a:pt x="8338588" y="2911360"/>
                  <a:pt x="8338588" y="3001222"/>
                </a:cubicBezTo>
                <a:cubicBezTo>
                  <a:pt x="8338588" y="3091085"/>
                  <a:pt x="8266057" y="3163617"/>
                  <a:pt x="8176195" y="3163617"/>
                </a:cubicBezTo>
                <a:cubicBezTo>
                  <a:pt x="8086332" y="3163617"/>
                  <a:pt x="8013800" y="3091085"/>
                  <a:pt x="8013800" y="3001222"/>
                </a:cubicBezTo>
                <a:cubicBezTo>
                  <a:pt x="8013800" y="2911360"/>
                  <a:pt x="8086332" y="2838828"/>
                  <a:pt x="8176195" y="2838828"/>
                </a:cubicBezTo>
                <a:close/>
                <a:moveTo>
                  <a:pt x="9289846" y="2378604"/>
                </a:moveTo>
                <a:cubicBezTo>
                  <a:pt x="9326433" y="2378604"/>
                  <a:pt x="9355959" y="2408130"/>
                  <a:pt x="9355959" y="2444075"/>
                </a:cubicBezTo>
                <a:cubicBezTo>
                  <a:pt x="9355959" y="2480662"/>
                  <a:pt x="9326433" y="2510188"/>
                  <a:pt x="9289846" y="2510188"/>
                </a:cubicBezTo>
                <a:cubicBezTo>
                  <a:pt x="9253259" y="2510188"/>
                  <a:pt x="9223733" y="2480662"/>
                  <a:pt x="9223733" y="2444075"/>
                </a:cubicBezTo>
                <a:cubicBezTo>
                  <a:pt x="9223733" y="2407488"/>
                  <a:pt x="9253259" y="2378604"/>
                  <a:pt x="9289846" y="2378604"/>
                </a:cubicBezTo>
                <a:close/>
                <a:moveTo>
                  <a:pt x="8733341" y="2316342"/>
                </a:moveTo>
                <a:cubicBezTo>
                  <a:pt x="8750993" y="2316342"/>
                  <a:pt x="8767842" y="2319913"/>
                  <a:pt x="8783186" y="2326382"/>
                </a:cubicBezTo>
                <a:lnTo>
                  <a:pt x="8783262" y="2326432"/>
                </a:lnTo>
                <a:lnTo>
                  <a:pt x="8783457" y="2326472"/>
                </a:lnTo>
                <a:lnTo>
                  <a:pt x="8805377" y="2341293"/>
                </a:lnTo>
                <a:lnTo>
                  <a:pt x="8824006" y="2353812"/>
                </a:lnTo>
                <a:lnTo>
                  <a:pt x="8824103" y="2353955"/>
                </a:lnTo>
                <a:lnTo>
                  <a:pt x="8824247" y="2354052"/>
                </a:lnTo>
                <a:lnTo>
                  <a:pt x="8836766" y="2372684"/>
                </a:lnTo>
                <a:lnTo>
                  <a:pt x="8851586" y="2394601"/>
                </a:lnTo>
                <a:lnTo>
                  <a:pt x="8851626" y="2394796"/>
                </a:lnTo>
                <a:lnTo>
                  <a:pt x="8851677" y="2394872"/>
                </a:lnTo>
                <a:cubicBezTo>
                  <a:pt x="8858146" y="2410216"/>
                  <a:pt x="8861716" y="2427066"/>
                  <a:pt x="8861716" y="2444717"/>
                </a:cubicBezTo>
                <a:cubicBezTo>
                  <a:pt x="8861716" y="2515323"/>
                  <a:pt x="8804589" y="2573092"/>
                  <a:pt x="8733341" y="2573092"/>
                </a:cubicBezTo>
                <a:cubicBezTo>
                  <a:pt x="8715689" y="2573092"/>
                  <a:pt x="8698840" y="2569522"/>
                  <a:pt x="8683496" y="2563053"/>
                </a:cubicBezTo>
                <a:lnTo>
                  <a:pt x="8683420" y="2563002"/>
                </a:lnTo>
                <a:lnTo>
                  <a:pt x="8683225" y="2562963"/>
                </a:lnTo>
                <a:lnTo>
                  <a:pt x="8661295" y="2548134"/>
                </a:lnTo>
                <a:lnTo>
                  <a:pt x="8642676" y="2535623"/>
                </a:lnTo>
                <a:lnTo>
                  <a:pt x="8642579" y="2535479"/>
                </a:lnTo>
                <a:lnTo>
                  <a:pt x="8642436" y="2535382"/>
                </a:lnTo>
                <a:lnTo>
                  <a:pt x="8629916" y="2516751"/>
                </a:lnTo>
                <a:lnTo>
                  <a:pt x="8615096" y="2494834"/>
                </a:lnTo>
                <a:lnTo>
                  <a:pt x="8615056" y="2494638"/>
                </a:lnTo>
                <a:lnTo>
                  <a:pt x="8615005" y="2494563"/>
                </a:lnTo>
                <a:cubicBezTo>
                  <a:pt x="8608536" y="2479218"/>
                  <a:pt x="8604966" y="2462369"/>
                  <a:pt x="8604966" y="2444717"/>
                </a:cubicBezTo>
                <a:cubicBezTo>
                  <a:pt x="8604966" y="2427066"/>
                  <a:pt x="8608536" y="2410216"/>
                  <a:pt x="8615005" y="2394872"/>
                </a:cubicBezTo>
                <a:lnTo>
                  <a:pt x="8615056" y="2394796"/>
                </a:lnTo>
                <a:lnTo>
                  <a:pt x="8615096" y="2394601"/>
                </a:lnTo>
                <a:lnTo>
                  <a:pt x="8629916" y="2372683"/>
                </a:lnTo>
                <a:lnTo>
                  <a:pt x="8642436" y="2354052"/>
                </a:lnTo>
                <a:lnTo>
                  <a:pt x="8642579" y="2353955"/>
                </a:lnTo>
                <a:lnTo>
                  <a:pt x="8642676" y="2353812"/>
                </a:lnTo>
                <a:lnTo>
                  <a:pt x="8661295" y="2341300"/>
                </a:lnTo>
                <a:lnTo>
                  <a:pt x="8683225" y="2326472"/>
                </a:lnTo>
                <a:lnTo>
                  <a:pt x="8683420" y="2326432"/>
                </a:lnTo>
                <a:lnTo>
                  <a:pt x="8683496" y="2326382"/>
                </a:lnTo>
                <a:cubicBezTo>
                  <a:pt x="8698840" y="2319913"/>
                  <a:pt x="8715689" y="2316342"/>
                  <a:pt x="8733341" y="2316342"/>
                </a:cubicBezTo>
                <a:close/>
                <a:moveTo>
                  <a:pt x="8176194" y="2230973"/>
                </a:moveTo>
                <a:cubicBezTo>
                  <a:pt x="8294299" y="2230973"/>
                  <a:pt x="8390580" y="2326612"/>
                  <a:pt x="8389938" y="2444717"/>
                </a:cubicBezTo>
                <a:cubicBezTo>
                  <a:pt x="8390580" y="2562822"/>
                  <a:pt x="8294299" y="2658462"/>
                  <a:pt x="8176194" y="2658462"/>
                </a:cubicBezTo>
                <a:cubicBezTo>
                  <a:pt x="8058089" y="2658462"/>
                  <a:pt x="7962450" y="2562822"/>
                  <a:pt x="7962450" y="2444717"/>
                </a:cubicBezTo>
                <a:cubicBezTo>
                  <a:pt x="7962450" y="2326612"/>
                  <a:pt x="8058089" y="2230973"/>
                  <a:pt x="8176194" y="2230973"/>
                </a:cubicBezTo>
                <a:close/>
                <a:moveTo>
                  <a:pt x="9846351" y="1849709"/>
                </a:moveTo>
                <a:cubicBezTo>
                  <a:pt x="9866890" y="1849709"/>
                  <a:pt x="9884221" y="1866398"/>
                  <a:pt x="9884221" y="1887579"/>
                </a:cubicBezTo>
                <a:lnTo>
                  <a:pt x="9884088" y="1887897"/>
                </a:lnTo>
                <a:lnTo>
                  <a:pt x="9884221" y="1888215"/>
                </a:lnTo>
                <a:cubicBezTo>
                  <a:pt x="9884221" y="1909397"/>
                  <a:pt x="9866890" y="1926085"/>
                  <a:pt x="9846351" y="1926085"/>
                </a:cubicBezTo>
                <a:cubicBezTo>
                  <a:pt x="9825169" y="1926085"/>
                  <a:pt x="9808480" y="1908755"/>
                  <a:pt x="9808480" y="1888215"/>
                </a:cubicBezTo>
                <a:lnTo>
                  <a:pt x="9808613" y="1887897"/>
                </a:lnTo>
                <a:lnTo>
                  <a:pt x="9808480" y="1887579"/>
                </a:lnTo>
                <a:cubicBezTo>
                  <a:pt x="9808480" y="1867040"/>
                  <a:pt x="9825169" y="1849709"/>
                  <a:pt x="9846351" y="1849709"/>
                </a:cubicBezTo>
                <a:close/>
                <a:moveTo>
                  <a:pt x="9289846" y="1802846"/>
                </a:moveTo>
                <a:cubicBezTo>
                  <a:pt x="9336702" y="1802846"/>
                  <a:pt x="9374573" y="1840716"/>
                  <a:pt x="9374573" y="1887573"/>
                </a:cubicBezTo>
                <a:lnTo>
                  <a:pt x="9374508" y="1887897"/>
                </a:lnTo>
                <a:lnTo>
                  <a:pt x="9374573" y="1888221"/>
                </a:lnTo>
                <a:cubicBezTo>
                  <a:pt x="9374573" y="1935078"/>
                  <a:pt x="9336702" y="1972949"/>
                  <a:pt x="9289846" y="1972949"/>
                </a:cubicBezTo>
                <a:cubicBezTo>
                  <a:pt x="9242989" y="1972949"/>
                  <a:pt x="9205118" y="1935078"/>
                  <a:pt x="9205118" y="1888221"/>
                </a:cubicBezTo>
                <a:lnTo>
                  <a:pt x="9205183" y="1887897"/>
                </a:lnTo>
                <a:lnTo>
                  <a:pt x="9205118" y="1887573"/>
                </a:lnTo>
                <a:cubicBezTo>
                  <a:pt x="9205118" y="1840716"/>
                  <a:pt x="9242989" y="1802846"/>
                  <a:pt x="9289846" y="1802846"/>
                </a:cubicBezTo>
                <a:close/>
                <a:moveTo>
                  <a:pt x="8733341" y="1725828"/>
                </a:moveTo>
                <a:cubicBezTo>
                  <a:pt x="8822562" y="1725828"/>
                  <a:pt x="8895094" y="1798360"/>
                  <a:pt x="8895094" y="1887580"/>
                </a:cubicBezTo>
                <a:lnTo>
                  <a:pt x="8895028" y="1887898"/>
                </a:lnTo>
                <a:lnTo>
                  <a:pt x="8895094" y="1888215"/>
                </a:lnTo>
                <a:cubicBezTo>
                  <a:pt x="8895094" y="1977436"/>
                  <a:pt x="8822562" y="2049968"/>
                  <a:pt x="8733341" y="2049968"/>
                </a:cubicBezTo>
                <a:cubicBezTo>
                  <a:pt x="8644120" y="2049968"/>
                  <a:pt x="8571589" y="1977436"/>
                  <a:pt x="8571589" y="1888215"/>
                </a:cubicBezTo>
                <a:lnTo>
                  <a:pt x="8571653" y="1887898"/>
                </a:lnTo>
                <a:lnTo>
                  <a:pt x="8571589" y="1887580"/>
                </a:lnTo>
                <a:cubicBezTo>
                  <a:pt x="8571589" y="1798360"/>
                  <a:pt x="8644120" y="1725828"/>
                  <a:pt x="8733341" y="1725828"/>
                </a:cubicBezTo>
                <a:close/>
                <a:moveTo>
                  <a:pt x="9846351" y="1283568"/>
                </a:moveTo>
                <a:cubicBezTo>
                  <a:pt x="9872668" y="1283568"/>
                  <a:pt x="9893850" y="1304750"/>
                  <a:pt x="9893850" y="1331067"/>
                </a:cubicBezTo>
                <a:lnTo>
                  <a:pt x="9893849" y="1331071"/>
                </a:lnTo>
                <a:lnTo>
                  <a:pt x="9893850" y="1331074"/>
                </a:lnTo>
                <a:cubicBezTo>
                  <a:pt x="9893850" y="1357390"/>
                  <a:pt x="9872668" y="1378572"/>
                  <a:pt x="9846351" y="1378572"/>
                </a:cubicBezTo>
                <a:cubicBezTo>
                  <a:pt x="9820034" y="1378572"/>
                  <a:pt x="9798852" y="1357390"/>
                  <a:pt x="9798852" y="1331074"/>
                </a:cubicBezTo>
                <a:lnTo>
                  <a:pt x="9798853" y="1331071"/>
                </a:lnTo>
                <a:lnTo>
                  <a:pt x="9798852" y="1331067"/>
                </a:lnTo>
                <a:cubicBezTo>
                  <a:pt x="9798852" y="1304750"/>
                  <a:pt x="9820034" y="1283568"/>
                  <a:pt x="9846351" y="1283568"/>
                </a:cubicBezTo>
                <a:close/>
                <a:moveTo>
                  <a:pt x="9289846" y="1227085"/>
                </a:moveTo>
                <a:cubicBezTo>
                  <a:pt x="9346972" y="1227085"/>
                  <a:pt x="9393829" y="1273942"/>
                  <a:pt x="9393829" y="1331069"/>
                </a:cubicBezTo>
                <a:lnTo>
                  <a:pt x="9393764" y="1331392"/>
                </a:lnTo>
                <a:lnTo>
                  <a:pt x="9393829" y="1331716"/>
                </a:lnTo>
                <a:cubicBezTo>
                  <a:pt x="9393829" y="1388843"/>
                  <a:pt x="9346972" y="1435699"/>
                  <a:pt x="9289846" y="1435699"/>
                </a:cubicBezTo>
                <a:cubicBezTo>
                  <a:pt x="9232077" y="1435699"/>
                  <a:pt x="9185862" y="1388843"/>
                  <a:pt x="9185862" y="1331716"/>
                </a:cubicBezTo>
                <a:lnTo>
                  <a:pt x="9185928" y="1331392"/>
                </a:lnTo>
                <a:lnTo>
                  <a:pt x="9185862" y="1331069"/>
                </a:lnTo>
                <a:cubicBezTo>
                  <a:pt x="9185862" y="1273942"/>
                  <a:pt x="9232077" y="1227085"/>
                  <a:pt x="9289846" y="1227085"/>
                </a:cubicBezTo>
                <a:close/>
                <a:moveTo>
                  <a:pt x="8733341" y="1144925"/>
                </a:moveTo>
                <a:cubicBezTo>
                  <a:pt x="8836040" y="1144925"/>
                  <a:pt x="8919484" y="1228369"/>
                  <a:pt x="8919484" y="1331069"/>
                </a:cubicBezTo>
                <a:lnTo>
                  <a:pt x="8919483" y="1331072"/>
                </a:lnTo>
                <a:lnTo>
                  <a:pt x="8919484" y="1331076"/>
                </a:lnTo>
                <a:cubicBezTo>
                  <a:pt x="8919484" y="1433776"/>
                  <a:pt x="8836040" y="1517219"/>
                  <a:pt x="8733341" y="1517219"/>
                </a:cubicBezTo>
                <a:cubicBezTo>
                  <a:pt x="8630641" y="1517219"/>
                  <a:pt x="8547197" y="1433776"/>
                  <a:pt x="8547197" y="1331076"/>
                </a:cubicBezTo>
                <a:lnTo>
                  <a:pt x="8547198" y="1331072"/>
                </a:lnTo>
                <a:lnTo>
                  <a:pt x="8547197" y="1331069"/>
                </a:lnTo>
                <a:cubicBezTo>
                  <a:pt x="8547197" y="1228369"/>
                  <a:pt x="8630641" y="1144925"/>
                  <a:pt x="8733341" y="1144925"/>
                </a:cubicBezTo>
                <a:close/>
                <a:moveTo>
                  <a:pt x="9846351" y="721287"/>
                </a:moveTo>
                <a:cubicBezTo>
                  <a:pt x="9875877" y="721287"/>
                  <a:pt x="9899627" y="745036"/>
                  <a:pt x="9899627" y="774563"/>
                </a:cubicBezTo>
                <a:lnTo>
                  <a:pt x="9899626" y="774566"/>
                </a:lnTo>
                <a:lnTo>
                  <a:pt x="9899627" y="774569"/>
                </a:lnTo>
                <a:cubicBezTo>
                  <a:pt x="9899627" y="804095"/>
                  <a:pt x="9875877" y="827844"/>
                  <a:pt x="9846351" y="827844"/>
                </a:cubicBezTo>
                <a:cubicBezTo>
                  <a:pt x="9816825" y="827844"/>
                  <a:pt x="9793075" y="804095"/>
                  <a:pt x="9793075" y="774569"/>
                </a:cubicBezTo>
                <a:lnTo>
                  <a:pt x="9793076" y="774566"/>
                </a:lnTo>
                <a:lnTo>
                  <a:pt x="9793075" y="774563"/>
                </a:lnTo>
                <a:cubicBezTo>
                  <a:pt x="9793075" y="745036"/>
                  <a:pt x="9816825" y="721287"/>
                  <a:pt x="9846351" y="721287"/>
                </a:cubicBezTo>
                <a:close/>
                <a:moveTo>
                  <a:pt x="9289847" y="657747"/>
                </a:moveTo>
                <a:cubicBezTo>
                  <a:pt x="9354034" y="657747"/>
                  <a:pt x="9406667" y="709739"/>
                  <a:pt x="9406667" y="774568"/>
                </a:cubicBezTo>
                <a:lnTo>
                  <a:pt x="9406601" y="774885"/>
                </a:lnTo>
                <a:lnTo>
                  <a:pt x="9406667" y="775204"/>
                </a:lnTo>
                <a:cubicBezTo>
                  <a:pt x="9406667" y="840033"/>
                  <a:pt x="9354034" y="892025"/>
                  <a:pt x="9289847" y="892025"/>
                </a:cubicBezTo>
                <a:cubicBezTo>
                  <a:pt x="9225017" y="892025"/>
                  <a:pt x="9173025" y="839391"/>
                  <a:pt x="9173025" y="775204"/>
                </a:cubicBezTo>
                <a:lnTo>
                  <a:pt x="9173089" y="774886"/>
                </a:lnTo>
                <a:lnTo>
                  <a:pt x="9173025" y="774568"/>
                </a:lnTo>
                <a:cubicBezTo>
                  <a:pt x="9173025" y="710381"/>
                  <a:pt x="9225017" y="657747"/>
                  <a:pt x="9289847" y="657747"/>
                </a:cubicBezTo>
                <a:close/>
                <a:moveTo>
                  <a:pt x="8733165" y="568394"/>
                </a:moveTo>
                <a:lnTo>
                  <a:pt x="8738850" y="568939"/>
                </a:lnTo>
                <a:lnTo>
                  <a:pt x="8739361" y="568866"/>
                </a:lnTo>
                <a:lnTo>
                  <a:pt x="8742720" y="569310"/>
                </a:lnTo>
                <a:lnTo>
                  <a:pt x="8772517" y="572166"/>
                </a:lnTo>
                <a:lnTo>
                  <a:pt x="8779110" y="574120"/>
                </a:lnTo>
                <a:lnTo>
                  <a:pt x="8780734" y="574335"/>
                </a:lnTo>
                <a:lnTo>
                  <a:pt x="8786198" y="576220"/>
                </a:lnTo>
                <a:lnTo>
                  <a:pt x="8810698" y="583481"/>
                </a:lnTo>
                <a:lnTo>
                  <a:pt x="8817299" y="586955"/>
                </a:lnTo>
                <a:lnTo>
                  <a:pt x="8820184" y="587951"/>
                </a:lnTo>
                <a:lnTo>
                  <a:pt x="8828406" y="592800"/>
                </a:lnTo>
                <a:lnTo>
                  <a:pt x="8846535" y="602340"/>
                </a:lnTo>
                <a:lnTo>
                  <a:pt x="8851608" y="606484"/>
                </a:lnTo>
                <a:lnTo>
                  <a:pt x="8855065" y="608523"/>
                </a:lnTo>
                <a:lnTo>
                  <a:pt x="8858018" y="611719"/>
                </a:lnTo>
                <a:lnTo>
                  <a:pt x="8878857" y="628742"/>
                </a:lnTo>
                <a:lnTo>
                  <a:pt x="8891949" y="648458"/>
                </a:lnTo>
                <a:lnTo>
                  <a:pt x="8908655" y="666546"/>
                </a:lnTo>
                <a:lnTo>
                  <a:pt x="8914857" y="682955"/>
                </a:lnTo>
                <a:lnTo>
                  <a:pt x="8924117" y="696901"/>
                </a:lnTo>
                <a:lnTo>
                  <a:pt x="8928352" y="718665"/>
                </a:lnTo>
                <a:lnTo>
                  <a:pt x="8936578" y="740430"/>
                </a:lnTo>
                <a:lnTo>
                  <a:pt x="8938781" y="772260"/>
                </a:lnTo>
                <a:lnTo>
                  <a:pt x="8939204" y="774434"/>
                </a:lnTo>
                <a:lnTo>
                  <a:pt x="8939003" y="775467"/>
                </a:lnTo>
                <a:lnTo>
                  <a:pt x="8939374" y="780829"/>
                </a:lnTo>
                <a:cubicBezTo>
                  <a:pt x="8938963" y="794513"/>
                  <a:pt x="8937175" y="808359"/>
                  <a:pt x="8933906" y="822202"/>
                </a:cubicBezTo>
                <a:lnTo>
                  <a:pt x="8926978" y="837265"/>
                </a:lnTo>
                <a:lnTo>
                  <a:pt x="8924117" y="851967"/>
                </a:lnTo>
                <a:lnTo>
                  <a:pt x="8911425" y="871080"/>
                </a:lnTo>
                <a:lnTo>
                  <a:pt x="8899718" y="896533"/>
                </a:lnTo>
                <a:lnTo>
                  <a:pt x="8886283" y="908942"/>
                </a:lnTo>
                <a:lnTo>
                  <a:pt x="8878856" y="920126"/>
                </a:lnTo>
                <a:cubicBezTo>
                  <a:pt x="8868798" y="930184"/>
                  <a:pt x="8857959" y="938984"/>
                  <a:pt x="8846534" y="946528"/>
                </a:cubicBezTo>
                <a:lnTo>
                  <a:pt x="8844334" y="947686"/>
                </a:lnTo>
                <a:lnTo>
                  <a:pt x="8841695" y="950123"/>
                </a:lnTo>
                <a:cubicBezTo>
                  <a:pt x="8819267" y="963982"/>
                  <a:pt x="8794196" y="973564"/>
                  <a:pt x="8767810" y="978046"/>
                </a:cubicBezTo>
                <a:lnTo>
                  <a:pt x="8734266" y="980368"/>
                </a:lnTo>
                <a:lnTo>
                  <a:pt x="8733165" y="980473"/>
                </a:lnTo>
                <a:lnTo>
                  <a:pt x="8732987" y="980456"/>
                </a:lnTo>
                <a:lnTo>
                  <a:pt x="8727412" y="980842"/>
                </a:lnTo>
                <a:lnTo>
                  <a:pt x="8702082" y="977494"/>
                </a:lnTo>
                <a:lnTo>
                  <a:pt x="8693812" y="976701"/>
                </a:lnTo>
                <a:lnTo>
                  <a:pt x="8691982" y="976159"/>
                </a:lnTo>
                <a:lnTo>
                  <a:pt x="8686038" y="975373"/>
                </a:lnTo>
                <a:lnTo>
                  <a:pt x="8666035" y="968469"/>
                </a:lnTo>
                <a:lnTo>
                  <a:pt x="8655632" y="965386"/>
                </a:lnTo>
                <a:lnTo>
                  <a:pt x="8652829" y="963911"/>
                </a:lnTo>
                <a:lnTo>
                  <a:pt x="8646588" y="961757"/>
                </a:lnTo>
                <a:lnTo>
                  <a:pt x="8628806" y="951270"/>
                </a:lnTo>
                <a:lnTo>
                  <a:pt x="8619795" y="946528"/>
                </a:lnTo>
                <a:lnTo>
                  <a:pt x="8617273" y="944468"/>
                </a:lnTo>
                <a:lnTo>
                  <a:pt x="8611707" y="941186"/>
                </a:lnTo>
                <a:lnTo>
                  <a:pt x="8606954" y="936039"/>
                </a:lnTo>
                <a:lnTo>
                  <a:pt x="8587473" y="920126"/>
                </a:lnTo>
                <a:lnTo>
                  <a:pt x="8575234" y="901695"/>
                </a:lnTo>
                <a:lnTo>
                  <a:pt x="8558117" y="883162"/>
                </a:lnTo>
                <a:lnTo>
                  <a:pt x="8551763" y="866350"/>
                </a:lnTo>
                <a:lnTo>
                  <a:pt x="8542212" y="851967"/>
                </a:lnTo>
                <a:lnTo>
                  <a:pt x="8537844" y="829519"/>
                </a:lnTo>
                <a:lnTo>
                  <a:pt x="8530194" y="809278"/>
                </a:lnTo>
                <a:lnTo>
                  <a:pt x="8528145" y="779677"/>
                </a:lnTo>
                <a:lnTo>
                  <a:pt x="8527125" y="774434"/>
                </a:lnTo>
                <a:lnTo>
                  <a:pt x="8527610" y="771942"/>
                </a:lnTo>
                <a:lnTo>
                  <a:pt x="8527398" y="768879"/>
                </a:lnTo>
                <a:cubicBezTo>
                  <a:pt x="8527809" y="755195"/>
                  <a:pt x="8529597" y="741349"/>
                  <a:pt x="8532866" y="727506"/>
                </a:cubicBezTo>
                <a:lnTo>
                  <a:pt x="8539052" y="713137"/>
                </a:lnTo>
                <a:lnTo>
                  <a:pt x="8542212" y="696901"/>
                </a:lnTo>
                <a:lnTo>
                  <a:pt x="8553108" y="680492"/>
                </a:lnTo>
                <a:lnTo>
                  <a:pt x="8561314" y="661433"/>
                </a:lnTo>
                <a:lnTo>
                  <a:pt x="8576600" y="645115"/>
                </a:lnTo>
                <a:lnTo>
                  <a:pt x="8587472" y="628742"/>
                </a:lnTo>
                <a:lnTo>
                  <a:pt x="8606485" y="613212"/>
                </a:lnTo>
                <a:lnTo>
                  <a:pt x="8608773" y="610769"/>
                </a:lnTo>
                <a:lnTo>
                  <a:pt x="8610724" y="609749"/>
                </a:lnTo>
                <a:lnTo>
                  <a:pt x="8619794" y="602340"/>
                </a:lnTo>
                <a:cubicBezTo>
                  <a:pt x="8631219" y="594797"/>
                  <a:pt x="8643230" y="588510"/>
                  <a:pt x="8655631" y="583481"/>
                </a:cubicBezTo>
                <a:lnTo>
                  <a:pt x="8667964" y="579826"/>
                </a:lnTo>
                <a:lnTo>
                  <a:pt x="8669903" y="578812"/>
                </a:lnTo>
                <a:lnTo>
                  <a:pt x="8672770" y="578402"/>
                </a:lnTo>
                <a:lnTo>
                  <a:pt x="8693812" y="572166"/>
                </a:lnTo>
                <a:cubicBezTo>
                  <a:pt x="8706799" y="569651"/>
                  <a:pt x="8719982" y="568394"/>
                  <a:pt x="8733165" y="568394"/>
                </a:cubicBezTo>
                <a:close/>
                <a:moveTo>
                  <a:pt x="9846351" y="162856"/>
                </a:moveTo>
                <a:cubicBezTo>
                  <a:pt x="9869459" y="162856"/>
                  <a:pt x="9888955" y="176576"/>
                  <a:pt x="9897259" y="196434"/>
                </a:cubicBezTo>
                <a:lnTo>
                  <a:pt x="9901550" y="218047"/>
                </a:lnTo>
                <a:lnTo>
                  <a:pt x="9901550" y="218073"/>
                </a:lnTo>
                <a:lnTo>
                  <a:pt x="9897259" y="239415"/>
                </a:lnTo>
                <a:cubicBezTo>
                  <a:pt x="9888955" y="259183"/>
                  <a:pt x="9869459" y="273264"/>
                  <a:pt x="9846351" y="273264"/>
                </a:cubicBezTo>
                <a:lnTo>
                  <a:pt x="9842370" y="272457"/>
                </a:lnTo>
                <a:lnTo>
                  <a:pt x="9824999" y="268965"/>
                </a:lnTo>
                <a:lnTo>
                  <a:pt x="9824937" y="268924"/>
                </a:lnTo>
                <a:lnTo>
                  <a:pt x="9824728" y="268881"/>
                </a:lnTo>
                <a:lnTo>
                  <a:pt x="9814698" y="262071"/>
                </a:lnTo>
                <a:lnTo>
                  <a:pt x="9807437" y="257211"/>
                </a:lnTo>
                <a:lnTo>
                  <a:pt x="9807348" y="257080"/>
                </a:lnTo>
                <a:lnTo>
                  <a:pt x="9807197" y="256977"/>
                </a:lnTo>
                <a:lnTo>
                  <a:pt x="9801574" y="248576"/>
                </a:lnTo>
                <a:lnTo>
                  <a:pt x="9795533" y="239680"/>
                </a:lnTo>
                <a:lnTo>
                  <a:pt x="9795495" y="239494"/>
                </a:lnTo>
                <a:lnTo>
                  <a:pt x="9795442" y="239415"/>
                </a:lnTo>
                <a:cubicBezTo>
                  <a:pt x="9792674" y="232826"/>
                  <a:pt x="9791150" y="225605"/>
                  <a:pt x="9791150" y="218063"/>
                </a:cubicBezTo>
                <a:lnTo>
                  <a:pt x="9791151" y="218060"/>
                </a:lnTo>
                <a:lnTo>
                  <a:pt x="9791150" y="218057"/>
                </a:lnTo>
                <a:cubicBezTo>
                  <a:pt x="9791150" y="210515"/>
                  <a:pt x="9792674" y="203294"/>
                  <a:pt x="9795442" y="196704"/>
                </a:cubicBezTo>
                <a:lnTo>
                  <a:pt x="9795495" y="196626"/>
                </a:lnTo>
                <a:lnTo>
                  <a:pt x="9795533" y="196440"/>
                </a:lnTo>
                <a:lnTo>
                  <a:pt x="9801568" y="187552"/>
                </a:lnTo>
                <a:lnTo>
                  <a:pt x="9807197" y="179143"/>
                </a:lnTo>
                <a:lnTo>
                  <a:pt x="9807349" y="179040"/>
                </a:lnTo>
                <a:lnTo>
                  <a:pt x="9807437" y="178909"/>
                </a:lnTo>
                <a:lnTo>
                  <a:pt x="9814685" y="174058"/>
                </a:lnTo>
                <a:lnTo>
                  <a:pt x="9824728" y="167238"/>
                </a:lnTo>
                <a:lnTo>
                  <a:pt x="9824937" y="167196"/>
                </a:lnTo>
                <a:lnTo>
                  <a:pt x="9824999" y="167155"/>
                </a:lnTo>
                <a:lnTo>
                  <a:pt x="9842295" y="163678"/>
                </a:lnTo>
                <a:close/>
                <a:moveTo>
                  <a:pt x="9289846" y="94817"/>
                </a:moveTo>
                <a:cubicBezTo>
                  <a:pt x="9357885" y="94817"/>
                  <a:pt x="9413086" y="150018"/>
                  <a:pt x="9413086" y="218057"/>
                </a:cubicBezTo>
                <a:lnTo>
                  <a:pt x="9413085" y="218060"/>
                </a:lnTo>
                <a:lnTo>
                  <a:pt x="9413086" y="218064"/>
                </a:lnTo>
                <a:cubicBezTo>
                  <a:pt x="9413086" y="286103"/>
                  <a:pt x="9357885" y="341304"/>
                  <a:pt x="9289846" y="341304"/>
                </a:cubicBezTo>
                <a:cubicBezTo>
                  <a:pt x="9221807" y="341304"/>
                  <a:pt x="9166606" y="286103"/>
                  <a:pt x="9166606" y="218064"/>
                </a:cubicBezTo>
                <a:lnTo>
                  <a:pt x="9166607" y="218060"/>
                </a:lnTo>
                <a:lnTo>
                  <a:pt x="9166606" y="218057"/>
                </a:lnTo>
                <a:cubicBezTo>
                  <a:pt x="9166606" y="150018"/>
                  <a:pt x="9221807" y="94817"/>
                  <a:pt x="9289846" y="94817"/>
                </a:cubicBezTo>
                <a:close/>
                <a:moveTo>
                  <a:pt x="8726879" y="5061"/>
                </a:moveTo>
                <a:lnTo>
                  <a:pt x="8732902" y="5478"/>
                </a:lnTo>
                <a:lnTo>
                  <a:pt x="8733282" y="5442"/>
                </a:lnTo>
                <a:lnTo>
                  <a:pt x="8735639" y="5668"/>
                </a:lnTo>
                <a:lnTo>
                  <a:pt x="8768536" y="7945"/>
                </a:lnTo>
                <a:lnTo>
                  <a:pt x="8773514" y="9298"/>
                </a:lnTo>
                <a:lnTo>
                  <a:pt x="8773860" y="9331"/>
                </a:lnTo>
                <a:lnTo>
                  <a:pt x="8776342" y="10066"/>
                </a:lnTo>
                <a:lnTo>
                  <a:pt x="8808159" y="18715"/>
                </a:lnTo>
                <a:lnTo>
                  <a:pt x="8812132" y="20673"/>
                </a:lnTo>
                <a:lnTo>
                  <a:pt x="8813230" y="20999"/>
                </a:lnTo>
                <a:lnTo>
                  <a:pt x="8819708" y="24407"/>
                </a:lnTo>
                <a:lnTo>
                  <a:pt x="8844722" y="36737"/>
                </a:lnTo>
                <a:lnTo>
                  <a:pt x="8846819" y="38674"/>
                </a:lnTo>
                <a:lnTo>
                  <a:pt x="8850184" y="40445"/>
                </a:lnTo>
                <a:cubicBezTo>
                  <a:pt x="8861964" y="48223"/>
                  <a:pt x="8873141" y="57298"/>
                  <a:pt x="8883512" y="67669"/>
                </a:cubicBezTo>
                <a:lnTo>
                  <a:pt x="8891917" y="80327"/>
                </a:lnTo>
                <a:lnTo>
                  <a:pt x="8904553" y="91997"/>
                </a:lnTo>
                <a:lnTo>
                  <a:pt x="8915563" y="115935"/>
                </a:lnTo>
                <a:lnTo>
                  <a:pt x="8930183" y="137952"/>
                </a:lnTo>
                <a:lnTo>
                  <a:pt x="8933479" y="154886"/>
                </a:lnTo>
                <a:lnTo>
                  <a:pt x="8939806" y="168642"/>
                </a:lnTo>
                <a:cubicBezTo>
                  <a:pt x="8943177" y="182917"/>
                  <a:pt x="8945021" y="197195"/>
                  <a:pt x="8945445" y="211305"/>
                </a:cubicBezTo>
                <a:lnTo>
                  <a:pt x="8945186" y="215047"/>
                </a:lnTo>
                <a:lnTo>
                  <a:pt x="8945741" y="217900"/>
                </a:lnTo>
                <a:lnTo>
                  <a:pt x="8944573" y="223902"/>
                </a:lnTo>
                <a:lnTo>
                  <a:pt x="8942561" y="252962"/>
                </a:lnTo>
                <a:lnTo>
                  <a:pt x="8935051" y="272834"/>
                </a:lnTo>
                <a:lnTo>
                  <a:pt x="8930184" y="297848"/>
                </a:lnTo>
                <a:lnTo>
                  <a:pt x="8919541" y="313876"/>
                </a:lnTo>
                <a:lnTo>
                  <a:pt x="8913769" y="329149"/>
                </a:lnTo>
                <a:lnTo>
                  <a:pt x="8898219" y="345985"/>
                </a:lnTo>
                <a:lnTo>
                  <a:pt x="8883513" y="368131"/>
                </a:lnTo>
                <a:lnTo>
                  <a:pt x="8860106" y="387251"/>
                </a:lnTo>
                <a:lnTo>
                  <a:pt x="8858509" y="388980"/>
                </a:lnTo>
                <a:lnTo>
                  <a:pt x="8856639" y="390083"/>
                </a:lnTo>
                <a:lnTo>
                  <a:pt x="8850184" y="395355"/>
                </a:lnTo>
                <a:lnTo>
                  <a:pt x="8827118" y="407493"/>
                </a:lnTo>
                <a:lnTo>
                  <a:pt x="8822541" y="410192"/>
                </a:lnTo>
                <a:lnTo>
                  <a:pt x="8820935" y="410747"/>
                </a:lnTo>
                <a:lnTo>
                  <a:pt x="8813231" y="414801"/>
                </a:lnTo>
                <a:lnTo>
                  <a:pt x="8784638" y="423275"/>
                </a:lnTo>
                <a:lnTo>
                  <a:pt x="8781862" y="424233"/>
                </a:lnTo>
                <a:lnTo>
                  <a:pt x="8781037" y="424342"/>
                </a:lnTo>
                <a:lnTo>
                  <a:pt x="8773861" y="426469"/>
                </a:lnTo>
                <a:lnTo>
                  <a:pt x="8741428" y="429577"/>
                </a:lnTo>
                <a:lnTo>
                  <a:pt x="8739200" y="429872"/>
                </a:lnTo>
                <a:lnTo>
                  <a:pt x="8738709" y="429838"/>
                </a:lnTo>
                <a:lnTo>
                  <a:pt x="8733283" y="430358"/>
                </a:lnTo>
                <a:lnTo>
                  <a:pt x="8699647" y="427134"/>
                </a:lnTo>
                <a:lnTo>
                  <a:pt x="8697543" y="426988"/>
                </a:lnTo>
                <a:lnTo>
                  <a:pt x="8697225" y="426902"/>
                </a:lnTo>
                <a:lnTo>
                  <a:pt x="8692704" y="426469"/>
                </a:lnTo>
                <a:lnTo>
                  <a:pt x="8660296" y="416864"/>
                </a:lnTo>
                <a:lnTo>
                  <a:pt x="8657920" y="416218"/>
                </a:lnTo>
                <a:lnTo>
                  <a:pt x="8657623" y="416072"/>
                </a:lnTo>
                <a:lnTo>
                  <a:pt x="8653334" y="414801"/>
                </a:lnTo>
                <a:lnTo>
                  <a:pt x="8628036" y="401488"/>
                </a:lnTo>
                <a:lnTo>
                  <a:pt x="8621357" y="398196"/>
                </a:lnTo>
                <a:lnTo>
                  <a:pt x="8620797" y="397678"/>
                </a:lnTo>
                <a:lnTo>
                  <a:pt x="8616381" y="395354"/>
                </a:lnTo>
                <a:cubicBezTo>
                  <a:pt x="8604600" y="387576"/>
                  <a:pt x="8593423" y="378501"/>
                  <a:pt x="8583052" y="368130"/>
                </a:cubicBezTo>
                <a:lnTo>
                  <a:pt x="8573928" y="354390"/>
                </a:lnTo>
                <a:lnTo>
                  <a:pt x="8561526" y="342936"/>
                </a:lnTo>
                <a:lnTo>
                  <a:pt x="8550719" y="319439"/>
                </a:lnTo>
                <a:lnTo>
                  <a:pt x="8536381" y="297848"/>
                </a:lnTo>
                <a:lnTo>
                  <a:pt x="8533150" y="281241"/>
                </a:lnTo>
                <a:lnTo>
                  <a:pt x="8526273" y="266289"/>
                </a:lnTo>
                <a:cubicBezTo>
                  <a:pt x="8522903" y="252015"/>
                  <a:pt x="8521058" y="237737"/>
                  <a:pt x="8520634" y="223627"/>
                </a:cubicBezTo>
                <a:lnTo>
                  <a:pt x="8520977" y="218681"/>
                </a:lnTo>
                <a:lnTo>
                  <a:pt x="8520825" y="217900"/>
                </a:lnTo>
                <a:lnTo>
                  <a:pt x="8521144" y="216256"/>
                </a:lnTo>
                <a:lnTo>
                  <a:pt x="8523518" y="181970"/>
                </a:lnTo>
                <a:lnTo>
                  <a:pt x="8532378" y="158525"/>
                </a:lnTo>
                <a:lnTo>
                  <a:pt x="8536381" y="137951"/>
                </a:lnTo>
                <a:lnTo>
                  <a:pt x="8545135" y="124769"/>
                </a:lnTo>
                <a:lnTo>
                  <a:pt x="8552310" y="105784"/>
                </a:lnTo>
                <a:lnTo>
                  <a:pt x="8571639" y="84856"/>
                </a:lnTo>
                <a:lnTo>
                  <a:pt x="8583052" y="67669"/>
                </a:lnTo>
                <a:lnTo>
                  <a:pt x="8601218" y="52830"/>
                </a:lnTo>
                <a:lnTo>
                  <a:pt x="8607570" y="45953"/>
                </a:lnTo>
                <a:lnTo>
                  <a:pt x="8615007" y="41567"/>
                </a:lnTo>
                <a:lnTo>
                  <a:pt x="8616381" y="40445"/>
                </a:lnTo>
                <a:lnTo>
                  <a:pt x="8621291" y="37861"/>
                </a:lnTo>
                <a:lnTo>
                  <a:pt x="8643537" y="24741"/>
                </a:lnTo>
                <a:lnTo>
                  <a:pt x="8651343" y="22046"/>
                </a:lnTo>
                <a:lnTo>
                  <a:pt x="8653334" y="20998"/>
                </a:lnTo>
                <a:lnTo>
                  <a:pt x="8660724" y="18809"/>
                </a:lnTo>
                <a:lnTo>
                  <a:pt x="8684216" y="10700"/>
                </a:lnTo>
                <a:lnTo>
                  <a:pt x="8691197" y="9777"/>
                </a:lnTo>
                <a:lnTo>
                  <a:pt x="8692704" y="9331"/>
                </a:lnTo>
                <a:lnTo>
                  <a:pt x="8699514" y="8678"/>
                </a:lnTo>
                <a:close/>
                <a:moveTo>
                  <a:pt x="0" y="0"/>
                </a:moveTo>
                <a:lnTo>
                  <a:pt x="8399148" y="0"/>
                </a:lnTo>
                <a:lnTo>
                  <a:pt x="8442653" y="52212"/>
                </a:lnTo>
                <a:cubicBezTo>
                  <a:pt x="8472741" y="100272"/>
                  <a:pt x="8490071" y="157078"/>
                  <a:pt x="8490071" y="218056"/>
                </a:cubicBezTo>
                <a:cubicBezTo>
                  <a:pt x="8490071" y="341296"/>
                  <a:pt x="8418823" y="447847"/>
                  <a:pt x="8315481" y="496629"/>
                </a:cubicBezTo>
                <a:cubicBezTo>
                  <a:pt x="8415613" y="547337"/>
                  <a:pt x="8484936" y="651321"/>
                  <a:pt x="8484936" y="771993"/>
                </a:cubicBezTo>
                <a:cubicBezTo>
                  <a:pt x="8484936" y="905503"/>
                  <a:pt x="8399567" y="1019115"/>
                  <a:pt x="8280820" y="1062120"/>
                </a:cubicBezTo>
                <a:cubicBezTo>
                  <a:pt x="8387371" y="1103842"/>
                  <a:pt x="8463112" y="1207184"/>
                  <a:pt x="8463112" y="1328498"/>
                </a:cubicBezTo>
                <a:cubicBezTo>
                  <a:pt x="8463112" y="1486399"/>
                  <a:pt x="8334738" y="1614774"/>
                  <a:pt x="8176837" y="1614774"/>
                </a:cubicBezTo>
                <a:cubicBezTo>
                  <a:pt x="8085048" y="1614774"/>
                  <a:pt x="8003531" y="1571127"/>
                  <a:pt x="7950897" y="1503730"/>
                </a:cubicBezTo>
                <a:cubicBezTo>
                  <a:pt x="7925222" y="1551870"/>
                  <a:pt x="7889918" y="1593592"/>
                  <a:pt x="7846913" y="1626328"/>
                </a:cubicBezTo>
                <a:cubicBezTo>
                  <a:pt x="7891844" y="1665482"/>
                  <a:pt x="7926506" y="1716832"/>
                  <a:pt x="7946404" y="1775243"/>
                </a:cubicBezTo>
                <a:cubicBezTo>
                  <a:pt x="7987484" y="1689232"/>
                  <a:pt x="8074779" y="1629537"/>
                  <a:pt x="8176837" y="1629537"/>
                </a:cubicBezTo>
                <a:cubicBezTo>
                  <a:pt x="8318049" y="1629537"/>
                  <a:pt x="8432302" y="1743791"/>
                  <a:pt x="8432302" y="1885003"/>
                </a:cubicBezTo>
                <a:cubicBezTo>
                  <a:pt x="8432302" y="2026216"/>
                  <a:pt x="8318049" y="2140469"/>
                  <a:pt x="8176837" y="2140469"/>
                </a:cubicBezTo>
                <a:cubicBezTo>
                  <a:pt x="8075420" y="2140469"/>
                  <a:pt x="7987484" y="2080775"/>
                  <a:pt x="7946404" y="1994764"/>
                </a:cubicBezTo>
                <a:cubicBezTo>
                  <a:pt x="7918803" y="2076923"/>
                  <a:pt x="7861034" y="2145604"/>
                  <a:pt x="7786577" y="2186684"/>
                </a:cubicBezTo>
                <a:cubicBezTo>
                  <a:pt x="7870021" y="2241244"/>
                  <a:pt x="7925222" y="2334957"/>
                  <a:pt x="7925222" y="2442150"/>
                </a:cubicBezTo>
                <a:cubicBezTo>
                  <a:pt x="7925222" y="2610963"/>
                  <a:pt x="7788503" y="2747041"/>
                  <a:pt x="7620331" y="2747041"/>
                </a:cubicBezTo>
                <a:cubicBezTo>
                  <a:pt x="7526618" y="2747041"/>
                  <a:pt x="7443174" y="2704677"/>
                  <a:pt x="7387331" y="2638564"/>
                </a:cubicBezTo>
                <a:cubicBezTo>
                  <a:pt x="7359730" y="2683495"/>
                  <a:pt x="7323786" y="2722007"/>
                  <a:pt x="7280780" y="2752175"/>
                </a:cubicBezTo>
                <a:cubicBezTo>
                  <a:pt x="7330204" y="2795823"/>
                  <a:pt x="7366791" y="2854234"/>
                  <a:pt x="7382838" y="2920347"/>
                </a:cubicBezTo>
                <a:cubicBezTo>
                  <a:pt x="7415574" y="2821498"/>
                  <a:pt x="7509288" y="2749608"/>
                  <a:pt x="7619690" y="2749608"/>
                </a:cubicBezTo>
                <a:cubicBezTo>
                  <a:pt x="7758334" y="2749608"/>
                  <a:pt x="7870021" y="2861936"/>
                  <a:pt x="7870021" y="2999939"/>
                </a:cubicBezTo>
                <a:cubicBezTo>
                  <a:pt x="7870021" y="3138584"/>
                  <a:pt x="7757693" y="3250270"/>
                  <a:pt x="7619690" y="3250270"/>
                </a:cubicBezTo>
                <a:cubicBezTo>
                  <a:pt x="7509288" y="3250270"/>
                  <a:pt x="7416216" y="3179022"/>
                  <a:pt x="7382838" y="3079531"/>
                </a:cubicBezTo>
                <a:cubicBezTo>
                  <a:pt x="7355879" y="3188650"/>
                  <a:pt x="7275645" y="3275945"/>
                  <a:pt x="7171019" y="3311890"/>
                </a:cubicBezTo>
                <a:cubicBezTo>
                  <a:pt x="7265375" y="3353612"/>
                  <a:pt x="7331488" y="3447967"/>
                  <a:pt x="7331488" y="3557728"/>
                </a:cubicBezTo>
                <a:cubicBezTo>
                  <a:pt x="7331488" y="3706001"/>
                  <a:pt x="7211458" y="3826031"/>
                  <a:pt x="7063185" y="3826031"/>
                </a:cubicBezTo>
                <a:cubicBezTo>
                  <a:pt x="6954066" y="3826031"/>
                  <a:pt x="6860994" y="3761202"/>
                  <a:pt x="6818631" y="3668130"/>
                </a:cubicBezTo>
                <a:cubicBezTo>
                  <a:pt x="6783328" y="3767621"/>
                  <a:pt x="6701809" y="3845287"/>
                  <a:pt x="6599751" y="3875455"/>
                </a:cubicBezTo>
                <a:cubicBezTo>
                  <a:pt x="6695391" y="3912684"/>
                  <a:pt x="6763429" y="4005114"/>
                  <a:pt x="6763429" y="4114233"/>
                </a:cubicBezTo>
                <a:cubicBezTo>
                  <a:pt x="6763429" y="4256087"/>
                  <a:pt x="6648534" y="4370982"/>
                  <a:pt x="6506680" y="4370982"/>
                </a:cubicBezTo>
                <a:cubicBezTo>
                  <a:pt x="6386008" y="4370982"/>
                  <a:pt x="6284591" y="4286897"/>
                  <a:pt x="6257633" y="4174569"/>
                </a:cubicBezTo>
                <a:cubicBezTo>
                  <a:pt x="6229390" y="4318991"/>
                  <a:pt x="6102299" y="4427467"/>
                  <a:pt x="5950176" y="4427467"/>
                </a:cubicBezTo>
                <a:cubicBezTo>
                  <a:pt x="5846833" y="4427467"/>
                  <a:pt x="5755045" y="4377401"/>
                  <a:pt x="5697918" y="4300376"/>
                </a:cubicBezTo>
                <a:cubicBezTo>
                  <a:pt x="5660047" y="4362638"/>
                  <a:pt x="5603563" y="4412063"/>
                  <a:pt x="5536166" y="4441589"/>
                </a:cubicBezTo>
                <a:cubicBezTo>
                  <a:pt x="5612549" y="4489729"/>
                  <a:pt x="5663899" y="4574457"/>
                  <a:pt x="5663899" y="4671380"/>
                </a:cubicBezTo>
                <a:cubicBezTo>
                  <a:pt x="5663899" y="4820294"/>
                  <a:pt x="5543226" y="4941609"/>
                  <a:pt x="5393671" y="4941609"/>
                </a:cubicBezTo>
                <a:cubicBezTo>
                  <a:pt x="5269788" y="4941609"/>
                  <a:pt x="5165804" y="4857523"/>
                  <a:pt x="5133711" y="4743911"/>
                </a:cubicBezTo>
                <a:cubicBezTo>
                  <a:pt x="5100975" y="4877421"/>
                  <a:pt x="4980303" y="4976270"/>
                  <a:pt x="4837165" y="4976270"/>
                </a:cubicBezTo>
                <a:cubicBezTo>
                  <a:pt x="4722911" y="4976270"/>
                  <a:pt x="4624063" y="4913366"/>
                  <a:pt x="4571430" y="4820936"/>
                </a:cubicBezTo>
                <a:cubicBezTo>
                  <a:pt x="4516871" y="4926204"/>
                  <a:pt x="4407109" y="4998093"/>
                  <a:pt x="4280660" y="4998093"/>
                </a:cubicBezTo>
                <a:cubicBezTo>
                  <a:pt x="4167048" y="4998093"/>
                  <a:pt x="4066274" y="4939683"/>
                  <a:pt x="4007863" y="4851105"/>
                </a:cubicBezTo>
                <a:cubicBezTo>
                  <a:pt x="3960364" y="4925562"/>
                  <a:pt x="3884623" y="4980121"/>
                  <a:pt x="3796045" y="4999377"/>
                </a:cubicBezTo>
                <a:cubicBezTo>
                  <a:pt x="3892968" y="5030187"/>
                  <a:pt x="3962932" y="5120692"/>
                  <a:pt x="3962932" y="5227885"/>
                </a:cubicBezTo>
                <a:cubicBezTo>
                  <a:pt x="3962932" y="5360111"/>
                  <a:pt x="3855739" y="5467304"/>
                  <a:pt x="3723513" y="5467304"/>
                </a:cubicBezTo>
                <a:cubicBezTo>
                  <a:pt x="3591287" y="5467304"/>
                  <a:pt x="3484094" y="5360111"/>
                  <a:pt x="3484094" y="5227885"/>
                </a:cubicBezTo>
                <a:cubicBezTo>
                  <a:pt x="3484094" y="5120692"/>
                  <a:pt x="3554058" y="5030187"/>
                  <a:pt x="3650981" y="4999377"/>
                </a:cubicBezTo>
                <a:cubicBezTo>
                  <a:pt x="3565612" y="4980763"/>
                  <a:pt x="3492438" y="4929413"/>
                  <a:pt x="3444939" y="4859449"/>
                </a:cubicBezTo>
                <a:cubicBezTo>
                  <a:pt x="3397441" y="4929413"/>
                  <a:pt x="3324267" y="4980763"/>
                  <a:pt x="3238898" y="4999377"/>
                </a:cubicBezTo>
                <a:cubicBezTo>
                  <a:pt x="3335821" y="5030187"/>
                  <a:pt x="3405785" y="5120692"/>
                  <a:pt x="3405785" y="5227885"/>
                </a:cubicBezTo>
                <a:cubicBezTo>
                  <a:pt x="3405785" y="5360111"/>
                  <a:pt x="3298592" y="5467304"/>
                  <a:pt x="3166366" y="5467304"/>
                </a:cubicBezTo>
                <a:cubicBezTo>
                  <a:pt x="3034140" y="5467304"/>
                  <a:pt x="2926947" y="5360111"/>
                  <a:pt x="2926947" y="5227885"/>
                </a:cubicBezTo>
                <a:cubicBezTo>
                  <a:pt x="2926947" y="5120692"/>
                  <a:pt x="2996911" y="5030187"/>
                  <a:pt x="3093834" y="4999377"/>
                </a:cubicBezTo>
                <a:cubicBezTo>
                  <a:pt x="3004614" y="4979480"/>
                  <a:pt x="2929514" y="4925562"/>
                  <a:pt x="2882016" y="4851105"/>
                </a:cubicBezTo>
                <a:cubicBezTo>
                  <a:pt x="2823605" y="4939683"/>
                  <a:pt x="2723473" y="4998093"/>
                  <a:pt x="2609219" y="4998093"/>
                </a:cubicBezTo>
                <a:cubicBezTo>
                  <a:pt x="2482770" y="4998093"/>
                  <a:pt x="2373009" y="4926204"/>
                  <a:pt x="2318450" y="4820936"/>
                </a:cubicBezTo>
                <a:cubicBezTo>
                  <a:pt x="2266458" y="4913366"/>
                  <a:pt x="2166968" y="4976270"/>
                  <a:pt x="2052714" y="4976270"/>
                </a:cubicBezTo>
                <a:cubicBezTo>
                  <a:pt x="1908934" y="4976270"/>
                  <a:pt x="1788904" y="4877421"/>
                  <a:pt x="1756168" y="4743911"/>
                </a:cubicBezTo>
                <a:cubicBezTo>
                  <a:pt x="1724716" y="4858165"/>
                  <a:pt x="1620091" y="4941609"/>
                  <a:pt x="1496209" y="4941609"/>
                </a:cubicBezTo>
                <a:cubicBezTo>
                  <a:pt x="1347294" y="4941609"/>
                  <a:pt x="1225980" y="4820936"/>
                  <a:pt x="1225980" y="4671380"/>
                </a:cubicBezTo>
                <a:cubicBezTo>
                  <a:pt x="1225980" y="4574457"/>
                  <a:pt x="1276688" y="4489087"/>
                  <a:pt x="1353713" y="4441589"/>
                </a:cubicBezTo>
                <a:cubicBezTo>
                  <a:pt x="1286316" y="4412063"/>
                  <a:pt x="1229831" y="4362638"/>
                  <a:pt x="1191961" y="4300376"/>
                </a:cubicBezTo>
                <a:cubicBezTo>
                  <a:pt x="1134834" y="4377401"/>
                  <a:pt x="1043046" y="4427467"/>
                  <a:pt x="939704" y="4427467"/>
                </a:cubicBezTo>
                <a:cubicBezTo>
                  <a:pt x="787580" y="4427467"/>
                  <a:pt x="660489" y="4318349"/>
                  <a:pt x="632246" y="4174569"/>
                </a:cubicBezTo>
                <a:cubicBezTo>
                  <a:pt x="605287" y="4287539"/>
                  <a:pt x="503871" y="4370982"/>
                  <a:pt x="383199" y="4370982"/>
                </a:cubicBezTo>
                <a:cubicBezTo>
                  <a:pt x="241345" y="4370982"/>
                  <a:pt x="126449" y="4256087"/>
                  <a:pt x="126449" y="4114233"/>
                </a:cubicBezTo>
                <a:cubicBezTo>
                  <a:pt x="126449" y="4005756"/>
                  <a:pt x="194488" y="3912684"/>
                  <a:pt x="290127" y="3875455"/>
                </a:cubicBezTo>
                <a:cubicBezTo>
                  <a:pt x="188711" y="3845929"/>
                  <a:pt x="107835" y="3769546"/>
                  <a:pt x="71890" y="3670698"/>
                </a:cubicBezTo>
                <a:cubicBezTo>
                  <a:pt x="55201" y="3706643"/>
                  <a:pt x="30168" y="3738736"/>
                  <a:pt x="0" y="3764411"/>
                </a:cubicBezTo>
                <a:close/>
              </a:path>
            </a:pathLst>
          </a:custGeom>
        </p:spPr>
        <p:txBody>
          <a:bodyPr wrap="square" anchor="ctr" anchorCtr="0">
            <a:noAutofit/>
          </a:bodyPr>
          <a:lstStyle>
            <a:lvl1pPr marL="0" indent="0" algn="ctr">
              <a:buNone/>
              <a:defRPr/>
            </a:lvl1pPr>
          </a:lstStyle>
          <a:p>
            <a:r>
              <a:rPr lang="en-US" dirty="0"/>
              <a:t>Add image</a:t>
            </a:r>
          </a:p>
        </p:txBody>
      </p:sp>
      <p:sp>
        <p:nvSpPr>
          <p:cNvPr id="340" name="Slide Number Placeholder 339">
            <a:extLst>
              <a:ext uri="{FF2B5EF4-FFF2-40B4-BE49-F238E27FC236}">
                <a16:creationId xmlns="" xmlns:a16="http://schemas.microsoft.com/office/drawing/2014/main" id="{05CED6C7-9660-41DF-B0AE-203005F87BB4}"/>
              </a:ext>
            </a:extLst>
          </p:cNvPr>
          <p:cNvSpPr>
            <a:spLocks noGrp="1"/>
          </p:cNvSpPr>
          <p:nvPr>
            <p:ph type="sldNum" sz="quarter" idx="21"/>
          </p:nvPr>
        </p:nvSpPr>
        <p:spPr/>
        <p:txBody>
          <a:bodyPr/>
          <a:lstStyle/>
          <a:p>
            <a:fld id="{9E2BE927-25C7-4379-86F1-C17ED9D2A7F2}" type="slidenum">
              <a:rPr lang="en-US" smtClean="0"/>
              <a:pPr/>
              <a:t>‹#›</a:t>
            </a:fld>
            <a:endParaRPr lang="en-US" dirty="0"/>
          </a:p>
        </p:txBody>
      </p:sp>
      <p:cxnSp>
        <p:nvCxnSpPr>
          <p:cNvPr id="10" name="Straight Connector 9">
            <a:extLst>
              <a:ext uri="{FF2B5EF4-FFF2-40B4-BE49-F238E27FC236}">
                <a16:creationId xmlns="" xmlns:a16="http://schemas.microsoft.com/office/drawing/2014/main" id="{3C671CAD-EFA0-4FF6-B475-A267CC785C76}"/>
              </a:ext>
            </a:extLst>
          </p:cNvPr>
          <p:cNvCxnSpPr>
            <a:cxnSpLocks/>
          </p:cNvCxnSpPr>
          <p:nvPr userDrawn="1"/>
        </p:nvCxnSpPr>
        <p:spPr>
          <a:xfrm>
            <a:off x="10099675" y="470271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59150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graphy and Dot Screen Picture">
    <p:spTree>
      <p:nvGrpSpPr>
        <p:cNvPr id="1" name=""/>
        <p:cNvGrpSpPr/>
        <p:nvPr/>
      </p:nvGrpSpPr>
      <p:grpSpPr>
        <a:xfrm>
          <a:off x="0" y="0"/>
          <a:ext cx="0" cy="0"/>
          <a:chOff x="0" y="0"/>
          <a:chExt cx="0" cy="0"/>
        </a:xfrm>
      </p:grpSpPr>
      <p:sp>
        <p:nvSpPr>
          <p:cNvPr id="6" name="Guides" hidden="1">
            <a:extLst>
              <a:ext uri="{FF2B5EF4-FFF2-40B4-BE49-F238E27FC236}">
                <a16:creationId xmlns=""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9" name="Picture Placeholder 8">
            <a:extLst>
              <a:ext uri="{FF2B5EF4-FFF2-40B4-BE49-F238E27FC236}">
                <a16:creationId xmlns="" xmlns:a16="http://schemas.microsoft.com/office/drawing/2014/main" id="{5C854EB1-7CCC-45DE-AF0F-E195688CE364}"/>
              </a:ext>
            </a:extLst>
          </p:cNvPr>
          <p:cNvSpPr>
            <a:spLocks noGrp="1"/>
          </p:cNvSpPr>
          <p:nvPr>
            <p:ph type="pic" sz="quarter" idx="10" hasCustomPrompt="1"/>
          </p:nvPr>
        </p:nvSpPr>
        <p:spPr>
          <a:xfrm>
            <a:off x="5575736" y="0"/>
            <a:ext cx="6616264" cy="685800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dirty="0"/>
              <a:t>Add image</a:t>
            </a:r>
          </a:p>
        </p:txBody>
      </p:sp>
      <p:sp>
        <p:nvSpPr>
          <p:cNvPr id="10" name="Slide Number Placeholder 9">
            <a:extLst>
              <a:ext uri="{FF2B5EF4-FFF2-40B4-BE49-F238E27FC236}">
                <a16:creationId xmlns="" xmlns:a16="http://schemas.microsoft.com/office/drawing/2014/main" id="{FE567CD6-3B78-4067-89C5-1D44BD3BA306}"/>
              </a:ext>
            </a:extLst>
          </p:cNvPr>
          <p:cNvSpPr>
            <a:spLocks noGrp="1"/>
          </p:cNvSpPr>
          <p:nvPr>
            <p:ph type="sldNum" sz="quarter" idx="20"/>
          </p:nvPr>
        </p:nvSpPr>
        <p:spPr/>
        <p:txBody>
          <a:bodyPr/>
          <a:lstStyle/>
          <a:p>
            <a:fld id="{9E2BE927-25C7-4379-86F1-C17ED9D2A7F2}" type="slidenum">
              <a:rPr lang="en-US" smtClean="0"/>
              <a:pPr/>
              <a:t>‹#›</a:t>
            </a:fld>
            <a:endParaRPr lang="en-US" dirty="0"/>
          </a:p>
        </p:txBody>
      </p:sp>
      <p:sp>
        <p:nvSpPr>
          <p:cNvPr id="12" name="Text Placeholder 11">
            <a:extLst>
              <a:ext uri="{FF2B5EF4-FFF2-40B4-BE49-F238E27FC236}">
                <a16:creationId xmlns="" xmlns:a16="http://schemas.microsoft.com/office/drawing/2014/main" id="{8BAC30FE-1767-4175-A595-03CBD296F150}"/>
              </a:ext>
            </a:extLst>
          </p:cNvPr>
          <p:cNvSpPr>
            <a:spLocks noGrp="1"/>
          </p:cNvSpPr>
          <p:nvPr>
            <p:ph type="body" sz="quarter" idx="21" hasCustomPrompt="1"/>
          </p:nvPr>
        </p:nvSpPr>
        <p:spPr>
          <a:xfrm>
            <a:off x="358775" y="1798638"/>
            <a:ext cx="5068888" cy="496887"/>
          </a:xfrm>
        </p:spPr>
        <p:txBody>
          <a:bodyPr/>
          <a:lstStyle>
            <a:lvl1pPr marL="0" indent="0">
              <a:buNone/>
              <a:defRPr sz="3200"/>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p:txBody>
      </p:sp>
      <p:sp>
        <p:nvSpPr>
          <p:cNvPr id="15" name="Text Placeholder 11">
            <a:extLst>
              <a:ext uri="{FF2B5EF4-FFF2-40B4-BE49-F238E27FC236}">
                <a16:creationId xmlns="" xmlns:a16="http://schemas.microsoft.com/office/drawing/2014/main" id="{4E15BA4C-2851-4908-B582-A726DAB9715C}"/>
              </a:ext>
            </a:extLst>
          </p:cNvPr>
          <p:cNvSpPr>
            <a:spLocks noGrp="1"/>
          </p:cNvSpPr>
          <p:nvPr>
            <p:ph type="body" sz="quarter" idx="22" hasCustomPrompt="1"/>
          </p:nvPr>
        </p:nvSpPr>
        <p:spPr>
          <a:xfrm>
            <a:off x="358775" y="3641952"/>
            <a:ext cx="5068888" cy="2315936"/>
          </a:xfrm>
        </p:spPr>
        <p:txBody>
          <a:bodyPr/>
          <a:lstStyle>
            <a:lvl1pPr marL="0" indent="0">
              <a:buNone/>
              <a:defRPr sz="16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6" name="Text Placeholder 11">
            <a:extLst>
              <a:ext uri="{FF2B5EF4-FFF2-40B4-BE49-F238E27FC236}">
                <a16:creationId xmlns="" xmlns:a16="http://schemas.microsoft.com/office/drawing/2014/main" id="{F838E057-8933-4F9A-98C2-E00BD0C8CC67}"/>
              </a:ext>
            </a:extLst>
          </p:cNvPr>
          <p:cNvSpPr>
            <a:spLocks noGrp="1"/>
          </p:cNvSpPr>
          <p:nvPr>
            <p:ph type="body" sz="quarter" idx="23" hasCustomPrompt="1"/>
          </p:nvPr>
        </p:nvSpPr>
        <p:spPr>
          <a:xfrm>
            <a:off x="358775" y="2295525"/>
            <a:ext cx="5068888" cy="1133475"/>
          </a:xfrm>
        </p:spPr>
        <p:txBody>
          <a:bodyPr/>
          <a:lstStyle>
            <a:lvl1pPr marL="0" indent="0">
              <a:buNone/>
              <a:defRPr sz="3200">
                <a:latin typeface="+mn-lt"/>
              </a:defRPr>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Tree>
    <p:extLst>
      <p:ext uri="{BB962C8B-B14F-4D97-AF65-F5344CB8AC3E}">
        <p14:creationId xmlns:p14="http://schemas.microsoft.com/office/powerpoint/2010/main" val="394404857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 xmlns:a16="http://schemas.microsoft.com/office/drawing/2014/main" id="{1B111059-DBC4-45AB-8F17-173A4FC28874}"/>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8" name="Text Placeholder 4">
            <a:extLst>
              <a:ext uri="{FF2B5EF4-FFF2-40B4-BE49-F238E27FC236}">
                <a16:creationId xmlns=""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973218642" name="image" descr="{&quot;templafy&quot;:{&quot;id&quot;:&quot;6219979e-5a05-4640-aee8-55f480c44708&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420628860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AEF37376-B2FD-48AB-B025-33847E15CB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22" name="Picture Placeholder 21">
            <a:extLst>
              <a:ext uri="{FF2B5EF4-FFF2-40B4-BE49-F238E27FC236}">
                <a16:creationId xmlns="" xmlns:a16="http://schemas.microsoft.com/office/drawing/2014/main" id="{89DF3D7C-2012-4482-86D3-CFB853384A1E}"/>
              </a:ext>
            </a:extLst>
          </p:cNvPr>
          <p:cNvSpPr>
            <a:spLocks noGrp="1"/>
          </p:cNvSpPr>
          <p:nvPr>
            <p:ph type="pic" sz="quarter" idx="13" hasCustomPrompt="1"/>
          </p:nvPr>
        </p:nvSpPr>
        <p:spPr>
          <a:xfrm>
            <a:off x="358775"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dirty="0"/>
              <a:t>Add </a:t>
            </a:r>
          </a:p>
          <a:p>
            <a:r>
              <a:rPr lang="en-US" dirty="0"/>
              <a:t>image</a:t>
            </a:r>
          </a:p>
        </p:txBody>
      </p:sp>
      <p:sp>
        <p:nvSpPr>
          <p:cNvPr id="10" name="Text Placeholder 11">
            <a:extLst>
              <a:ext uri="{FF2B5EF4-FFF2-40B4-BE49-F238E27FC236}">
                <a16:creationId xmlns="" xmlns:a16="http://schemas.microsoft.com/office/drawing/2014/main" id="{0CB3A235-36BA-4A89-8632-E343C5C86384}"/>
              </a:ext>
            </a:extLst>
          </p:cNvPr>
          <p:cNvSpPr>
            <a:spLocks noGrp="1"/>
          </p:cNvSpPr>
          <p:nvPr>
            <p:ph type="body" sz="quarter" idx="21" hasCustomPrompt="1"/>
          </p:nvPr>
        </p:nvSpPr>
        <p:spPr>
          <a:xfrm>
            <a:off x="358775"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11" name="Text Placeholder 11">
            <a:extLst>
              <a:ext uri="{FF2B5EF4-FFF2-40B4-BE49-F238E27FC236}">
                <a16:creationId xmlns="" xmlns:a16="http://schemas.microsoft.com/office/drawing/2014/main" id="{3C81E87E-86C2-441F-8BC2-56BC77F4622B}"/>
              </a:ext>
            </a:extLst>
          </p:cNvPr>
          <p:cNvSpPr>
            <a:spLocks noGrp="1"/>
          </p:cNvSpPr>
          <p:nvPr>
            <p:ph type="body" sz="quarter" idx="22" hasCustomPrompt="1"/>
          </p:nvPr>
        </p:nvSpPr>
        <p:spPr>
          <a:xfrm>
            <a:off x="359465" y="47627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3" name="Text Placeholder 11">
            <a:extLst>
              <a:ext uri="{FF2B5EF4-FFF2-40B4-BE49-F238E27FC236}">
                <a16:creationId xmlns="" xmlns:a16="http://schemas.microsoft.com/office/drawing/2014/main" id="{9B284DEE-FBF9-4B12-8CAC-08EA5237D530}"/>
              </a:ext>
            </a:extLst>
          </p:cNvPr>
          <p:cNvSpPr>
            <a:spLocks noGrp="1"/>
          </p:cNvSpPr>
          <p:nvPr>
            <p:ph type="body" sz="quarter" idx="24" hasCustomPrompt="1"/>
          </p:nvPr>
        </p:nvSpPr>
        <p:spPr>
          <a:xfrm>
            <a:off x="358086"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14" name="Text Placeholder 11">
            <a:extLst>
              <a:ext uri="{FF2B5EF4-FFF2-40B4-BE49-F238E27FC236}">
                <a16:creationId xmlns="" xmlns:a16="http://schemas.microsoft.com/office/drawing/2014/main" id="{0C3B1F89-2B51-4803-AA81-E770D55BE140}"/>
              </a:ext>
            </a:extLst>
          </p:cNvPr>
          <p:cNvSpPr>
            <a:spLocks noGrp="1"/>
          </p:cNvSpPr>
          <p:nvPr>
            <p:ph type="body" sz="quarter" idx="25" hasCustomPrompt="1"/>
          </p:nvPr>
        </p:nvSpPr>
        <p:spPr>
          <a:xfrm>
            <a:off x="3282053" y="47555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7" name="Text Placeholder 11">
            <a:extLst>
              <a:ext uri="{FF2B5EF4-FFF2-40B4-BE49-F238E27FC236}">
                <a16:creationId xmlns="" xmlns:a16="http://schemas.microsoft.com/office/drawing/2014/main" id="{8CDD4FF4-10BE-4B8A-BB7D-A9E41E108E70}"/>
              </a:ext>
            </a:extLst>
          </p:cNvPr>
          <p:cNvSpPr>
            <a:spLocks noGrp="1"/>
          </p:cNvSpPr>
          <p:nvPr>
            <p:ph type="body" sz="quarter" idx="28" hasCustomPrompt="1"/>
          </p:nvPr>
        </p:nvSpPr>
        <p:spPr>
          <a:xfrm>
            <a:off x="6204641"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0" name="Text Placeholder 11">
            <a:extLst>
              <a:ext uri="{FF2B5EF4-FFF2-40B4-BE49-F238E27FC236}">
                <a16:creationId xmlns="" xmlns:a16="http://schemas.microsoft.com/office/drawing/2014/main" id="{A4833988-7703-4670-BBA7-955D2D020051}"/>
              </a:ext>
            </a:extLst>
          </p:cNvPr>
          <p:cNvSpPr>
            <a:spLocks noGrp="1"/>
          </p:cNvSpPr>
          <p:nvPr>
            <p:ph type="body" sz="quarter" idx="31" hasCustomPrompt="1"/>
          </p:nvPr>
        </p:nvSpPr>
        <p:spPr>
          <a:xfrm>
            <a:off x="9124416"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3" name="Picture Placeholder 22">
            <a:extLst>
              <a:ext uri="{FF2B5EF4-FFF2-40B4-BE49-F238E27FC236}">
                <a16:creationId xmlns="" xmlns:a16="http://schemas.microsoft.com/office/drawing/2014/main" id="{87D64EBA-46E7-416E-858E-9E600D31BD62}"/>
              </a:ext>
            </a:extLst>
          </p:cNvPr>
          <p:cNvSpPr>
            <a:spLocks noGrp="1"/>
          </p:cNvSpPr>
          <p:nvPr>
            <p:ph type="pic" sz="quarter" idx="32" hasCustomPrompt="1"/>
          </p:nvPr>
        </p:nvSpPr>
        <p:spPr>
          <a:xfrm>
            <a:off x="3281363"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dirty="0"/>
              <a:t>Add </a:t>
            </a:r>
          </a:p>
          <a:p>
            <a:r>
              <a:rPr lang="en-US" dirty="0"/>
              <a:t>image</a:t>
            </a:r>
          </a:p>
        </p:txBody>
      </p:sp>
      <p:sp>
        <p:nvSpPr>
          <p:cNvPr id="24" name="Picture Placeholder 23">
            <a:extLst>
              <a:ext uri="{FF2B5EF4-FFF2-40B4-BE49-F238E27FC236}">
                <a16:creationId xmlns="" xmlns:a16="http://schemas.microsoft.com/office/drawing/2014/main" id="{922F2B85-8898-4229-AFDB-5B818CE0DAB3}"/>
              </a:ext>
            </a:extLst>
          </p:cNvPr>
          <p:cNvSpPr>
            <a:spLocks noGrp="1"/>
          </p:cNvSpPr>
          <p:nvPr>
            <p:ph type="pic" sz="quarter" idx="33" hasCustomPrompt="1"/>
          </p:nvPr>
        </p:nvSpPr>
        <p:spPr>
          <a:xfrm>
            <a:off x="6203951"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dirty="0"/>
              <a:t>Add </a:t>
            </a:r>
          </a:p>
          <a:p>
            <a:r>
              <a:rPr lang="en-US" dirty="0"/>
              <a:t>image</a:t>
            </a:r>
          </a:p>
        </p:txBody>
      </p:sp>
      <p:sp>
        <p:nvSpPr>
          <p:cNvPr id="25" name="Picture Placeholder 24">
            <a:extLst>
              <a:ext uri="{FF2B5EF4-FFF2-40B4-BE49-F238E27FC236}">
                <a16:creationId xmlns="" xmlns:a16="http://schemas.microsoft.com/office/drawing/2014/main" id="{C6AE4C92-FE95-4268-8D5A-398BDF4B9FA9}"/>
              </a:ext>
            </a:extLst>
          </p:cNvPr>
          <p:cNvSpPr>
            <a:spLocks noGrp="1"/>
          </p:cNvSpPr>
          <p:nvPr>
            <p:ph type="pic" sz="quarter" idx="34" hasCustomPrompt="1"/>
          </p:nvPr>
        </p:nvSpPr>
        <p:spPr>
          <a:xfrm>
            <a:off x="9123726"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dirty="0"/>
              <a:t>Add </a:t>
            </a:r>
          </a:p>
          <a:p>
            <a:r>
              <a:rPr lang="en-US" dirty="0"/>
              <a:t>image</a:t>
            </a:r>
          </a:p>
        </p:txBody>
      </p:sp>
      <p:sp>
        <p:nvSpPr>
          <p:cNvPr id="30" name="Text Placeholder 11">
            <a:extLst>
              <a:ext uri="{FF2B5EF4-FFF2-40B4-BE49-F238E27FC236}">
                <a16:creationId xmlns="" xmlns:a16="http://schemas.microsoft.com/office/drawing/2014/main" id="{7200D26E-A515-49EB-BE84-EF1A30D3E1FB}"/>
              </a:ext>
            </a:extLst>
          </p:cNvPr>
          <p:cNvSpPr>
            <a:spLocks noGrp="1"/>
          </p:cNvSpPr>
          <p:nvPr>
            <p:ph type="body" sz="quarter" idx="39" hasCustomPrompt="1"/>
          </p:nvPr>
        </p:nvSpPr>
        <p:spPr>
          <a:xfrm>
            <a:off x="3280674"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1" name="Text Placeholder 11">
            <a:extLst>
              <a:ext uri="{FF2B5EF4-FFF2-40B4-BE49-F238E27FC236}">
                <a16:creationId xmlns="" xmlns:a16="http://schemas.microsoft.com/office/drawing/2014/main" id="{D8A8956B-591F-4412-A18F-677993039BD8}"/>
              </a:ext>
            </a:extLst>
          </p:cNvPr>
          <p:cNvSpPr>
            <a:spLocks noGrp="1"/>
          </p:cNvSpPr>
          <p:nvPr>
            <p:ph type="body" sz="quarter" idx="40" hasCustomPrompt="1"/>
          </p:nvPr>
        </p:nvSpPr>
        <p:spPr>
          <a:xfrm>
            <a:off x="3279985"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2" name="Text Placeholder 11">
            <a:extLst>
              <a:ext uri="{FF2B5EF4-FFF2-40B4-BE49-F238E27FC236}">
                <a16:creationId xmlns="" xmlns:a16="http://schemas.microsoft.com/office/drawing/2014/main" id="{E0003D8B-21E2-43CC-B944-A41DF737B757}"/>
              </a:ext>
            </a:extLst>
          </p:cNvPr>
          <p:cNvSpPr>
            <a:spLocks noGrp="1"/>
          </p:cNvSpPr>
          <p:nvPr>
            <p:ph type="body" sz="quarter" idx="41" hasCustomPrompt="1"/>
          </p:nvPr>
        </p:nvSpPr>
        <p:spPr>
          <a:xfrm>
            <a:off x="6203951"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3" name="Text Placeholder 11">
            <a:extLst>
              <a:ext uri="{FF2B5EF4-FFF2-40B4-BE49-F238E27FC236}">
                <a16:creationId xmlns="" xmlns:a16="http://schemas.microsoft.com/office/drawing/2014/main" id="{CE6FCABE-4211-42FB-A6B4-AC8F654572A8}"/>
              </a:ext>
            </a:extLst>
          </p:cNvPr>
          <p:cNvSpPr>
            <a:spLocks noGrp="1"/>
          </p:cNvSpPr>
          <p:nvPr>
            <p:ph type="body" sz="quarter" idx="42" hasCustomPrompt="1"/>
          </p:nvPr>
        </p:nvSpPr>
        <p:spPr>
          <a:xfrm>
            <a:off x="6203262"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4" name="Text Placeholder 11">
            <a:extLst>
              <a:ext uri="{FF2B5EF4-FFF2-40B4-BE49-F238E27FC236}">
                <a16:creationId xmlns="" xmlns:a16="http://schemas.microsoft.com/office/drawing/2014/main" id="{688685DE-A8C4-4EA1-AC89-C40A5D9BB782}"/>
              </a:ext>
            </a:extLst>
          </p:cNvPr>
          <p:cNvSpPr>
            <a:spLocks noGrp="1"/>
          </p:cNvSpPr>
          <p:nvPr>
            <p:ph type="body" sz="quarter" idx="43" hasCustomPrompt="1"/>
          </p:nvPr>
        </p:nvSpPr>
        <p:spPr>
          <a:xfrm>
            <a:off x="9123726"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5" name="Text Placeholder 11">
            <a:extLst>
              <a:ext uri="{FF2B5EF4-FFF2-40B4-BE49-F238E27FC236}">
                <a16:creationId xmlns="" xmlns:a16="http://schemas.microsoft.com/office/drawing/2014/main" id="{D6C0EC03-56B7-49CF-8D18-ABCE69A2EA86}"/>
              </a:ext>
            </a:extLst>
          </p:cNvPr>
          <p:cNvSpPr>
            <a:spLocks noGrp="1"/>
          </p:cNvSpPr>
          <p:nvPr>
            <p:ph type="body" sz="quarter" idx="44" hasCustomPrompt="1"/>
          </p:nvPr>
        </p:nvSpPr>
        <p:spPr>
          <a:xfrm>
            <a:off x="9123037"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6" name="Title 1">
            <a:extLst>
              <a:ext uri="{FF2B5EF4-FFF2-40B4-BE49-F238E27FC236}">
                <a16:creationId xmlns="" xmlns:a16="http://schemas.microsoft.com/office/drawing/2014/main" id="{C9D8454D-4B42-4517-9698-F08282F418DC}"/>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37" name="Text Placeholder 8">
            <a:extLst>
              <a:ext uri="{FF2B5EF4-FFF2-40B4-BE49-F238E27FC236}">
                <a16:creationId xmlns="" xmlns:a16="http://schemas.microsoft.com/office/drawing/2014/main" id="{56EEF4CE-6E53-4B83-90D8-5B225E39A776}"/>
              </a:ext>
            </a:extLst>
          </p:cNvPr>
          <p:cNvSpPr>
            <a:spLocks noGrp="1"/>
          </p:cNvSpPr>
          <p:nvPr>
            <p:ph type="body" sz="quarter" idx="45"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39" name="Straight Connector 38">
            <a:extLst>
              <a:ext uri="{FF2B5EF4-FFF2-40B4-BE49-F238E27FC236}">
                <a16:creationId xmlns="" xmlns:a16="http://schemas.microsoft.com/office/drawing/2014/main" id="{D31B07D2-7539-421E-8DFA-87C982A9F9A6}"/>
              </a:ext>
            </a:extLst>
          </p:cNvPr>
          <p:cNvCxnSpPr>
            <a:cxnSpLocks/>
          </p:cNvCxnSpPr>
          <p:nvPr userDrawn="1"/>
        </p:nvCxnSpPr>
        <p:spPr>
          <a:xfrm>
            <a:off x="358775"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BCF00363-8198-4B06-9AF1-262D568EA998}"/>
              </a:ext>
            </a:extLst>
          </p:cNvPr>
          <p:cNvCxnSpPr>
            <a:cxnSpLocks/>
          </p:cNvCxnSpPr>
          <p:nvPr userDrawn="1"/>
        </p:nvCxnSpPr>
        <p:spPr>
          <a:xfrm>
            <a:off x="3281363"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FDBDF40C-650F-4898-9269-00A4419543B7}"/>
              </a:ext>
            </a:extLst>
          </p:cNvPr>
          <p:cNvCxnSpPr>
            <a:cxnSpLocks/>
          </p:cNvCxnSpPr>
          <p:nvPr userDrawn="1"/>
        </p:nvCxnSpPr>
        <p:spPr>
          <a:xfrm>
            <a:off x="6202362"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99BF1F72-4BBD-46EF-AD1F-AB34CB1AEBE0}"/>
              </a:ext>
            </a:extLst>
          </p:cNvPr>
          <p:cNvCxnSpPr>
            <a:cxnSpLocks/>
          </p:cNvCxnSpPr>
          <p:nvPr userDrawn="1"/>
        </p:nvCxnSpPr>
        <p:spPr>
          <a:xfrm>
            <a:off x="9124950"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DC6CB9A9-E63F-44D3-83DE-6C5CA4610EDB}"/>
              </a:ext>
            </a:extLst>
          </p:cNvPr>
          <p:cNvCxnSpPr>
            <a:cxnSpLocks/>
          </p:cNvCxnSpPr>
          <p:nvPr userDrawn="1"/>
        </p:nvCxnSpPr>
        <p:spPr>
          <a:xfrm>
            <a:off x="358775"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C26FA096-86F2-4CD8-8F8E-40898485B0ED}"/>
              </a:ext>
            </a:extLst>
          </p:cNvPr>
          <p:cNvCxnSpPr>
            <a:cxnSpLocks/>
          </p:cNvCxnSpPr>
          <p:nvPr userDrawn="1"/>
        </p:nvCxnSpPr>
        <p:spPr>
          <a:xfrm>
            <a:off x="3281363"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720BE58D-ED5F-4824-88AB-64D4A5D7FDE4}"/>
              </a:ext>
            </a:extLst>
          </p:cNvPr>
          <p:cNvCxnSpPr>
            <a:cxnSpLocks/>
          </p:cNvCxnSpPr>
          <p:nvPr userDrawn="1"/>
        </p:nvCxnSpPr>
        <p:spPr>
          <a:xfrm>
            <a:off x="6202362"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F9F8E370-4DEB-4E82-8B09-75A08C2C01A2}"/>
              </a:ext>
            </a:extLst>
          </p:cNvPr>
          <p:cNvCxnSpPr>
            <a:cxnSpLocks/>
          </p:cNvCxnSpPr>
          <p:nvPr userDrawn="1"/>
        </p:nvCxnSpPr>
        <p:spPr>
          <a:xfrm>
            <a:off x="9124950"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26848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28B18E97-E055-4F98-9C60-8B7FFD3F869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7" name="Text Placeholder 6">
            <a:extLst>
              <a:ext uri="{FF2B5EF4-FFF2-40B4-BE49-F238E27FC236}">
                <a16:creationId xmlns=""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 name="Text Placeholder 16">
            <a:extLst>
              <a:ext uri="{FF2B5EF4-FFF2-40B4-BE49-F238E27FC236}">
                <a16:creationId xmlns=""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2" name="Straight Connector 11">
            <a:extLst>
              <a:ext uri="{FF2B5EF4-FFF2-40B4-BE49-F238E27FC236}">
                <a16:creationId xmlns="" xmlns:a16="http://schemas.microsoft.com/office/drawing/2014/main" id="{9813EA91-65AB-4D32-8B12-19D2BEE96493}"/>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89750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 xmlns:a16="http://schemas.microsoft.com/office/drawing/2014/main" id="{C4065C1A-9875-427F-A08A-6281CACC8CD8}"/>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76200" y="34890"/>
            <a:ext cx="12049125" cy="6788220"/>
          </a:xfrm>
          <a:prstGeom prst="rect">
            <a:avLst/>
          </a:prstGeom>
        </p:spPr>
      </p:pic>
      <p:sp>
        <p:nvSpPr>
          <p:cNvPr id="5" name="Slide Number Placeholder 4">
            <a:extLst>
              <a:ext uri="{FF2B5EF4-FFF2-40B4-BE49-F238E27FC236}">
                <a16:creationId xmlns=""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7" name="Text Placeholder 6">
            <a:extLst>
              <a:ext uri="{FF2B5EF4-FFF2-40B4-BE49-F238E27FC236}">
                <a16:creationId xmlns=""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 name="Text Placeholder 16">
            <a:extLst>
              <a:ext uri="{FF2B5EF4-FFF2-40B4-BE49-F238E27FC236}">
                <a16:creationId xmlns=""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7" name="Straight Connector 16">
            <a:extLst>
              <a:ext uri="{FF2B5EF4-FFF2-40B4-BE49-F238E27FC236}">
                <a16:creationId xmlns="" xmlns:a16="http://schemas.microsoft.com/office/drawing/2014/main" id="{F7A59D94-1A4B-4ADA-9DA1-168B73BC0C09}"/>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18376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7" name="Title 1">
            <a:extLst>
              <a:ext uri="{FF2B5EF4-FFF2-40B4-BE49-F238E27FC236}">
                <a16:creationId xmlns=""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9" name="Text Placeholder 8">
            <a:extLst>
              <a:ext uri="{FF2B5EF4-FFF2-40B4-BE49-F238E27FC236}">
                <a16:creationId xmlns=""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Tree>
    <p:extLst>
      <p:ext uri="{BB962C8B-B14F-4D97-AF65-F5344CB8AC3E}">
        <p14:creationId xmlns:p14="http://schemas.microsoft.com/office/powerpoint/2010/main" val="1523307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dirty="0"/>
          </a:p>
        </p:txBody>
      </p:sp>
      <p:sp>
        <p:nvSpPr>
          <p:cNvPr id="6" name="Guides" hidden="1">
            <a:extLst>
              <a:ext uri="{FF2B5EF4-FFF2-40B4-BE49-F238E27FC236}">
                <a16:creationId xmlns=""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Tree>
    <p:extLst>
      <p:ext uri="{BB962C8B-B14F-4D97-AF65-F5344CB8AC3E}">
        <p14:creationId xmlns:p14="http://schemas.microsoft.com/office/powerpoint/2010/main" val="299173690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1" name="Text Placeholder 4">
            <a:extLst>
              <a:ext uri="{FF2B5EF4-FFF2-40B4-BE49-F238E27FC236}">
                <a16:creationId xmlns="" xmlns:a16="http://schemas.microsoft.com/office/drawing/2014/main" id="{C1FD63CC-A978-4C2B-99A8-7C2D950AF9CB}"/>
              </a:ext>
            </a:extLst>
          </p:cNvPr>
          <p:cNvSpPr>
            <a:spLocks noGrp="1"/>
          </p:cNvSpPr>
          <p:nvPr>
            <p:ph type="body" sz="quarter" idx="12" hasCustomPrompt="1"/>
          </p:nvPr>
        </p:nvSpPr>
        <p:spPr>
          <a:xfrm>
            <a:off x="358775" y="1557339"/>
            <a:ext cx="11474450" cy="18716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2" name="TextBox 11">
            <a:extLst>
              <a:ext uri="{FF2B5EF4-FFF2-40B4-BE49-F238E27FC236}">
                <a16:creationId xmlns="" xmlns:a16="http://schemas.microsoft.com/office/drawing/2014/main" id="{5225C59A-8675-4B03-ACEC-03DF1D570DD4}"/>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r>
              <a:rPr lang="en-GB" sz="800" dirty="0"/>
              <a:t/>
            </a:r>
            <a:br>
              <a:rPr lang="en-GB" sz="800" dirty="0"/>
            </a:br>
            <a:r>
              <a:rPr lang="en-US" sz="800" dirty="0"/>
              <a:t>AIDS, Tuberculosis and Malaria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+41 58 791 1700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3">
                  <a:extLst>
                    <a:ext uri="{A12FA001-AC4F-418D-AE19-62706E023703}">
                      <ahyp:hlinkClr xmlns=""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dirty="0"/>
          </a:p>
          <a:p>
            <a:endParaRPr lang="en-US" sz="800" dirty="0"/>
          </a:p>
        </p:txBody>
      </p:sp>
      <p:pic>
        <p:nvPicPr>
          <p:cNvPr id="698527584" name="image"/>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58775" y="5669377"/>
            <a:ext cx="2253600" cy="701965"/>
          </a:xfrm>
          <a:prstGeom prst="rect">
            <a:avLst/>
          </a:prstGeom>
        </p:spPr>
      </p:pic>
    </p:spTree>
    <p:extLst>
      <p:ext uri="{BB962C8B-B14F-4D97-AF65-F5344CB8AC3E}">
        <p14:creationId xmlns:p14="http://schemas.microsoft.com/office/powerpoint/2010/main" val="1630692487"/>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981">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 xmlns:a16="http://schemas.microsoft.com/office/drawing/2014/main" id="{B7B44933-F307-4411-8D48-0B57B30565FF}"/>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flipV="1">
            <a:off x="76200" y="34890"/>
            <a:ext cx="12049125" cy="6788220"/>
          </a:xfrm>
          <a:prstGeom prst="rect">
            <a:avLst/>
          </a:prstGeom>
        </p:spPr>
      </p:pic>
      <p:sp>
        <p:nvSpPr>
          <p:cNvPr id="7" name="Guides" hidden="1">
            <a:extLst>
              <a:ext uri="{FF2B5EF4-FFF2-40B4-BE49-F238E27FC236}">
                <a16:creationId xmlns=""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0" name="Text Placeholder 4">
            <a:extLst>
              <a:ext uri="{FF2B5EF4-FFF2-40B4-BE49-F238E27FC236}">
                <a16:creationId xmlns="" xmlns:a16="http://schemas.microsoft.com/office/drawing/2014/main" id="{789ECC92-A128-4CDE-8B97-635C44BBBF57}"/>
              </a:ext>
            </a:extLst>
          </p:cNvPr>
          <p:cNvSpPr>
            <a:spLocks noGrp="1"/>
          </p:cNvSpPr>
          <p:nvPr>
            <p:ph type="body" sz="quarter" idx="12" hasCustomPrompt="1"/>
          </p:nvPr>
        </p:nvSpPr>
        <p:spPr>
          <a:xfrm>
            <a:off x="358775" y="1557338"/>
            <a:ext cx="11474450" cy="1728787"/>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4" name="TextBox 13">
            <a:extLst>
              <a:ext uri="{FF2B5EF4-FFF2-40B4-BE49-F238E27FC236}">
                <a16:creationId xmlns="" xmlns:a16="http://schemas.microsoft.com/office/drawing/2014/main" id="{E38C1E33-0E03-4092-A13C-B799FA398BC0}"/>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r>
              <a:rPr lang="en-GB" sz="800" dirty="0"/>
              <a:t/>
            </a:r>
            <a:br>
              <a:rPr lang="en-GB" sz="800" dirty="0"/>
            </a:br>
            <a:r>
              <a:rPr lang="en-US" sz="800" dirty="0"/>
              <a:t>AIDS, Tuberculosis and Malaria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+41 58 791 1700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5">
                  <a:extLst>
                    <a:ext uri="{A12FA001-AC4F-418D-AE19-62706E023703}">
                      <ahyp:hlinkClr xmlns=""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dirty="0"/>
          </a:p>
          <a:p>
            <a:endParaRPr lang="en-US" sz="800" dirty="0"/>
          </a:p>
        </p:txBody>
      </p:sp>
      <p:pic>
        <p:nvPicPr>
          <p:cNvPr id="572829872" name="image" descr="{&quot;templafy&quot;:{&quot;id&quot;:&quot;8005a054-b96c-44f5-873f-c58a549af836&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22016026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3">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1" name="Text Placeholder 4">
            <a:extLst>
              <a:ext uri="{FF2B5EF4-FFF2-40B4-BE49-F238E27FC236}">
                <a16:creationId xmlns=""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r>
              <a:rPr lang="en-GB" sz="800" dirty="0"/>
              <a:t/>
            </a:r>
            <a:br>
              <a:rPr lang="en-GB" sz="800" dirty="0"/>
            </a:br>
            <a:r>
              <a:rPr lang="en-US" sz="800" dirty="0"/>
              <a:t>AIDS, Tuberculosis and Malaria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+41 58 791 1700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3">
                  <a:extLst>
                    <a:ext uri="{A12FA001-AC4F-418D-AE19-62706E023703}">
                      <ahyp:hlinkClr xmlns=""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dirty="0"/>
          </a:p>
          <a:p>
            <a:endParaRPr lang="en-US" sz="800" dirty="0"/>
          </a:p>
        </p:txBody>
      </p:sp>
      <p:pic>
        <p:nvPicPr>
          <p:cNvPr id="6" name="Graphic 5">
            <a:extLst>
              <a:ext uri="{FF2B5EF4-FFF2-40B4-BE49-F238E27FC236}">
                <a16:creationId xmlns="" xmlns:a16="http://schemas.microsoft.com/office/drawing/2014/main" id="{5B1CC8A8-179D-4E05-89A7-90C0DCAD90D2}"/>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0"/>
            <a:ext cx="12192000" cy="6858000"/>
          </a:xfrm>
          <a:prstGeom prst="rect">
            <a:avLst/>
          </a:prstGeom>
        </p:spPr>
      </p:pic>
      <p:pic>
        <p:nvPicPr>
          <p:cNvPr id="1618997438" name="image" descr="{&quot;templafy&quot;:{&quot;id&quot;:&quot;bbf7170c-7b11-436e-8d88-a245e73d5f7a&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256748416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 xmlns:a16="http://schemas.microsoft.com/office/drawing/2014/main" id="{AEC42528-88D8-420D-AABE-2B141DA6D0F7}"/>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1" name="Text Placeholder 4">
            <a:extLst>
              <a:ext uri="{FF2B5EF4-FFF2-40B4-BE49-F238E27FC236}">
                <a16:creationId xmlns=""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r>
              <a:rPr lang="en-GB" sz="800" dirty="0"/>
              <a:t/>
            </a:r>
            <a:br>
              <a:rPr lang="en-GB" sz="800" dirty="0"/>
            </a:br>
            <a:r>
              <a:rPr lang="en-US" sz="800" dirty="0"/>
              <a:t>AIDS, Tuberculosis and Malaria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+41 58 791 1700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5">
                  <a:extLst>
                    <a:ext uri="{A12FA001-AC4F-418D-AE19-62706E023703}">
                      <ahyp:hlinkClr xmlns=""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dirty="0"/>
          </a:p>
          <a:p>
            <a:endParaRPr lang="en-US" sz="800" dirty="0"/>
          </a:p>
        </p:txBody>
      </p:sp>
      <p:pic>
        <p:nvPicPr>
          <p:cNvPr id="2063333277" name="image" descr="{&quot;templafy&quot;:{&quot;id&quot;:&quot;60ad49b9-c1ce-4231-85f9-73c028f3f565&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421910814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Expressiv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 xmlns:a16="http://schemas.microsoft.com/office/drawing/2014/main" id="{1235D266-659B-40C3-8BD8-8A7B77EFFEA5}"/>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7" name="Text Placeholder 4">
            <a:extLst>
              <a:ext uri="{FF2B5EF4-FFF2-40B4-BE49-F238E27FC236}">
                <a16:creationId xmlns="" xmlns:a16="http://schemas.microsoft.com/office/drawing/2014/main" id="{ACA73310-EDD7-4370-88AD-A94D36BEC3A4}"/>
              </a:ext>
            </a:extLst>
          </p:cNvPr>
          <p:cNvSpPr>
            <a:spLocks noGrp="1"/>
          </p:cNvSpPr>
          <p:nvPr>
            <p:ph type="body" sz="quarter" idx="12" hasCustomPrompt="1"/>
          </p:nvPr>
        </p:nvSpPr>
        <p:spPr>
          <a:xfrm>
            <a:off x="358775" y="269877"/>
            <a:ext cx="11474450" cy="1528762"/>
          </a:xfrm>
        </p:spPr>
        <p:txBody>
          <a:bodyPr/>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1" name="TextBox 10">
            <a:extLst>
              <a:ext uri="{FF2B5EF4-FFF2-40B4-BE49-F238E27FC236}">
                <a16:creationId xmlns="" xmlns:a16="http://schemas.microsoft.com/office/drawing/2014/main" id="{BDD4E985-E71F-463E-A5D2-7805115D9398}"/>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dirty="0"/>
              <a:t>The Global Fund to Fight</a:t>
            </a:r>
            <a:r>
              <a:rPr lang="en-GB" sz="800" dirty="0"/>
              <a:t/>
            </a:r>
            <a:br>
              <a:rPr lang="en-GB" sz="800" dirty="0"/>
            </a:br>
            <a:r>
              <a:rPr lang="en-US" sz="800" dirty="0"/>
              <a:t>AIDS, Tuberculosis and Malaria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+41 58 791 1700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dirty="0">
                <a:solidFill>
                  <a:schemeClr val="tx1"/>
                </a:solidFill>
                <a:hlinkClick r:id="rId5">
                  <a:extLst>
                    <a:ext uri="{A12FA001-AC4F-418D-AE19-62706E023703}">
                      <ahyp:hlinkClr xmlns="" xmlns:ahyp="http://schemas.microsoft.com/office/drawing/2018/hyperlinkcolor" val="tx"/>
                    </a:ext>
                  </a:extLst>
                </a:hlinkClick>
              </a:rPr>
              <a:t>theglobalfund.org</a:t>
            </a:r>
            <a:endParaRPr lang="en-US" sz="80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 </a:t>
            </a:r>
            <a:endParaRPr lang="en-US" dirty="0"/>
          </a:p>
          <a:p>
            <a:endParaRPr lang="en-US" sz="800" dirty="0"/>
          </a:p>
        </p:txBody>
      </p:sp>
      <p:pic>
        <p:nvPicPr>
          <p:cNvPr id="79088133" name="image" descr="{&quot;templafy&quot;:{&quot;id&quot;:&quot;5be33b79-b64d-47df-8ee3-347c8b027536&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204098567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 xmlns:a16="http://schemas.microsoft.com/office/drawing/2014/main" id="{7DBFF792-994D-4763-9021-2FEF7589E6D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597"/>
            <a:ext cx="12192000" cy="6856806"/>
          </a:xfrm>
          <a:prstGeom prst="rect">
            <a:avLst/>
          </a:prstGeom>
        </p:spPr>
      </p:pic>
      <p:sp>
        <p:nvSpPr>
          <p:cNvPr id="2" name="Title 1">
            <a:extLst>
              <a:ext uri="{FF2B5EF4-FFF2-40B4-BE49-F238E27FC236}">
                <a16:creationId xmlns="" xmlns:a16="http://schemas.microsoft.com/office/drawing/2014/main" id="{DE5BBB5A-E909-4B98-99CC-B3F2B12EF9E8}"/>
              </a:ext>
            </a:extLst>
          </p:cNvPr>
          <p:cNvSpPr>
            <a:spLocks noGrp="1"/>
          </p:cNvSpPr>
          <p:nvPr>
            <p:ph type="ctrTitle" hasCustomPrompt="1"/>
          </p:nvPr>
        </p:nvSpPr>
        <p:spPr>
          <a:xfrm>
            <a:off x="358774" y="1798637"/>
            <a:ext cx="6147904"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1" name="Text Placeholder 4">
            <a:extLst>
              <a:ext uri="{FF2B5EF4-FFF2-40B4-BE49-F238E27FC236}">
                <a16:creationId xmlns="" xmlns:a16="http://schemas.microsoft.com/office/drawing/2014/main" id="{F998D014-E3E3-471F-8933-C27D84BED96D}"/>
              </a:ext>
            </a:extLst>
          </p:cNvPr>
          <p:cNvSpPr>
            <a:spLocks noGrp="1"/>
          </p:cNvSpPr>
          <p:nvPr>
            <p:ph type="body" sz="quarter" idx="11" hasCustomPrompt="1"/>
          </p:nvPr>
        </p:nvSpPr>
        <p:spPr>
          <a:xfrm>
            <a:off x="358775" y="4392000"/>
            <a:ext cx="6147903"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313177557" name="image" descr="{&quot;templafy&quot;:{&quot;id&quot;:&quot;f846a5e8-7b26-43fc-a56f-260bf754aa9b&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77292556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Pictur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5BBB5A-E909-4B98-99CC-B3F2B12EF9E8}"/>
              </a:ext>
            </a:extLst>
          </p:cNvPr>
          <p:cNvSpPr>
            <a:spLocks noGrp="1"/>
          </p:cNvSpPr>
          <p:nvPr>
            <p:ph type="ctrTitle" hasCustomPrompt="1"/>
          </p:nvPr>
        </p:nvSpPr>
        <p:spPr>
          <a:xfrm>
            <a:off x="4320000" y="274721"/>
            <a:ext cx="7511638" cy="1477444"/>
          </a:xfrm>
        </p:spPr>
        <p:txBody>
          <a:bodyPr anchor="t" anchorCtr="0">
            <a:noAutofit/>
          </a:bodyPr>
          <a:lstStyle>
            <a:lvl1pPr algn="l">
              <a:defRPr sz="4800"/>
            </a:lvl1pPr>
          </a:lstStyle>
          <a:p>
            <a:r>
              <a:rPr lang="en-US"/>
              <a:t>Add session/event title</a:t>
            </a:r>
          </a:p>
        </p:txBody>
      </p:sp>
      <p:sp>
        <p:nvSpPr>
          <p:cNvPr id="7" name="Guides" hidden="1">
            <a:extLst>
              <a:ext uri="{FF2B5EF4-FFF2-40B4-BE49-F238E27FC236}">
                <a16:creationId xmlns=""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5" name="Picture Placeholder 4">
            <a:extLst>
              <a:ext uri="{FF2B5EF4-FFF2-40B4-BE49-F238E27FC236}">
                <a16:creationId xmlns="" xmlns:a16="http://schemas.microsoft.com/office/drawing/2014/main" id="{E1CC5257-9E4F-4CA0-9178-9F39848BB31F}"/>
              </a:ext>
            </a:extLst>
          </p:cNvPr>
          <p:cNvSpPr>
            <a:spLocks noGrp="1"/>
          </p:cNvSpPr>
          <p:nvPr>
            <p:ph type="pic" sz="quarter" idx="10" hasCustomPrompt="1"/>
          </p:nvPr>
        </p:nvSpPr>
        <p:spPr>
          <a:xfrm>
            <a:off x="0" y="1798638"/>
            <a:ext cx="12192000" cy="5059362"/>
          </a:xfrm>
        </p:spPr>
        <p:txBody>
          <a:bodyPr tIns="144000"/>
          <a:lstStyle>
            <a:lvl1pPr marL="0" indent="0" algn="ctr">
              <a:buNone/>
              <a:defRPr/>
            </a:lvl1pPr>
          </a:lstStyle>
          <a:p>
            <a:r>
              <a:rPr lang="en-US" dirty="0"/>
              <a:t>Add image</a:t>
            </a:r>
          </a:p>
        </p:txBody>
      </p:sp>
      <p:pic>
        <p:nvPicPr>
          <p:cNvPr id="454989383" name="image" descr="{&quot;templafy&quot;:{&quot;id&quot;:&quot;ed8dab9e-90ac-452e-9eaf-1ee01947c4dd&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3554878706"/>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Dot Screen Picture">
    <p:spTree>
      <p:nvGrpSpPr>
        <p:cNvPr id="1" name=""/>
        <p:cNvGrpSpPr/>
        <p:nvPr/>
      </p:nvGrpSpPr>
      <p:grpSpPr>
        <a:xfrm>
          <a:off x="0" y="0"/>
          <a:ext cx="0" cy="0"/>
          <a:chOff x="0" y="0"/>
          <a:chExt cx="0" cy="0"/>
        </a:xfrm>
      </p:grpSpPr>
      <p:sp>
        <p:nvSpPr>
          <p:cNvPr id="7" name="Guides" hidden="1">
            <a:extLst>
              <a:ext uri="{FF2B5EF4-FFF2-40B4-BE49-F238E27FC236}">
                <a16:creationId xmlns=""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12" name="Picture Placeholder 11">
            <a:extLst>
              <a:ext uri="{FF2B5EF4-FFF2-40B4-BE49-F238E27FC236}">
                <a16:creationId xmlns="" xmlns:a16="http://schemas.microsoft.com/office/drawing/2014/main" id="{E7CCDCC5-8D49-4870-BD90-2BE867A06DCB}"/>
              </a:ext>
            </a:extLst>
          </p:cNvPr>
          <p:cNvSpPr>
            <a:spLocks noGrp="1"/>
          </p:cNvSpPr>
          <p:nvPr userDrawn="1">
            <p:ph type="pic" sz="quarter" idx="10" hasCustomPrompt="1"/>
          </p:nvPr>
        </p:nvSpPr>
        <p:spPr>
          <a:xfrm>
            <a:off x="5561925" y="1"/>
            <a:ext cx="6630075" cy="68580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dirty="0"/>
              <a:t>Add image</a:t>
            </a:r>
          </a:p>
        </p:txBody>
      </p:sp>
      <p:sp>
        <p:nvSpPr>
          <p:cNvPr id="10" name="Title 1">
            <a:extLst>
              <a:ext uri="{FF2B5EF4-FFF2-40B4-BE49-F238E27FC236}">
                <a16:creationId xmlns="" xmlns:a16="http://schemas.microsoft.com/office/drawing/2014/main" id="{404A15FC-D2AD-44A4-AC62-1D8C94F6F7A5}"/>
              </a:ext>
            </a:extLst>
          </p:cNvPr>
          <p:cNvSpPr>
            <a:spLocks noGrp="1"/>
          </p:cNvSpPr>
          <p:nvPr>
            <p:ph type="ctrTitle" hasCustomPrompt="1"/>
          </p:nvPr>
        </p:nvSpPr>
        <p:spPr>
          <a:xfrm>
            <a:off x="358774" y="1798637"/>
            <a:ext cx="5627689" cy="2173288"/>
          </a:xfrm>
        </p:spPr>
        <p:txBody>
          <a:bodyPr anchor="t" anchorCtr="0">
            <a:noAutofit/>
          </a:bodyPr>
          <a:lstStyle>
            <a:lvl1pPr algn="l">
              <a:defRPr sz="4800"/>
            </a:lvl1pPr>
          </a:lstStyle>
          <a:p>
            <a:r>
              <a:rPr lang="en-US"/>
              <a:t>Add session/event title</a:t>
            </a:r>
          </a:p>
        </p:txBody>
      </p:sp>
      <p:sp>
        <p:nvSpPr>
          <p:cNvPr id="11" name="Text Placeholder 4">
            <a:extLst>
              <a:ext uri="{FF2B5EF4-FFF2-40B4-BE49-F238E27FC236}">
                <a16:creationId xmlns="" xmlns:a16="http://schemas.microsoft.com/office/drawing/2014/main" id="{1DBC2EDC-359D-4273-A170-21DF97254FE7}"/>
              </a:ext>
            </a:extLst>
          </p:cNvPr>
          <p:cNvSpPr>
            <a:spLocks noGrp="1"/>
          </p:cNvSpPr>
          <p:nvPr>
            <p:ph type="body" sz="quarter" idx="11" hasCustomPrompt="1"/>
          </p:nvPr>
        </p:nvSpPr>
        <p:spPr>
          <a:xfrm>
            <a:off x="358776" y="4392000"/>
            <a:ext cx="562768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99693321" name="image" descr="{&quot;templafy&quot;:{&quot;id&quot;:&quot;a03e2a4a-c87f-4bf2-824a-91dd10731e6f&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191001556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77">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BB8106-0230-4993-AA68-C2B572FD223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smtClean="0"/>
              <a:pPr/>
              <a:t>‹#›</a:t>
            </a:fld>
            <a:endParaRPr lang="en-US" dirty="0"/>
          </a:p>
        </p:txBody>
      </p:sp>
      <p:sp>
        <p:nvSpPr>
          <p:cNvPr id="5" name="Content Placeholder 4">
            <a:extLst>
              <a:ext uri="{FF2B5EF4-FFF2-40B4-BE49-F238E27FC236}">
                <a16:creationId xmlns="" xmlns:a16="http://schemas.microsoft.com/office/drawing/2014/main" id="{E48C11CD-A5D1-49E9-BBFE-9957D5AB85AA}"/>
              </a:ext>
            </a:extLst>
          </p:cNvPr>
          <p:cNvSpPr>
            <a:spLocks noGrp="1"/>
          </p:cNvSpPr>
          <p:nvPr>
            <p:ph sz="quarter" idx="11"/>
          </p:nvPr>
        </p:nvSpPr>
        <p:spPr>
          <a:xfrm>
            <a:off x="371475" y="1196975"/>
            <a:ext cx="11449050" cy="4787900"/>
          </a:xfrm>
        </p:spPr>
        <p:txBody>
          <a:bodyPr/>
          <a:lstStyle>
            <a:lvl1pPr>
              <a:defRPr>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831514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List pag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BB8106-0230-4993-AA68-C2B572FD223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smtClean="0"/>
              <a:pPr/>
              <a:t>‹#›</a:t>
            </a:fld>
            <a:endParaRPr lang="en-US" dirty="0"/>
          </a:p>
        </p:txBody>
      </p:sp>
      <p:sp>
        <p:nvSpPr>
          <p:cNvPr id="5" name="Content Placeholder 4">
            <a:extLst>
              <a:ext uri="{FF2B5EF4-FFF2-40B4-BE49-F238E27FC236}">
                <a16:creationId xmlns="" xmlns:a16="http://schemas.microsoft.com/office/drawing/2014/main" id="{E48C11CD-A5D1-49E9-BBFE-9957D5AB85AA}"/>
              </a:ext>
            </a:extLst>
          </p:cNvPr>
          <p:cNvSpPr>
            <a:spLocks noGrp="1"/>
          </p:cNvSpPr>
          <p:nvPr>
            <p:ph sz="quarter" idx="11" hasCustomPrompt="1"/>
          </p:nvPr>
        </p:nvSpPr>
        <p:spPr>
          <a:xfrm>
            <a:off x="371475" y="1196975"/>
            <a:ext cx="11449050" cy="4787900"/>
          </a:xfrm>
        </p:spPr>
        <p:txBody>
          <a:bodyPr/>
          <a:lstStyle>
            <a:lvl1pPr marL="720000" indent="-720000">
              <a:buSzPct val="130000"/>
              <a:buFont typeface="+mj-lt"/>
              <a:buAutoNum type="arabicPeriod"/>
              <a:tabLst>
                <a:tab pos="900000" algn="l"/>
              </a:tabLst>
              <a:defRPr/>
            </a:lvl1pPr>
            <a:lvl2pPr marL="715963" indent="0">
              <a:defRPr/>
            </a:lvl2pPr>
            <a:lvl3pPr marL="1255713" indent="-179388">
              <a:defRPr/>
            </a:lvl3pPr>
            <a:lvl4pPr marL="1525588" indent="-179388">
              <a:defRPr/>
            </a:lvl4pPr>
          </a:lstStyle>
          <a:p>
            <a:pPr lvl="0"/>
            <a:r>
              <a:rPr lang="en-US"/>
              <a:t>Click to add item name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486073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3F8A32-CA55-3939-D988-254B75277D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24F355F-06A3-C5A2-10C1-3B6F034964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161D208-6157-E70B-945B-DB04716EF453}"/>
              </a:ext>
            </a:extLst>
          </p:cNvPr>
          <p:cNvSpPr>
            <a:spLocks noGrp="1"/>
          </p:cNvSpPr>
          <p:nvPr>
            <p:ph type="dt" sz="half" idx="10"/>
          </p:nvPr>
        </p:nvSpPr>
        <p:spPr/>
        <p:txBody>
          <a:bodyPr/>
          <a:lstStyle/>
          <a:p>
            <a:fld id="{C0187004-903D-4171-AE1A-D6AA018F0383}" type="datetimeFigureOut">
              <a:rPr lang="en-US" smtClean="0"/>
              <a:t>12/28/2022</a:t>
            </a:fld>
            <a:endParaRPr lang="en-US" dirty="0"/>
          </a:p>
        </p:txBody>
      </p:sp>
      <p:sp>
        <p:nvSpPr>
          <p:cNvPr id="5" name="Footer Placeholder 4">
            <a:extLst>
              <a:ext uri="{FF2B5EF4-FFF2-40B4-BE49-F238E27FC236}">
                <a16:creationId xmlns="" xmlns:a16="http://schemas.microsoft.com/office/drawing/2014/main" id="{B24C2011-060E-49F7-5F8C-E39D2332FE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D239E5AA-6318-8F5E-55B4-7F59077FDB73}"/>
              </a:ext>
            </a:extLst>
          </p:cNvPr>
          <p:cNvSpPr>
            <a:spLocks noGrp="1"/>
          </p:cNvSpPr>
          <p:nvPr>
            <p:ph type="sldNum" sz="quarter" idx="12"/>
          </p:nvPr>
        </p:nvSpPr>
        <p:spPr/>
        <p:txBody>
          <a:bodyPr/>
          <a:lstStyle/>
          <a:p>
            <a:fld id="{754A737A-2552-4EF1-AFEE-26A87268C353}" type="slidenum">
              <a:rPr lang="en-US" smtClean="0"/>
              <a:t>‹#›</a:t>
            </a:fld>
            <a:endParaRPr lang="en-US" dirty="0"/>
          </a:p>
        </p:txBody>
      </p:sp>
    </p:spTree>
    <p:extLst>
      <p:ext uri="{BB962C8B-B14F-4D97-AF65-F5344CB8AC3E}">
        <p14:creationId xmlns:p14="http://schemas.microsoft.com/office/powerpoint/2010/main" val="41938477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737600" y="6333776"/>
            <a:ext cx="2844800" cy="365125"/>
          </a:xfrm>
          <a:prstGeom prst="rect">
            <a:avLst/>
          </a:prstGeom>
        </p:spPr>
        <p:txBody>
          <a:bodyPr/>
          <a:lstStyle/>
          <a:p>
            <a:pPr defTabSz="914377"/>
            <a:fld id="{1D1E3EDB-D7EB-F14E-A6D1-748C03EC5EDC}" type="slidenum">
              <a:rPr lang="en-GB" smtClean="0">
                <a:solidFill>
                  <a:prstClr val="white">
                    <a:lumMod val="75000"/>
                  </a:prstClr>
                </a:solidFill>
              </a:rPr>
              <a:pPr defTabSz="914377"/>
              <a:t>‹#›</a:t>
            </a:fld>
            <a:endParaRPr lang="en-GB" dirty="0">
              <a:solidFill>
                <a:prstClr val="white">
                  <a:lumMod val="75000"/>
                </a:prstClr>
              </a:solidFill>
            </a:endParaRPr>
          </a:p>
        </p:txBody>
      </p:sp>
      <p:sp>
        <p:nvSpPr>
          <p:cNvPr id="14" name="Content Placeholder 2"/>
          <p:cNvSpPr>
            <a:spLocks noGrp="1"/>
          </p:cNvSpPr>
          <p:nvPr>
            <p:ph idx="13"/>
          </p:nvPr>
        </p:nvSpPr>
        <p:spPr>
          <a:xfrm>
            <a:off x="719999" y="1950722"/>
            <a:ext cx="5280000" cy="4201724"/>
          </a:xfrm>
        </p:spPr>
        <p:txBody>
          <a:bodyPr lIns="0">
            <a:noAutofit/>
          </a:bodyPr>
          <a:lstStyle>
            <a:lvl1pPr marL="0" indent="0">
              <a:buFontTx/>
              <a:buNone/>
              <a:defRPr sz="2400"/>
            </a:lvl1pPr>
            <a:lvl2pPr marL="0" indent="0">
              <a:spcBef>
                <a:spcPts val="0"/>
              </a:spcBef>
              <a:buFontTx/>
              <a:buNone/>
              <a:defRPr sz="2400" baseline="0">
                <a:solidFill>
                  <a:schemeClr val="tx1">
                    <a:lumMod val="50000"/>
                    <a:lumOff val="50000"/>
                  </a:schemeClr>
                </a:solidFill>
              </a:defRPr>
            </a:lvl2pPr>
            <a:lvl3pPr marL="0" indent="0">
              <a:spcBef>
                <a:spcPts val="0"/>
              </a:spcBef>
              <a:buFontTx/>
              <a:buNone/>
              <a:defRPr sz="2000" baseline="0"/>
            </a:lvl3pPr>
            <a:lvl4pPr marL="365742" indent="-182870">
              <a:spcBef>
                <a:spcPts val="0"/>
              </a:spcBef>
              <a:buFont typeface="Lucida Grande"/>
              <a:buChar char="&gt;"/>
              <a:defRPr sz="2000">
                <a:solidFill>
                  <a:schemeClr val="tx1">
                    <a:lumMod val="50000"/>
                    <a:lumOff val="50000"/>
                  </a:schemeClr>
                </a:solidFill>
              </a:defRPr>
            </a:lvl4pPr>
            <a:lvl5pPr marL="609570" indent="-182870">
              <a:buFont typeface="Lucida Grande"/>
              <a:buChar cha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itle 1"/>
          <p:cNvSpPr>
            <a:spLocks noGrp="1"/>
          </p:cNvSpPr>
          <p:nvPr>
            <p:ph type="ctrTitle"/>
          </p:nvPr>
        </p:nvSpPr>
        <p:spPr>
          <a:xfrm>
            <a:off x="720000" y="600001"/>
            <a:ext cx="10752000" cy="332399"/>
          </a:xfrm>
        </p:spPr>
        <p:txBody>
          <a:bodyPr anchor="t" anchorCtr="0"/>
          <a:lstStyle/>
          <a:p>
            <a:r>
              <a:rPr lang="en-GB" dirty="0"/>
              <a:t>Click to edit Master title style</a:t>
            </a:r>
          </a:p>
        </p:txBody>
      </p:sp>
      <p:sp>
        <p:nvSpPr>
          <p:cNvPr id="16" name="Subtitle 2"/>
          <p:cNvSpPr>
            <a:spLocks noGrp="1"/>
          </p:cNvSpPr>
          <p:nvPr>
            <p:ph type="subTitle" idx="16"/>
          </p:nvPr>
        </p:nvSpPr>
        <p:spPr>
          <a:xfrm>
            <a:off x="720000" y="1152000"/>
            <a:ext cx="10752000" cy="576000"/>
          </a:xfrm>
        </p:spPr>
        <p:txBody>
          <a:bodyPr lIns="0" tIns="0"/>
          <a:lstStyle>
            <a:lvl1pPr marL="0" indent="0" algn="l">
              <a:buNone/>
              <a:defRPr sz="2400">
                <a:solidFill>
                  <a:schemeClr val="tx1">
                    <a:lumMod val="50000"/>
                    <a:lumOff val="50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GB" dirty="0"/>
              <a:t>Click to edit Master subtitle style</a:t>
            </a:r>
          </a:p>
        </p:txBody>
      </p:sp>
      <p:sp>
        <p:nvSpPr>
          <p:cNvPr id="18" name="Content Placeholder 2"/>
          <p:cNvSpPr>
            <a:spLocks noGrp="1"/>
          </p:cNvSpPr>
          <p:nvPr>
            <p:ph idx="17"/>
          </p:nvPr>
        </p:nvSpPr>
        <p:spPr>
          <a:xfrm>
            <a:off x="6192000" y="1959751"/>
            <a:ext cx="5280000" cy="4201724"/>
          </a:xfrm>
        </p:spPr>
        <p:txBody>
          <a:bodyPr lIns="0">
            <a:noAutofit/>
          </a:bodyPr>
          <a:lstStyle>
            <a:lvl1pPr marL="0" indent="0">
              <a:buFontTx/>
              <a:buNone/>
              <a:defRPr sz="2400"/>
            </a:lvl1pPr>
            <a:lvl2pPr marL="0" indent="0">
              <a:spcBef>
                <a:spcPts val="0"/>
              </a:spcBef>
              <a:buFontTx/>
              <a:buNone/>
              <a:defRPr sz="2400" baseline="0">
                <a:solidFill>
                  <a:schemeClr val="tx1">
                    <a:lumMod val="50000"/>
                    <a:lumOff val="50000"/>
                  </a:schemeClr>
                </a:solidFill>
              </a:defRPr>
            </a:lvl2pPr>
            <a:lvl3pPr marL="0" indent="0">
              <a:spcBef>
                <a:spcPts val="0"/>
              </a:spcBef>
              <a:buFontTx/>
              <a:buNone/>
              <a:defRPr sz="2000" baseline="0"/>
            </a:lvl3pPr>
            <a:lvl4pPr marL="365742" indent="-182870">
              <a:spcBef>
                <a:spcPts val="0"/>
              </a:spcBef>
              <a:buFont typeface="Lucida Grande"/>
              <a:buChar char="&gt;"/>
              <a:defRPr sz="2000">
                <a:solidFill>
                  <a:schemeClr val="tx1">
                    <a:lumMod val="50000"/>
                    <a:lumOff val="50000"/>
                  </a:schemeClr>
                </a:solidFill>
              </a:defRPr>
            </a:lvl4pPr>
            <a:lvl5pPr marL="609570" indent="-182870">
              <a:buFont typeface="Lucida Grande"/>
              <a:buChar cha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5654568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DFE1E4-C7CE-27D6-C197-8D3A7347EF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2368E77-60F4-86C9-21A8-3606409486C6}"/>
              </a:ext>
            </a:extLst>
          </p:cNvPr>
          <p:cNvSpPr>
            <a:spLocks noGrp="1"/>
          </p:cNvSpPr>
          <p:nvPr>
            <p:ph type="dt" sz="half" idx="10"/>
          </p:nvPr>
        </p:nvSpPr>
        <p:spPr>
          <a:xfrm>
            <a:off x="838200" y="6356350"/>
            <a:ext cx="2743200" cy="365125"/>
          </a:xfrm>
          <a:prstGeom prst="rect">
            <a:avLst/>
          </a:prstGeom>
        </p:spPr>
        <p:txBody>
          <a:bodyPr/>
          <a:lstStyle/>
          <a:p>
            <a:fld id="{C0187004-903D-4171-AE1A-D6AA018F0383}" type="datetimeFigureOut">
              <a:rPr lang="en-US" smtClean="0"/>
              <a:t>12/28/2022</a:t>
            </a:fld>
            <a:endParaRPr lang="en-US"/>
          </a:p>
        </p:txBody>
      </p:sp>
      <p:sp>
        <p:nvSpPr>
          <p:cNvPr id="4" name="Footer Placeholder 3">
            <a:extLst>
              <a:ext uri="{FF2B5EF4-FFF2-40B4-BE49-F238E27FC236}">
                <a16:creationId xmlns="" xmlns:a16="http://schemas.microsoft.com/office/drawing/2014/main" id="{9F7989F9-1981-9E32-05E8-521717E858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C1163DE-8BA6-C94C-D982-5E912BEA9C17}"/>
              </a:ext>
            </a:extLst>
          </p:cNvPr>
          <p:cNvSpPr>
            <a:spLocks noGrp="1"/>
          </p:cNvSpPr>
          <p:nvPr>
            <p:ph type="sldNum" sz="quarter" idx="12"/>
          </p:nvPr>
        </p:nvSpPr>
        <p:spPr/>
        <p:txBody>
          <a:bodyPr/>
          <a:lstStyle/>
          <a:p>
            <a:fld id="{754A737A-2552-4EF1-AFEE-26A87268C353}" type="slidenum">
              <a:rPr lang="en-US" smtClean="0"/>
              <a:t>‹#›</a:t>
            </a:fld>
            <a:endParaRPr lang="en-US"/>
          </a:p>
        </p:txBody>
      </p:sp>
    </p:spTree>
    <p:extLst>
      <p:ext uri="{BB962C8B-B14F-4D97-AF65-F5344CB8AC3E}">
        <p14:creationId xmlns:p14="http://schemas.microsoft.com/office/powerpoint/2010/main" val="2652696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itle 1">
            <a:extLst>
              <a:ext uri="{FF2B5EF4-FFF2-40B4-BE49-F238E27FC236}">
                <a16:creationId xmlns=""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9" name="Text Placeholder 8">
            <a:extLst>
              <a:ext uri="{FF2B5EF4-FFF2-40B4-BE49-F238E27FC236}">
                <a16:creationId xmlns=""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Tree>
    <p:extLst>
      <p:ext uri="{BB962C8B-B14F-4D97-AF65-F5344CB8AC3E}">
        <p14:creationId xmlns:p14="http://schemas.microsoft.com/office/powerpoint/2010/main" val="383782668"/>
      </p:ext>
    </p:extLst>
  </p:cSld>
  <p:clrMapOvr>
    <a:masterClrMapping/>
  </p:clrMapOvr>
  <p:extLst mod="1">
    <p:ext uri="{DCECCB84-F9BA-43D5-87BE-67443E8EF086}">
      <p15:sldGuideLst xmlns:p15="http://schemas.microsoft.com/office/powerpoint/2012/main">
        <p15:guide id="4294967295" orient="horz" pos="170">
          <p15:clr>
            <a:srgbClr val="717275"/>
          </p15:clr>
        </p15:guide>
        <p15:guide id="4294967295" orient="horz" pos="762">
          <p15:clr>
            <a:srgbClr val="717275"/>
          </p15:clr>
        </p15:guide>
        <p15:guide id="4294967295" orient="horz" pos="1133">
          <p15:clr>
            <a:srgbClr val="FF96FF"/>
          </p15:clr>
        </p15:guide>
        <p15:guide id="4294967295" orient="horz" pos="3753">
          <p15:clr>
            <a:srgbClr val="FF96FF"/>
          </p15:clr>
        </p15:guide>
        <p15:guide id="4294967295" pos="226">
          <p15:clr>
            <a:srgbClr val="FF96FF"/>
          </p15:clr>
        </p15:guide>
        <p15:guide id="4294967295" pos="1317">
          <p15:clr>
            <a:srgbClr val="FF96FF"/>
          </p15:clr>
        </p15:guide>
        <p15:guide id="4294967295" pos="1453">
          <p15:clr>
            <a:srgbClr val="FF96FF"/>
          </p15:clr>
        </p15:guide>
        <p15:guide id="4294967295" pos="2544">
          <p15:clr>
            <a:srgbClr val="FF96FF"/>
          </p15:clr>
        </p15:guide>
        <p15:guide id="4294967295" pos="2680">
          <p15:clr>
            <a:srgbClr val="FF96FF"/>
          </p15:clr>
        </p15:guide>
        <p15:guide id="4294967295" pos="3771">
          <p15:clr>
            <a:srgbClr val="FF96FF"/>
          </p15:clr>
        </p15:guide>
        <p15:guide id="4294967295" pos="3908">
          <p15:clr>
            <a:srgbClr val="FF96FF"/>
          </p15:clr>
        </p15:guide>
        <p15:guide id="4294967295" pos="4999">
          <p15:clr>
            <a:srgbClr val="FF96FF"/>
          </p15:clr>
        </p15:guide>
        <p15:guide id="4294967295" pos="5135">
          <p15:clr>
            <a:srgbClr val="FF96FF"/>
          </p15:clr>
        </p15:guide>
        <p15:guide id="4294967295" pos="6226">
          <p15:clr>
            <a:srgbClr val="FF96FF"/>
          </p15:clr>
        </p15:guide>
        <p15:guide id="4294967295" pos="6362">
          <p15:clr>
            <a:srgbClr val="FF96FF"/>
          </p15:clr>
        </p15:guide>
        <p15:guide id="4294967295" pos="7453">
          <p15:clr>
            <a:srgbClr val="FF96FF"/>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Content Placeholder 11">
            <a:extLst>
              <a:ext uri="{FF2B5EF4-FFF2-40B4-BE49-F238E27FC236}">
                <a16:creationId xmlns="" xmlns:a16="http://schemas.microsoft.com/office/drawing/2014/main" id="{490072E2-535B-45DE-A724-F7BE6D7347E4}"/>
              </a:ext>
            </a:extLst>
          </p:cNvPr>
          <p:cNvSpPr>
            <a:spLocks noGrp="1"/>
          </p:cNvSpPr>
          <p:nvPr>
            <p:ph sz="quarter" idx="17" hasCustomPrompt="1"/>
          </p:nvPr>
        </p:nvSpPr>
        <p:spPr>
          <a:xfrm>
            <a:off x="6203639"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 xmlns:a16="http://schemas.microsoft.com/office/drawing/2014/main" id="{7001D27A-CE9D-4509-A7FC-7A259D47B689}"/>
              </a:ext>
            </a:extLst>
          </p:cNvPr>
          <p:cNvSpPr>
            <a:spLocks noGrp="1"/>
          </p:cNvSpPr>
          <p:nvPr>
            <p:ph sz="quarter" idx="18" hasCustomPrompt="1"/>
          </p:nvPr>
        </p:nvSpPr>
        <p:spPr>
          <a:xfrm>
            <a:off x="360363"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454374"/>
      </p:ext>
    </p:extLst>
  </p:cSld>
  <p:clrMapOvr>
    <a:masterClrMapping/>
  </p:clrMapOvr>
  <p:extLst>
    <p:ext uri="{DCECCB84-F9BA-43D5-87BE-67443E8EF086}">
      <p15:sldGuideLst xmlns:p15="http://schemas.microsoft.com/office/powerpoint/2012/main">
        <p15:guide id="4294967295" orient="horz" pos="170">
          <p15:clr>
            <a:srgbClr val="717275"/>
          </p15:clr>
        </p15:guide>
        <p15:guide id="4294967295" orient="horz" pos="762">
          <p15:clr>
            <a:srgbClr val="717275"/>
          </p15:clr>
        </p15:guide>
        <p15:guide id="4294967295" orient="horz" pos="1133">
          <p15:clr>
            <a:srgbClr val="FF96FF"/>
          </p15:clr>
        </p15:guide>
        <p15:guide id="4294967295" orient="horz" pos="3753">
          <p15:clr>
            <a:srgbClr val="FF96FF"/>
          </p15:clr>
        </p15:guide>
        <p15:guide id="4294967295" pos="226">
          <p15:clr>
            <a:srgbClr val="FF96FF"/>
          </p15:clr>
        </p15:guide>
        <p15:guide id="4294967295" pos="3771">
          <p15:clr>
            <a:srgbClr val="FF96FF"/>
          </p15:clr>
        </p15:guide>
        <p15:guide id="4294967295" pos="3908">
          <p15:clr>
            <a:srgbClr val="FF96FF"/>
          </p15:clr>
        </p15:guide>
        <p15:guide id="4294967295" pos="7453">
          <p15:clr>
            <a:srgbClr val="FF96FF"/>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itle 1">
            <a:extLst>
              <a:ext uri="{FF2B5EF4-FFF2-40B4-BE49-F238E27FC236}">
                <a16:creationId xmlns=""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9" name="Text Placeholder 8">
            <a:extLst>
              <a:ext uri="{FF2B5EF4-FFF2-40B4-BE49-F238E27FC236}">
                <a16:creationId xmlns=""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Tree>
    <p:extLst>
      <p:ext uri="{BB962C8B-B14F-4D97-AF65-F5344CB8AC3E}">
        <p14:creationId xmlns:p14="http://schemas.microsoft.com/office/powerpoint/2010/main" val="2056153418"/>
      </p:ext>
    </p:extLst>
  </p:cSld>
  <p:clrMapOvr>
    <a:masterClrMapping/>
  </p:clrMapOvr>
  <p:extLst mod="1">
    <p:ext uri="{DCECCB84-F9BA-43D5-87BE-67443E8EF086}">
      <p15:sldGuideLst xmlns:p15="http://schemas.microsoft.com/office/powerpoint/2012/main">
        <p15:guide id="4294967295" orient="horz" pos="170">
          <p15:clr>
            <a:srgbClr val="717275"/>
          </p15:clr>
        </p15:guide>
        <p15:guide id="4294967295" orient="horz" pos="762">
          <p15:clr>
            <a:srgbClr val="717275"/>
          </p15:clr>
        </p15:guide>
        <p15:guide id="4294967295" orient="horz" pos="1133">
          <p15:clr>
            <a:srgbClr val="FF96FF"/>
          </p15:clr>
        </p15:guide>
        <p15:guide id="4294967295" orient="horz" pos="3753">
          <p15:clr>
            <a:srgbClr val="FF96FF"/>
          </p15:clr>
        </p15:guide>
        <p15:guide id="4294967295" pos="226">
          <p15:clr>
            <a:srgbClr val="FF96FF"/>
          </p15:clr>
        </p15:guide>
        <p15:guide id="4294967295" pos="1317">
          <p15:clr>
            <a:srgbClr val="FF96FF"/>
          </p15:clr>
        </p15:guide>
        <p15:guide id="4294967295" pos="1453">
          <p15:clr>
            <a:srgbClr val="FF96FF"/>
          </p15:clr>
        </p15:guide>
        <p15:guide id="4294967295" pos="2544">
          <p15:clr>
            <a:srgbClr val="FF96FF"/>
          </p15:clr>
        </p15:guide>
        <p15:guide id="4294967295" pos="2680">
          <p15:clr>
            <a:srgbClr val="FF96FF"/>
          </p15:clr>
        </p15:guide>
        <p15:guide id="4294967295" pos="3771">
          <p15:clr>
            <a:srgbClr val="FF96FF"/>
          </p15:clr>
        </p15:guide>
        <p15:guide id="4294967295" pos="3908">
          <p15:clr>
            <a:srgbClr val="FF96FF"/>
          </p15:clr>
        </p15:guide>
        <p15:guide id="4294967295" pos="4999">
          <p15:clr>
            <a:srgbClr val="FF96FF"/>
          </p15:clr>
        </p15:guide>
        <p15:guide id="4294967295" pos="5135">
          <p15:clr>
            <a:srgbClr val="FF96FF"/>
          </p15:clr>
        </p15:guide>
        <p15:guide id="4294967295" pos="6226">
          <p15:clr>
            <a:srgbClr val="FF96FF"/>
          </p15:clr>
        </p15:guide>
        <p15:guide id="4294967295" pos="6362">
          <p15:clr>
            <a:srgbClr val="FF96FF"/>
          </p15:clr>
        </p15:guide>
        <p15:guide id="4294967295" pos="7453">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 xmlns:a16="http://schemas.microsoft.com/office/drawing/2014/main" id="{E2B16E6D-59F7-4872-A428-2EF0EB00AC6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DE5BBB5A-E909-4B98-99CC-B3F2B12EF9E8}"/>
              </a:ext>
            </a:extLst>
          </p:cNvPr>
          <p:cNvSpPr>
            <a:spLocks noGrp="1"/>
          </p:cNvSpPr>
          <p:nvPr>
            <p:ph type="ctrTitle" hasCustomPrompt="1"/>
          </p:nvPr>
        </p:nvSpPr>
        <p:spPr>
          <a:xfrm>
            <a:off x="358774" y="1798637"/>
            <a:ext cx="6138279" cy="2173288"/>
          </a:xfrm>
        </p:spPr>
        <p:txBody>
          <a:bodyPr anchor="ctr" anchorCtr="0">
            <a:noAutofit/>
          </a:bodyPr>
          <a:lstStyle>
            <a:lvl1pPr algn="l">
              <a:defRPr sz="4800">
                <a:solidFill>
                  <a:schemeClr val="bg1"/>
                </a:solidFill>
              </a:defRPr>
            </a:lvl1pPr>
          </a:lstStyle>
          <a:p>
            <a:r>
              <a:rPr lang="en-US"/>
              <a:t>Add title</a:t>
            </a:r>
          </a:p>
        </p:txBody>
      </p:sp>
      <p:sp>
        <p:nvSpPr>
          <p:cNvPr id="7" name="Guides" hidden="1">
            <a:extLst>
              <a:ext uri="{FF2B5EF4-FFF2-40B4-BE49-F238E27FC236}">
                <a16:creationId xmlns=""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9" name="Text Placeholder 4">
            <a:extLst>
              <a:ext uri="{FF2B5EF4-FFF2-40B4-BE49-F238E27FC236}">
                <a16:creationId xmlns="" xmlns:a16="http://schemas.microsoft.com/office/drawing/2014/main" id="{86B62067-628B-460A-AB62-DBF00E5836E6}"/>
              </a:ext>
            </a:extLst>
          </p:cNvPr>
          <p:cNvSpPr>
            <a:spLocks noGrp="1"/>
          </p:cNvSpPr>
          <p:nvPr>
            <p:ph type="body" sz="quarter" idx="11" hasCustomPrompt="1"/>
          </p:nvPr>
        </p:nvSpPr>
        <p:spPr>
          <a:xfrm>
            <a:off x="358775" y="4392000"/>
            <a:ext cx="6147903"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971605580" name="image" descr="{&quot;templafy&quot;:{&quot;id&quot;:&quot;3ce29b58-ad25-4433-ad93-163e08ba8b94&quot;}}"/>
          <p:cNvPicPr>
            <a:picLocks noChangeAspect="1"/>
          </p:cNvPicPr>
          <p:nvPr/>
        </p:nvPicPr>
        <p:blipFill>
          <a:blip r:embed="rId5"/>
          <a:stretch>
            <a:fillRect/>
          </a:stretch>
        </p:blipFill>
        <p:spPr>
          <a:xfrm>
            <a:off x="358774" y="269875"/>
            <a:ext cx="2253600" cy="763906"/>
          </a:xfrm>
          <a:prstGeom prst="rect">
            <a:avLst/>
          </a:prstGeom>
        </p:spPr>
      </p:pic>
    </p:spTree>
    <p:extLst>
      <p:ext uri="{BB962C8B-B14F-4D97-AF65-F5344CB8AC3E}">
        <p14:creationId xmlns:p14="http://schemas.microsoft.com/office/powerpoint/2010/main" val="322125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34">
          <p15:clr>
            <a:srgbClr val="FF96FF"/>
          </p15:clr>
        </p15:guide>
        <p15:guide id="6" pos="2544">
          <p15:clr>
            <a:srgbClr val="FF96FF"/>
          </p15:clr>
        </p15:guide>
        <p15:guide id="7" pos="2683">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066760-B045-699F-27C9-CE649D0E21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73F1A2D-6BB1-4C37-D4E7-2ADAF99006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2EEB5CB-AC02-B651-6010-BE22DCE7F2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B5A8D68-06E0-3F13-9390-6CCFF8559E43}"/>
              </a:ext>
            </a:extLst>
          </p:cNvPr>
          <p:cNvSpPr>
            <a:spLocks noGrp="1"/>
          </p:cNvSpPr>
          <p:nvPr>
            <p:ph type="dt" sz="half" idx="10"/>
          </p:nvPr>
        </p:nvSpPr>
        <p:spPr>
          <a:xfrm>
            <a:off x="838200" y="6356350"/>
            <a:ext cx="2743200" cy="365125"/>
          </a:xfrm>
          <a:prstGeom prst="rect">
            <a:avLst/>
          </a:prstGeom>
        </p:spPr>
        <p:txBody>
          <a:bodyPr/>
          <a:lstStyle/>
          <a:p>
            <a:fld id="{C0187004-903D-4171-AE1A-D6AA018F0383}" type="datetimeFigureOut">
              <a:rPr lang="en-US" smtClean="0"/>
              <a:t>12/28/2022</a:t>
            </a:fld>
            <a:endParaRPr lang="en-US"/>
          </a:p>
        </p:txBody>
      </p:sp>
      <p:sp>
        <p:nvSpPr>
          <p:cNvPr id="6" name="Footer Placeholder 5">
            <a:extLst>
              <a:ext uri="{FF2B5EF4-FFF2-40B4-BE49-F238E27FC236}">
                <a16:creationId xmlns="" xmlns:a16="http://schemas.microsoft.com/office/drawing/2014/main" id="{1B566199-30CA-717D-0B05-9ED2D0DD0E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88AC8FC-A2FF-CCB2-B55C-DA81F1403416}"/>
              </a:ext>
            </a:extLst>
          </p:cNvPr>
          <p:cNvSpPr>
            <a:spLocks noGrp="1"/>
          </p:cNvSpPr>
          <p:nvPr>
            <p:ph type="sldNum" sz="quarter" idx="12"/>
          </p:nvPr>
        </p:nvSpPr>
        <p:spPr/>
        <p:txBody>
          <a:bodyPr/>
          <a:lstStyle/>
          <a:p>
            <a:fld id="{754A737A-2552-4EF1-AFEE-26A87268C353}" type="slidenum">
              <a:rPr lang="en-US" smtClean="0"/>
              <a:t>‹#›</a:t>
            </a:fld>
            <a:endParaRPr lang="en-US"/>
          </a:p>
        </p:txBody>
      </p:sp>
    </p:spTree>
    <p:extLst>
      <p:ext uri="{BB962C8B-B14F-4D97-AF65-F5344CB8AC3E}">
        <p14:creationId xmlns:p14="http://schemas.microsoft.com/office/powerpoint/2010/main" val="7245637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D2ED86-AA65-4198-9988-90BC88E52C7D}"/>
              </a:ext>
            </a:extLst>
          </p:cNvPr>
          <p:cNvSpPr>
            <a:spLocks noGrp="1"/>
          </p:cNvSpPr>
          <p:nvPr>
            <p:ph type="ctrTitle"/>
          </p:nvPr>
        </p:nvSpPr>
        <p:spPr>
          <a:xfrm>
            <a:off x="3036000" y="2883272"/>
            <a:ext cx="6120000" cy="1296000"/>
          </a:xfrm>
        </p:spPr>
        <p:txBody>
          <a:bodyPr anchor="t" anchorCtr="0"/>
          <a:lstStyle>
            <a:lvl1pPr algn="ctr">
              <a:defRPr sz="4400">
                <a:solidFill>
                  <a:schemeClr val="bg2"/>
                </a:solidFill>
              </a:defRPr>
            </a:lvl1pPr>
          </a:lstStyle>
          <a:p>
            <a:r>
              <a:rPr lang="en-US"/>
              <a:t>Click to edit Master title style</a:t>
            </a:r>
          </a:p>
        </p:txBody>
      </p:sp>
      <p:sp>
        <p:nvSpPr>
          <p:cNvPr id="3" name="Subtitle 2">
            <a:extLst>
              <a:ext uri="{FF2B5EF4-FFF2-40B4-BE49-F238E27FC236}">
                <a16:creationId xmlns="" xmlns:a16="http://schemas.microsoft.com/office/drawing/2014/main" id="{772EE78D-0809-45D5-BA89-51E120695DDB}"/>
              </a:ext>
            </a:extLst>
          </p:cNvPr>
          <p:cNvSpPr>
            <a:spLocks noGrp="1"/>
          </p:cNvSpPr>
          <p:nvPr>
            <p:ph type="subTitle" idx="1" hasCustomPrompt="1"/>
          </p:nvPr>
        </p:nvSpPr>
        <p:spPr>
          <a:xfrm>
            <a:off x="3036000" y="4293140"/>
            <a:ext cx="6120000" cy="396000"/>
          </a:xfrm>
        </p:spPr>
        <p:txBody>
          <a:bodyPr/>
          <a:lstStyle>
            <a:lvl1pPr marL="0" indent="0" algn="ctr">
              <a:buNone/>
              <a:defRPr sz="1500" cap="all"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date and location</a:t>
            </a:r>
          </a:p>
        </p:txBody>
      </p:sp>
      <p:cxnSp>
        <p:nvCxnSpPr>
          <p:cNvPr id="12" name="Straight Connector 11">
            <a:extLst>
              <a:ext uri="{FF2B5EF4-FFF2-40B4-BE49-F238E27FC236}">
                <a16:creationId xmlns="" xmlns:a16="http://schemas.microsoft.com/office/drawing/2014/main" id="{69D85905-2FC5-4E3F-A5B4-964835152113}"/>
              </a:ext>
            </a:extLst>
          </p:cNvPr>
          <p:cNvCxnSpPr/>
          <p:nvPr userDrawn="1"/>
        </p:nvCxnSpPr>
        <p:spPr>
          <a:xfrm>
            <a:off x="3035660" y="2862000"/>
            <a:ext cx="612068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35802F52-35FE-4506-A962-0E5A0A480E64}"/>
              </a:ext>
            </a:extLst>
          </p:cNvPr>
          <p:cNvCxnSpPr/>
          <p:nvPr userDrawn="1"/>
        </p:nvCxnSpPr>
        <p:spPr>
          <a:xfrm>
            <a:off x="3035660" y="4185096"/>
            <a:ext cx="612068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 xmlns:a16="http://schemas.microsoft.com/office/drawing/2014/main" id="{7D5CC867-A84F-4ABD-8C72-8EA6C288F949}"/>
              </a:ext>
            </a:extLst>
          </p:cNvPr>
          <p:cNvPicPr>
            <a:picLocks noChangeAspect="1"/>
          </p:cNvPicPr>
          <p:nvPr userDrawn="1"/>
        </p:nvPicPr>
        <p:blipFill>
          <a:blip r:embed="rId2"/>
          <a:stretch>
            <a:fillRect/>
          </a:stretch>
        </p:blipFill>
        <p:spPr>
          <a:xfrm>
            <a:off x="4761398" y="6060482"/>
            <a:ext cx="2669204" cy="320846"/>
          </a:xfrm>
          <a:prstGeom prst="rect">
            <a:avLst/>
          </a:prstGeom>
        </p:spPr>
      </p:pic>
    </p:spTree>
    <p:extLst>
      <p:ext uri="{BB962C8B-B14F-4D97-AF65-F5344CB8AC3E}">
        <p14:creationId xmlns:p14="http://schemas.microsoft.com/office/powerpoint/2010/main" val="705490193"/>
      </p:ext>
    </p:extLst>
  </p:cSld>
  <p:clrMapOvr>
    <a:masterClrMapping/>
  </p:clrMapOvr>
  <p:transition>
    <p:fade/>
  </p:transition>
  <p:hf hdr="0" ftr="0"/>
  <p:extLst>
    <p:ext uri="{DCECCB84-F9BA-43D5-87BE-67443E8EF086}">
      <p15:sldGuideLst xmlns:p15="http://schemas.microsoft.com/office/powerpoint/2012/main">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AFD6E6CB-DAE4-4D72-9A51-3021342E2683}"/>
              </a:ext>
            </a:extLst>
          </p:cNvPr>
          <p:cNvSpPr>
            <a:spLocks noGrp="1"/>
          </p:cNvSpPr>
          <p:nvPr>
            <p:ph type="pic" sz="quarter" idx="13" hasCustomPrompt="1"/>
          </p:nvPr>
        </p:nvSpPr>
        <p:spPr>
          <a:xfrm>
            <a:off x="0" y="0"/>
            <a:ext cx="12192000" cy="3420000"/>
          </a:xfrm>
          <a:solidFill>
            <a:schemeClr val="tx1"/>
          </a:solidFill>
        </p:spPr>
        <p:txBody>
          <a:bodyPr/>
          <a:lstStyle>
            <a:lvl1pPr>
              <a:defRPr>
                <a:solidFill>
                  <a:schemeClr val="bg1"/>
                </a:solidFill>
              </a:defRPr>
            </a:lvl1pPr>
          </a:lstStyle>
          <a:p>
            <a:r>
              <a:rPr lang="en-US" dirty="0"/>
              <a:t>Highlight whole picture placeholder and click on image you want in Templafy</a:t>
            </a:r>
          </a:p>
        </p:txBody>
      </p:sp>
      <p:sp>
        <p:nvSpPr>
          <p:cNvPr id="2" name="Title 1">
            <a:extLst>
              <a:ext uri="{FF2B5EF4-FFF2-40B4-BE49-F238E27FC236}">
                <a16:creationId xmlns="" xmlns:a16="http://schemas.microsoft.com/office/drawing/2014/main" id="{B9D2ED86-AA65-4198-9988-90BC88E52C7D}"/>
              </a:ext>
            </a:extLst>
          </p:cNvPr>
          <p:cNvSpPr>
            <a:spLocks noGrp="1"/>
          </p:cNvSpPr>
          <p:nvPr>
            <p:ph type="ctrTitle"/>
          </p:nvPr>
        </p:nvSpPr>
        <p:spPr>
          <a:xfrm>
            <a:off x="3102675" y="4143412"/>
            <a:ext cx="6120000" cy="1296000"/>
          </a:xfrm>
        </p:spPr>
        <p:txBody>
          <a:bodyPr anchor="t" anchorCtr="0"/>
          <a:lstStyle>
            <a:lvl1pPr algn="ctr">
              <a:defRPr sz="4400">
                <a:solidFill>
                  <a:schemeClr val="bg2"/>
                </a:solidFill>
              </a:defRPr>
            </a:lvl1pPr>
          </a:lstStyle>
          <a:p>
            <a:r>
              <a:rPr lang="en-US"/>
              <a:t>Click to edit Master title style</a:t>
            </a:r>
          </a:p>
        </p:txBody>
      </p:sp>
      <p:sp>
        <p:nvSpPr>
          <p:cNvPr id="3" name="Subtitle 2">
            <a:extLst>
              <a:ext uri="{FF2B5EF4-FFF2-40B4-BE49-F238E27FC236}">
                <a16:creationId xmlns="" xmlns:a16="http://schemas.microsoft.com/office/drawing/2014/main" id="{772EE78D-0809-45D5-BA89-51E120695DDB}"/>
              </a:ext>
            </a:extLst>
          </p:cNvPr>
          <p:cNvSpPr>
            <a:spLocks noGrp="1"/>
          </p:cNvSpPr>
          <p:nvPr>
            <p:ph type="subTitle" idx="1" hasCustomPrompt="1"/>
          </p:nvPr>
        </p:nvSpPr>
        <p:spPr>
          <a:xfrm>
            <a:off x="3102675" y="5553237"/>
            <a:ext cx="6120000" cy="396043"/>
          </a:xfrm>
        </p:spPr>
        <p:txBody>
          <a:bodyPr/>
          <a:lstStyle>
            <a:lvl1pPr marL="0" indent="0" algn="ctr">
              <a:buNone/>
              <a:defRPr sz="1500" cap="all"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date and location</a:t>
            </a:r>
          </a:p>
        </p:txBody>
      </p:sp>
      <p:grpSp>
        <p:nvGrpSpPr>
          <p:cNvPr id="7" name="Group 6">
            <a:extLst>
              <a:ext uri="{FF2B5EF4-FFF2-40B4-BE49-F238E27FC236}">
                <a16:creationId xmlns="" xmlns:a16="http://schemas.microsoft.com/office/drawing/2014/main" id="{14B10D6B-33D5-4A95-95B8-71E82FD05E13}"/>
              </a:ext>
            </a:extLst>
          </p:cNvPr>
          <p:cNvGrpSpPr/>
          <p:nvPr userDrawn="1"/>
        </p:nvGrpSpPr>
        <p:grpSpPr>
          <a:xfrm>
            <a:off x="3102335" y="4140000"/>
            <a:ext cx="6120680" cy="1323096"/>
            <a:chOff x="3035660" y="2862000"/>
            <a:chExt cx="6120680" cy="1323096"/>
          </a:xfrm>
        </p:grpSpPr>
        <p:cxnSp>
          <p:nvCxnSpPr>
            <p:cNvPr id="12" name="Straight Connector 11">
              <a:extLst>
                <a:ext uri="{FF2B5EF4-FFF2-40B4-BE49-F238E27FC236}">
                  <a16:creationId xmlns="" xmlns:a16="http://schemas.microsoft.com/office/drawing/2014/main" id="{69D85905-2FC5-4E3F-A5B4-964835152113}"/>
                </a:ext>
              </a:extLst>
            </p:cNvPr>
            <p:cNvCxnSpPr/>
            <p:nvPr userDrawn="1"/>
          </p:nvCxnSpPr>
          <p:spPr>
            <a:xfrm>
              <a:off x="3035660" y="2862000"/>
              <a:ext cx="612068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35802F52-35FE-4506-A962-0E5A0A480E64}"/>
                </a:ext>
              </a:extLst>
            </p:cNvPr>
            <p:cNvCxnSpPr/>
            <p:nvPr userDrawn="1"/>
          </p:nvCxnSpPr>
          <p:spPr>
            <a:xfrm>
              <a:off x="3035660" y="4185096"/>
              <a:ext cx="612068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 xmlns:a16="http://schemas.microsoft.com/office/drawing/2014/main" id="{372ECADD-E120-4389-9E94-2E5A659934A6}"/>
              </a:ext>
            </a:extLst>
          </p:cNvPr>
          <p:cNvPicPr>
            <a:picLocks noChangeAspect="1"/>
          </p:cNvPicPr>
          <p:nvPr userDrawn="1"/>
        </p:nvPicPr>
        <p:blipFill>
          <a:blip r:embed="rId2"/>
          <a:stretch>
            <a:fillRect/>
          </a:stretch>
        </p:blipFill>
        <p:spPr>
          <a:xfrm>
            <a:off x="4761398" y="6060482"/>
            <a:ext cx="2669204" cy="320846"/>
          </a:xfrm>
          <a:prstGeom prst="rect">
            <a:avLst/>
          </a:prstGeom>
        </p:spPr>
      </p:pic>
    </p:spTree>
    <p:extLst>
      <p:ext uri="{BB962C8B-B14F-4D97-AF65-F5344CB8AC3E}">
        <p14:creationId xmlns:p14="http://schemas.microsoft.com/office/powerpoint/2010/main" val="3148032469"/>
      </p:ext>
    </p:extLst>
  </p:cSld>
  <p:clrMapOvr>
    <a:masterClrMapping/>
  </p:clrMapOvr>
  <p:transition>
    <p:fade/>
  </p:transition>
  <p:hf hdr="0" ftr="0"/>
  <p:extLst>
    <p:ext uri="{DCECCB84-F9BA-43D5-87BE-67443E8EF086}">
      <p15:sldGuideLst xmlns:p15="http://schemas.microsoft.com/office/powerpoint/2012/main">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BB8106-0230-4993-AA68-C2B572FD223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smtClean="0"/>
              <a:pPr/>
              <a:t>‹#›</a:t>
            </a:fld>
            <a:endParaRPr lang="en-US" dirty="0"/>
          </a:p>
        </p:txBody>
      </p:sp>
      <p:sp>
        <p:nvSpPr>
          <p:cNvPr id="5" name="Content Placeholder 4">
            <a:extLst>
              <a:ext uri="{FF2B5EF4-FFF2-40B4-BE49-F238E27FC236}">
                <a16:creationId xmlns="" xmlns:a16="http://schemas.microsoft.com/office/drawing/2014/main" id="{E48C11CD-A5D1-49E9-BBFE-9957D5AB85AA}"/>
              </a:ext>
            </a:extLst>
          </p:cNvPr>
          <p:cNvSpPr>
            <a:spLocks noGrp="1"/>
          </p:cNvSpPr>
          <p:nvPr>
            <p:ph sz="quarter" idx="11"/>
          </p:nvPr>
        </p:nvSpPr>
        <p:spPr>
          <a:xfrm>
            <a:off x="371475" y="1196975"/>
            <a:ext cx="11449050" cy="4787900"/>
          </a:xfrm>
        </p:spPr>
        <p:txBody>
          <a:bodyPr/>
          <a:lstStyle>
            <a:lvl1pPr>
              <a:defRPr>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531916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BE94FE-F10E-4280-86E9-EF6369FAA166}"/>
              </a:ext>
            </a:extLst>
          </p:cNvPr>
          <p:cNvSpPr>
            <a:spLocks noGrp="1"/>
          </p:cNvSpPr>
          <p:nvPr>
            <p:ph type="title"/>
          </p:nvPr>
        </p:nvSpPr>
        <p:spPr>
          <a:xfrm>
            <a:off x="371475" y="338421"/>
            <a:ext cx="11449050" cy="599888"/>
          </a:xfrm>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16B5D067-7A6A-4DAB-8AA0-8B18EF781B23}"/>
              </a:ext>
            </a:extLst>
          </p:cNvPr>
          <p:cNvSpPr>
            <a:spLocks noGrp="1"/>
          </p:cNvSpPr>
          <p:nvPr>
            <p:ph type="sldNum" sz="quarter" idx="10"/>
          </p:nvPr>
        </p:nvSpPr>
        <p:spPr/>
        <p:txBody>
          <a:bodyPr/>
          <a:lstStyle/>
          <a:p>
            <a:fld id="{2AAA7032-8CB7-40F4-9CB9-A644B8ADA1F8}" type="slidenum">
              <a:rPr lang="en-US" smtClean="0"/>
              <a:pPr/>
              <a:t>‹#›</a:t>
            </a:fld>
            <a:endParaRPr lang="en-US" dirty="0"/>
          </a:p>
        </p:txBody>
      </p:sp>
      <p:sp>
        <p:nvSpPr>
          <p:cNvPr id="5" name="Content Placeholder 4">
            <a:extLst>
              <a:ext uri="{FF2B5EF4-FFF2-40B4-BE49-F238E27FC236}">
                <a16:creationId xmlns="" xmlns:a16="http://schemas.microsoft.com/office/drawing/2014/main" id="{B5D31376-70E3-4154-8B28-3D69B2B8BAB5}"/>
              </a:ext>
            </a:extLst>
          </p:cNvPr>
          <p:cNvSpPr>
            <a:spLocks noGrp="1"/>
          </p:cNvSpPr>
          <p:nvPr>
            <p:ph sz="quarter" idx="11"/>
          </p:nvPr>
        </p:nvSpPr>
        <p:spPr>
          <a:xfrm>
            <a:off x="371364" y="1196975"/>
            <a:ext cx="5544505" cy="4787900"/>
          </a:xfrm>
        </p:spPr>
        <p:txBody>
          <a:bodyPr/>
          <a:lstStyle>
            <a:lvl1pPr>
              <a:defRPr>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 xmlns:a16="http://schemas.microsoft.com/office/drawing/2014/main" id="{F2785EFC-4D36-4E41-BDAF-FF69F521E9CA}"/>
              </a:ext>
            </a:extLst>
          </p:cNvPr>
          <p:cNvSpPr>
            <a:spLocks noGrp="1"/>
          </p:cNvSpPr>
          <p:nvPr>
            <p:ph sz="quarter" idx="12"/>
          </p:nvPr>
        </p:nvSpPr>
        <p:spPr>
          <a:xfrm>
            <a:off x="6276131" y="1196975"/>
            <a:ext cx="5544505" cy="4787900"/>
          </a:xfrm>
        </p:spPr>
        <p:txBody>
          <a:bodyPr/>
          <a:lstStyle>
            <a:lvl1pPr>
              <a:defRPr>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012842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DFFBDD-FAAE-4B61-8C55-FC66D3AC34D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24A99155-2C10-43CE-9F64-CB6DC278BCDF}"/>
              </a:ext>
            </a:extLst>
          </p:cNvPr>
          <p:cNvSpPr>
            <a:spLocks noGrp="1"/>
          </p:cNvSpPr>
          <p:nvPr>
            <p:ph type="sldNum" sz="quarter" idx="10"/>
          </p:nvPr>
        </p:nvSpPr>
        <p:spPr/>
        <p:txBody>
          <a:bodyPr/>
          <a:lstStyle/>
          <a:p>
            <a:fld id="{2AAA7032-8CB7-40F4-9CB9-A644B8ADA1F8}" type="slidenum">
              <a:rPr lang="en-US" smtClean="0"/>
              <a:pPr/>
              <a:t>‹#›</a:t>
            </a:fld>
            <a:endParaRPr lang="en-US" dirty="0"/>
          </a:p>
        </p:txBody>
      </p:sp>
      <p:sp>
        <p:nvSpPr>
          <p:cNvPr id="4" name="Footer Placeholder 3">
            <a:extLst>
              <a:ext uri="{FF2B5EF4-FFF2-40B4-BE49-F238E27FC236}">
                <a16:creationId xmlns="" xmlns:a16="http://schemas.microsoft.com/office/drawing/2014/main" id="{81EB4761-1642-4614-895E-E031A01C155D}"/>
              </a:ext>
            </a:extLst>
          </p:cNvPr>
          <p:cNvSpPr>
            <a:spLocks noGrp="1"/>
          </p:cNvSpPr>
          <p:nvPr>
            <p:ph type="ftr" sz="quarter" idx="11"/>
          </p:nvPr>
        </p:nvSpPr>
        <p:spPr/>
        <p:txBody>
          <a:bodyPr/>
          <a:lstStyle/>
          <a:p>
            <a:endParaRPr lang="en-US" dirty="0"/>
          </a:p>
        </p:txBody>
      </p:sp>
      <p:sp>
        <p:nvSpPr>
          <p:cNvPr id="6" name="Text Placeholder 5">
            <a:extLst>
              <a:ext uri="{FF2B5EF4-FFF2-40B4-BE49-F238E27FC236}">
                <a16:creationId xmlns="" xmlns:a16="http://schemas.microsoft.com/office/drawing/2014/main" id="{25A50861-77F3-4663-934F-725015073BC0}"/>
              </a:ext>
            </a:extLst>
          </p:cNvPr>
          <p:cNvSpPr>
            <a:spLocks noGrp="1"/>
          </p:cNvSpPr>
          <p:nvPr>
            <p:ph type="body" sz="quarter" idx="12" hasCustomPrompt="1"/>
          </p:nvPr>
        </p:nvSpPr>
        <p:spPr>
          <a:xfrm>
            <a:off x="1686000" y="1980000"/>
            <a:ext cx="8820000" cy="2700000"/>
          </a:xfrm>
        </p:spPr>
        <p:txBody>
          <a:bodyPr anchor="t" anchorCtr="0"/>
          <a:lstStyle>
            <a:lvl1pPr algn="ctr">
              <a:lnSpc>
                <a:spcPct val="100000"/>
              </a:lnSpc>
              <a:defRPr sz="4500"/>
            </a:lvl1pPr>
            <a:lvl2pPr algn="ctr">
              <a:defRPr/>
            </a:lvl2pPr>
            <a:lvl3pPr algn="ctr">
              <a:defRPr/>
            </a:lvl3pPr>
            <a:lvl4pPr algn="ctr">
              <a:defRPr/>
            </a:lvl4pPr>
            <a:lvl5pPr algn="ctr">
              <a:defRPr/>
            </a:lvl5pPr>
          </a:lstStyle>
          <a:p>
            <a:pPr lvl="0"/>
            <a:r>
              <a:rPr lang="en-US"/>
              <a:t>“Double tap to add quote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 xmlns:a16="http://schemas.microsoft.com/office/drawing/2014/main" id="{76D51451-AAD2-4C37-951B-611FE578051A}"/>
              </a:ext>
            </a:extLst>
          </p:cNvPr>
          <p:cNvSpPr>
            <a:spLocks noGrp="1"/>
          </p:cNvSpPr>
          <p:nvPr>
            <p:ph type="body" sz="quarter" idx="13" hasCustomPrompt="1"/>
          </p:nvPr>
        </p:nvSpPr>
        <p:spPr>
          <a:xfrm>
            <a:off x="2801938" y="4795664"/>
            <a:ext cx="6588125" cy="324000"/>
          </a:xfrm>
        </p:spPr>
        <p:txBody>
          <a:bodyPr/>
          <a:lstStyle>
            <a:lvl1pPr algn="ctr">
              <a:defRPr>
                <a:solidFill>
                  <a:schemeClr val="tx1"/>
                </a:solidFill>
              </a:defRPr>
            </a:lvl1pPr>
            <a:lvl2pPr algn="ctr">
              <a:defRPr/>
            </a:lvl2pPr>
            <a:lvl3pPr algn="ctr">
              <a:defRPr/>
            </a:lvl3pPr>
            <a:lvl4pPr algn="ctr">
              <a:defRPr/>
            </a:lvl4pPr>
            <a:lvl5pPr algn="ctr">
              <a:defRPr/>
            </a:lvl5pPr>
          </a:lstStyle>
          <a:p>
            <a:pPr lvl="0"/>
            <a:r>
              <a:rPr lang="en-US"/>
              <a:t>Double tap to add name</a:t>
            </a:r>
          </a:p>
        </p:txBody>
      </p:sp>
      <p:sp>
        <p:nvSpPr>
          <p:cNvPr id="9" name="Text Placeholder 7">
            <a:extLst>
              <a:ext uri="{FF2B5EF4-FFF2-40B4-BE49-F238E27FC236}">
                <a16:creationId xmlns="" xmlns:a16="http://schemas.microsoft.com/office/drawing/2014/main" id="{F7C8503A-77A3-4274-91A9-1D0D5CDD984A}"/>
              </a:ext>
            </a:extLst>
          </p:cNvPr>
          <p:cNvSpPr>
            <a:spLocks noGrp="1"/>
          </p:cNvSpPr>
          <p:nvPr>
            <p:ph type="body" sz="quarter" idx="14" hasCustomPrompt="1"/>
          </p:nvPr>
        </p:nvSpPr>
        <p:spPr>
          <a:xfrm>
            <a:off x="2801938" y="5156448"/>
            <a:ext cx="6588125" cy="360784"/>
          </a:xfrm>
        </p:spPr>
        <p:txBody>
          <a:bodyPr/>
          <a:lstStyle>
            <a:lvl1pPr algn="ctr">
              <a:defRPr sz="1200">
                <a:solidFill>
                  <a:schemeClr val="tx1"/>
                </a:solidFill>
              </a:defRPr>
            </a:lvl1pPr>
            <a:lvl2pPr algn="ctr">
              <a:defRPr/>
            </a:lvl2pPr>
            <a:lvl3pPr algn="ctr">
              <a:defRPr/>
            </a:lvl3pPr>
            <a:lvl4pPr algn="ctr">
              <a:defRPr/>
            </a:lvl4pPr>
            <a:lvl5pPr algn="ctr">
              <a:defRPr/>
            </a:lvl5pPr>
          </a:lstStyle>
          <a:p>
            <a:pPr lvl="0"/>
            <a:r>
              <a:rPr lang="en-US"/>
              <a:t>Double tap to add title / position</a:t>
            </a:r>
          </a:p>
        </p:txBody>
      </p:sp>
    </p:spTree>
    <p:extLst>
      <p:ext uri="{BB962C8B-B14F-4D97-AF65-F5344CB8AC3E}">
        <p14:creationId xmlns:p14="http://schemas.microsoft.com/office/powerpoint/2010/main" val="218029408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Quadra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BD2B6F-3ED0-41A7-B88B-7E361A276A5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3A018110-4341-4000-BDD3-DD8163EE921F}"/>
              </a:ext>
            </a:extLst>
          </p:cNvPr>
          <p:cNvSpPr>
            <a:spLocks noGrp="1"/>
          </p:cNvSpPr>
          <p:nvPr>
            <p:ph type="sldNum" sz="quarter" idx="10"/>
          </p:nvPr>
        </p:nvSpPr>
        <p:spPr/>
        <p:txBody>
          <a:bodyPr/>
          <a:lstStyle/>
          <a:p>
            <a:fld id="{2AAA7032-8CB7-40F4-9CB9-A644B8ADA1F8}" type="slidenum">
              <a:rPr lang="en-US" smtClean="0"/>
              <a:pPr/>
              <a:t>‹#›</a:t>
            </a:fld>
            <a:endParaRPr lang="en-US" dirty="0"/>
          </a:p>
        </p:txBody>
      </p:sp>
      <p:graphicFrame>
        <p:nvGraphicFramePr>
          <p:cNvPr id="4" name="Table 3">
            <a:extLst>
              <a:ext uri="{FF2B5EF4-FFF2-40B4-BE49-F238E27FC236}">
                <a16:creationId xmlns="" xmlns:a16="http://schemas.microsoft.com/office/drawing/2014/main" id="{D248388B-6010-4A72-8EE1-66DF0D068037}"/>
              </a:ext>
            </a:extLst>
          </p:cNvPr>
          <p:cNvGraphicFramePr>
            <a:graphicFrameLocks noGrp="1"/>
          </p:cNvGraphicFramePr>
          <p:nvPr userDrawn="1">
            <p:extLst>
              <p:ext uri="{D42A27DB-BD31-4B8C-83A1-F6EECF244321}">
                <p14:modId xmlns:p14="http://schemas.microsoft.com/office/powerpoint/2010/main" val="1249126406"/>
              </p:ext>
            </p:extLst>
          </p:nvPr>
        </p:nvGraphicFramePr>
        <p:xfrm>
          <a:off x="385948" y="1196975"/>
          <a:ext cx="11434576" cy="4787900"/>
        </p:xfrm>
        <a:graphic>
          <a:graphicData uri="http://schemas.openxmlformats.org/drawingml/2006/table">
            <a:tbl>
              <a:tblPr firstRow="1" bandRow="1">
                <a:tableStyleId>{5940675A-B579-460E-94D1-54222C63F5DA}</a:tableStyleId>
              </a:tblPr>
              <a:tblGrid>
                <a:gridCol w="5717288">
                  <a:extLst>
                    <a:ext uri="{9D8B030D-6E8A-4147-A177-3AD203B41FA5}">
                      <a16:colId xmlns="" xmlns:a16="http://schemas.microsoft.com/office/drawing/2014/main" val="2536250139"/>
                    </a:ext>
                  </a:extLst>
                </a:gridCol>
                <a:gridCol w="5717288">
                  <a:extLst>
                    <a:ext uri="{9D8B030D-6E8A-4147-A177-3AD203B41FA5}">
                      <a16:colId xmlns="" xmlns:a16="http://schemas.microsoft.com/office/drawing/2014/main" val="3437502744"/>
                    </a:ext>
                  </a:extLst>
                </a:gridCol>
              </a:tblGrid>
              <a:tr h="2393950">
                <a:tc>
                  <a:txBody>
                    <a:bodyPr/>
                    <a:lstStyle/>
                    <a:p>
                      <a:endParaRPr lang="en-US"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925595326"/>
                  </a:ext>
                </a:extLst>
              </a:tr>
              <a:tr h="2393950">
                <a:tc>
                  <a:txBody>
                    <a:bodyPr/>
                    <a:lstStyle/>
                    <a:p>
                      <a:endParaRPr lang="en-US"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525027395"/>
                  </a:ext>
                </a:extLst>
              </a:tr>
            </a:tbl>
          </a:graphicData>
        </a:graphic>
      </p:graphicFrame>
      <p:sp>
        <p:nvSpPr>
          <p:cNvPr id="6" name="Text Placeholder 5">
            <a:extLst>
              <a:ext uri="{FF2B5EF4-FFF2-40B4-BE49-F238E27FC236}">
                <a16:creationId xmlns="" xmlns:a16="http://schemas.microsoft.com/office/drawing/2014/main" id="{7ED1A073-BA07-481F-982B-051F2DF1E98C}"/>
              </a:ext>
            </a:extLst>
          </p:cNvPr>
          <p:cNvSpPr>
            <a:spLocks noGrp="1"/>
          </p:cNvSpPr>
          <p:nvPr>
            <p:ph type="body" sz="quarter" idx="11"/>
          </p:nvPr>
        </p:nvSpPr>
        <p:spPr>
          <a:xfrm>
            <a:off x="551384" y="1340769"/>
            <a:ext cx="5328591" cy="20162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 xmlns:a16="http://schemas.microsoft.com/office/drawing/2014/main" id="{3D089428-3031-49B6-86C1-4C7CC020324D}"/>
              </a:ext>
            </a:extLst>
          </p:cNvPr>
          <p:cNvSpPr>
            <a:spLocks noGrp="1"/>
          </p:cNvSpPr>
          <p:nvPr>
            <p:ph type="body" sz="quarter" idx="12"/>
          </p:nvPr>
        </p:nvSpPr>
        <p:spPr>
          <a:xfrm>
            <a:off x="551383" y="3753036"/>
            <a:ext cx="5328591" cy="20162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 xmlns:a16="http://schemas.microsoft.com/office/drawing/2014/main" id="{2B931DB3-89A8-451C-8D64-23B8AA409336}"/>
              </a:ext>
            </a:extLst>
          </p:cNvPr>
          <p:cNvSpPr>
            <a:spLocks noGrp="1"/>
          </p:cNvSpPr>
          <p:nvPr>
            <p:ph type="body" sz="quarter" idx="13"/>
          </p:nvPr>
        </p:nvSpPr>
        <p:spPr>
          <a:xfrm>
            <a:off x="6258570" y="1340769"/>
            <a:ext cx="5328591" cy="20162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 xmlns:a16="http://schemas.microsoft.com/office/drawing/2014/main" id="{F3925D9B-2997-41E5-AB13-A7E71251D44F}"/>
              </a:ext>
            </a:extLst>
          </p:cNvPr>
          <p:cNvSpPr>
            <a:spLocks noGrp="1"/>
          </p:cNvSpPr>
          <p:nvPr>
            <p:ph type="body" sz="quarter" idx="14"/>
          </p:nvPr>
        </p:nvSpPr>
        <p:spPr>
          <a:xfrm>
            <a:off x="6258571" y="3753036"/>
            <a:ext cx="5328591" cy="20162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659696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 imag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BB8106-0230-4993-AA68-C2B572FD223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smtClean="0"/>
              <a:pPr/>
              <a:t>‹#›</a:t>
            </a:fld>
            <a:endParaRPr lang="en-US" dirty="0"/>
          </a:p>
        </p:txBody>
      </p:sp>
      <p:sp>
        <p:nvSpPr>
          <p:cNvPr id="6" name="Picture Placeholder 5">
            <a:extLst>
              <a:ext uri="{FF2B5EF4-FFF2-40B4-BE49-F238E27FC236}">
                <a16:creationId xmlns="" xmlns:a16="http://schemas.microsoft.com/office/drawing/2014/main" id="{FB07B787-D9DE-4009-A7A1-7CF5962C920B}"/>
              </a:ext>
            </a:extLst>
          </p:cNvPr>
          <p:cNvSpPr>
            <a:spLocks noGrp="1"/>
          </p:cNvSpPr>
          <p:nvPr>
            <p:ph type="pic" sz="quarter" idx="11" hasCustomPrompt="1"/>
          </p:nvPr>
        </p:nvSpPr>
        <p:spPr>
          <a:xfrm>
            <a:off x="371475" y="1196975"/>
            <a:ext cx="11449050" cy="4788000"/>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Highlight whole picture placeholder and click on image you want in Templafy</a:t>
            </a:r>
          </a:p>
          <a:p>
            <a:endParaRPr lang="en-US" dirty="0"/>
          </a:p>
        </p:txBody>
      </p:sp>
    </p:spTree>
    <p:extLst>
      <p:ext uri="{BB962C8B-B14F-4D97-AF65-F5344CB8AC3E}">
        <p14:creationId xmlns:p14="http://schemas.microsoft.com/office/powerpoint/2010/main" val="269604208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ne column + image">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8FD7E865-4C67-4B56-8F9C-510DB1E1D3DB}"/>
              </a:ext>
            </a:extLst>
          </p:cNvPr>
          <p:cNvSpPr>
            <a:spLocks noGrp="1"/>
          </p:cNvSpPr>
          <p:nvPr>
            <p:ph type="pic" sz="quarter" idx="13" hasCustomPrompt="1"/>
          </p:nvPr>
        </p:nvSpPr>
        <p:spPr>
          <a:xfrm>
            <a:off x="7661375" y="4016"/>
            <a:ext cx="4536000" cy="6853984"/>
          </a:xfrm>
        </p:spPr>
        <p:txBody>
          <a:bodyPr/>
          <a:lstStyle>
            <a:lvl1pPr>
              <a:defRPr/>
            </a:lvl1pPr>
          </a:lstStyle>
          <a:p>
            <a:r>
              <a:rPr lang="en-US" dirty="0"/>
              <a:t>Highlight whole picture placeholder and click on image you want in Templafy</a:t>
            </a:r>
          </a:p>
        </p:txBody>
      </p:sp>
      <p:sp>
        <p:nvSpPr>
          <p:cNvPr id="2" name="Title 1">
            <a:extLst>
              <a:ext uri="{FF2B5EF4-FFF2-40B4-BE49-F238E27FC236}">
                <a16:creationId xmlns="" xmlns:a16="http://schemas.microsoft.com/office/drawing/2014/main" id="{3BBE94FE-F10E-4280-86E9-EF6369FAA166}"/>
              </a:ext>
            </a:extLst>
          </p:cNvPr>
          <p:cNvSpPr>
            <a:spLocks noGrp="1"/>
          </p:cNvSpPr>
          <p:nvPr>
            <p:ph type="title"/>
          </p:nvPr>
        </p:nvSpPr>
        <p:spPr>
          <a:xfrm>
            <a:off x="371476" y="338421"/>
            <a:ext cx="6480590" cy="599888"/>
          </a:xfrm>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16B5D067-7A6A-4DAB-8AA0-8B18EF781B23}"/>
              </a:ext>
            </a:extLst>
          </p:cNvPr>
          <p:cNvSpPr>
            <a:spLocks noGrp="1"/>
          </p:cNvSpPr>
          <p:nvPr>
            <p:ph type="sldNum" sz="quarter" idx="10"/>
          </p:nvPr>
        </p:nvSpPr>
        <p:spPr/>
        <p:txBody>
          <a:bodyPr/>
          <a:lstStyle/>
          <a:p>
            <a:fld id="{2AAA7032-8CB7-40F4-9CB9-A644B8ADA1F8}" type="slidenum">
              <a:rPr lang="en-US" smtClean="0"/>
              <a:pPr/>
              <a:t>‹#›</a:t>
            </a:fld>
            <a:endParaRPr lang="en-US" dirty="0"/>
          </a:p>
        </p:txBody>
      </p:sp>
      <p:sp>
        <p:nvSpPr>
          <p:cNvPr id="5" name="Content Placeholder 4">
            <a:extLst>
              <a:ext uri="{FF2B5EF4-FFF2-40B4-BE49-F238E27FC236}">
                <a16:creationId xmlns="" xmlns:a16="http://schemas.microsoft.com/office/drawing/2014/main" id="{B5D31376-70E3-4154-8B28-3D69B2B8BAB5}"/>
              </a:ext>
            </a:extLst>
          </p:cNvPr>
          <p:cNvSpPr>
            <a:spLocks noGrp="1"/>
          </p:cNvSpPr>
          <p:nvPr>
            <p:ph sz="quarter" idx="11"/>
          </p:nvPr>
        </p:nvSpPr>
        <p:spPr>
          <a:xfrm>
            <a:off x="371364" y="1196975"/>
            <a:ext cx="6480720" cy="4787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 xmlns:a16="http://schemas.microsoft.com/office/drawing/2014/main" id="{8129E4FF-644F-45B5-B079-8C1EA5EAFC26}"/>
              </a:ext>
            </a:extLst>
          </p:cNvPr>
          <p:cNvSpPr>
            <a:spLocks noGrp="1"/>
          </p:cNvSpPr>
          <p:nvPr>
            <p:ph type="body" sz="quarter" idx="14"/>
          </p:nvPr>
        </p:nvSpPr>
        <p:spPr>
          <a:xfrm>
            <a:off x="7188000" y="5400000"/>
            <a:ext cx="5004000" cy="792000"/>
          </a:xfrm>
          <a:solidFill>
            <a:schemeClr val="tx2"/>
          </a:solidFill>
        </p:spPr>
        <p:txBody>
          <a:bodyPr lIns="180000" tIns="180000" rIns="180000" bIns="180000"/>
          <a:lstStyle>
            <a:lvl1pPr algn="ctr">
              <a:defRPr sz="1500"/>
            </a:lvl1pPr>
            <a:lvl2pPr algn="ctr">
              <a:defRPr/>
            </a:lvl2pPr>
            <a:lvl3pPr algn="ctr">
              <a:defRPr/>
            </a:lvl3pPr>
            <a:lvl4pPr algn="ctr">
              <a:defRPr/>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158639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One column + image with detail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BE94FE-F10E-4280-86E9-EF6369FAA166}"/>
              </a:ext>
            </a:extLst>
          </p:cNvPr>
          <p:cNvSpPr>
            <a:spLocks noGrp="1"/>
          </p:cNvSpPr>
          <p:nvPr>
            <p:ph type="title"/>
          </p:nvPr>
        </p:nvSpPr>
        <p:spPr>
          <a:xfrm>
            <a:off x="371474" y="338421"/>
            <a:ext cx="5868535" cy="599888"/>
          </a:xfrm>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16B5D067-7A6A-4DAB-8AA0-8B18EF781B23}"/>
              </a:ext>
            </a:extLst>
          </p:cNvPr>
          <p:cNvSpPr>
            <a:spLocks noGrp="1"/>
          </p:cNvSpPr>
          <p:nvPr>
            <p:ph type="sldNum" sz="quarter" idx="10"/>
          </p:nvPr>
        </p:nvSpPr>
        <p:spPr/>
        <p:txBody>
          <a:bodyPr/>
          <a:lstStyle/>
          <a:p>
            <a:fld id="{2AAA7032-8CB7-40F4-9CB9-A644B8ADA1F8}" type="slidenum">
              <a:rPr lang="en-US" smtClean="0"/>
              <a:pPr/>
              <a:t>‹#›</a:t>
            </a:fld>
            <a:endParaRPr lang="en-US" dirty="0"/>
          </a:p>
        </p:txBody>
      </p:sp>
      <p:sp>
        <p:nvSpPr>
          <p:cNvPr id="5" name="Content Placeholder 4">
            <a:extLst>
              <a:ext uri="{FF2B5EF4-FFF2-40B4-BE49-F238E27FC236}">
                <a16:creationId xmlns="" xmlns:a16="http://schemas.microsoft.com/office/drawing/2014/main" id="{B5D31376-70E3-4154-8B28-3D69B2B8BAB5}"/>
              </a:ext>
            </a:extLst>
          </p:cNvPr>
          <p:cNvSpPr>
            <a:spLocks noGrp="1"/>
          </p:cNvSpPr>
          <p:nvPr>
            <p:ph sz="quarter" idx="11"/>
          </p:nvPr>
        </p:nvSpPr>
        <p:spPr>
          <a:xfrm>
            <a:off x="371364" y="1196975"/>
            <a:ext cx="5868652" cy="4787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 xmlns:a16="http://schemas.microsoft.com/office/drawing/2014/main" id="{C725B5D1-3158-411E-8837-5E5041D6F0F1}"/>
              </a:ext>
            </a:extLst>
          </p:cNvPr>
          <p:cNvSpPr>
            <a:spLocks noGrp="1"/>
          </p:cNvSpPr>
          <p:nvPr>
            <p:ph type="pic" sz="quarter" idx="12" hasCustomPrompt="1"/>
          </p:nvPr>
        </p:nvSpPr>
        <p:spPr>
          <a:xfrm>
            <a:off x="6600688" y="1196975"/>
            <a:ext cx="5220000" cy="3924213"/>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Highlight whole picture placeholder and click on image you want in Templafy</a:t>
            </a:r>
          </a:p>
        </p:txBody>
      </p:sp>
      <p:sp>
        <p:nvSpPr>
          <p:cNvPr id="9" name="Text Placeholder 8">
            <a:extLst>
              <a:ext uri="{FF2B5EF4-FFF2-40B4-BE49-F238E27FC236}">
                <a16:creationId xmlns="" xmlns:a16="http://schemas.microsoft.com/office/drawing/2014/main" id="{CEE37406-89A0-49E4-91E3-55F3AA3465A2}"/>
              </a:ext>
            </a:extLst>
          </p:cNvPr>
          <p:cNvSpPr>
            <a:spLocks noGrp="1"/>
          </p:cNvSpPr>
          <p:nvPr>
            <p:ph type="body" sz="quarter" idx="13" hasCustomPrompt="1"/>
          </p:nvPr>
        </p:nvSpPr>
        <p:spPr>
          <a:xfrm>
            <a:off x="6600056" y="368300"/>
            <a:ext cx="5220000" cy="293181"/>
          </a:xfrm>
        </p:spPr>
        <p:txBody>
          <a:bodyPr/>
          <a:lstStyle>
            <a:lvl1pPr marL="0" indent="0">
              <a:lnSpc>
                <a:spcPct val="100000"/>
              </a:lnSpc>
              <a:spcBef>
                <a:spcPts val="0"/>
              </a:spcBef>
              <a:buFont typeface="Arial" panose="020B0604020202020204" pitchFamily="34" charset="0"/>
              <a:buNone/>
              <a:defRPr sz="1500">
                <a:solidFill>
                  <a:schemeClr val="tx1"/>
                </a:solidFill>
              </a:defRPr>
            </a:lvl1pPr>
            <a:lvl2pPr marL="0" indent="0">
              <a:lnSpc>
                <a:spcPct val="100000"/>
              </a:lnSpc>
              <a:spcAft>
                <a:spcPts val="0"/>
              </a:spcAft>
              <a:buFont typeface="Arial" panose="020B0604020202020204" pitchFamily="34" charset="0"/>
              <a:buNone/>
              <a:defRPr sz="1500">
                <a:solidFill>
                  <a:schemeClr val="tx1"/>
                </a:solidFill>
              </a:defRPr>
            </a:lvl2pPr>
            <a:lvl3pPr marL="0" indent="0">
              <a:lnSpc>
                <a:spcPct val="100000"/>
              </a:lnSpc>
              <a:spcAft>
                <a:spcPts val="0"/>
              </a:spcAft>
              <a:buNone/>
              <a:defRPr sz="1500">
                <a:solidFill>
                  <a:schemeClr val="tx1"/>
                </a:solidFill>
              </a:defRPr>
            </a:lvl3pPr>
            <a:lvl4pPr marL="0" indent="0">
              <a:lnSpc>
                <a:spcPct val="100000"/>
              </a:lnSpc>
              <a:spcAft>
                <a:spcPts val="0"/>
              </a:spcAft>
              <a:buNone/>
              <a:defRPr sz="1500">
                <a:solidFill>
                  <a:schemeClr val="tx1"/>
                </a:solidFill>
              </a:defRPr>
            </a:lvl4pPr>
            <a:lvl5pPr marL="0" indent="0">
              <a:lnSpc>
                <a:spcPct val="100000"/>
              </a:lnSpc>
              <a:spcBef>
                <a:spcPts val="0"/>
              </a:spcBef>
              <a:spcAft>
                <a:spcPts val="0"/>
              </a:spcAft>
              <a:buNone/>
              <a:defRPr sz="1500">
                <a:solidFill>
                  <a:schemeClr val="tx1"/>
                </a:solidFill>
              </a:defRPr>
            </a:lvl5pPr>
          </a:lstStyle>
          <a:p>
            <a:pPr lvl="0"/>
            <a:r>
              <a:rPr lang="en-US"/>
              <a:t>Click to add graphic / photo title</a:t>
            </a:r>
          </a:p>
        </p:txBody>
      </p:sp>
      <p:sp>
        <p:nvSpPr>
          <p:cNvPr id="10" name="Text Placeholder 8">
            <a:extLst>
              <a:ext uri="{FF2B5EF4-FFF2-40B4-BE49-F238E27FC236}">
                <a16:creationId xmlns="" xmlns:a16="http://schemas.microsoft.com/office/drawing/2014/main" id="{DF11A27F-F459-4841-A943-0CD3F7179B1F}"/>
              </a:ext>
            </a:extLst>
          </p:cNvPr>
          <p:cNvSpPr>
            <a:spLocks noGrp="1"/>
          </p:cNvSpPr>
          <p:nvPr>
            <p:ph type="body" sz="quarter" idx="14" hasCustomPrompt="1"/>
          </p:nvPr>
        </p:nvSpPr>
        <p:spPr>
          <a:xfrm>
            <a:off x="6605558" y="638365"/>
            <a:ext cx="5220000" cy="293181"/>
          </a:xfrm>
        </p:spPr>
        <p:txBody>
          <a:bodyPr/>
          <a:lstStyle>
            <a:lvl1pPr marL="0" indent="0">
              <a:lnSpc>
                <a:spcPct val="100000"/>
              </a:lnSpc>
              <a:spcBef>
                <a:spcPts val="0"/>
              </a:spcBef>
              <a:buFont typeface="Arial" panose="020B0604020202020204" pitchFamily="34" charset="0"/>
              <a:buNone/>
              <a:defRPr sz="1500">
                <a:solidFill>
                  <a:schemeClr val="tx1">
                    <a:lumMod val="60000"/>
                    <a:lumOff val="40000"/>
                  </a:schemeClr>
                </a:solidFill>
              </a:defRPr>
            </a:lvl1pPr>
            <a:lvl2pPr marL="0" indent="0">
              <a:lnSpc>
                <a:spcPct val="100000"/>
              </a:lnSpc>
              <a:spcAft>
                <a:spcPts val="0"/>
              </a:spcAft>
              <a:buFont typeface="Arial" panose="020B0604020202020204" pitchFamily="34" charset="0"/>
              <a:buNone/>
              <a:defRPr sz="1500">
                <a:solidFill>
                  <a:schemeClr val="tx1"/>
                </a:solidFill>
              </a:defRPr>
            </a:lvl2pPr>
            <a:lvl3pPr marL="0" indent="0">
              <a:lnSpc>
                <a:spcPct val="100000"/>
              </a:lnSpc>
              <a:spcAft>
                <a:spcPts val="0"/>
              </a:spcAft>
              <a:buNone/>
              <a:defRPr sz="1500">
                <a:solidFill>
                  <a:schemeClr val="tx1"/>
                </a:solidFill>
              </a:defRPr>
            </a:lvl3pPr>
            <a:lvl4pPr marL="0" indent="0">
              <a:lnSpc>
                <a:spcPct val="100000"/>
              </a:lnSpc>
              <a:spcAft>
                <a:spcPts val="0"/>
              </a:spcAft>
              <a:buNone/>
              <a:defRPr sz="1500">
                <a:solidFill>
                  <a:schemeClr val="tx1"/>
                </a:solidFill>
              </a:defRPr>
            </a:lvl4pPr>
            <a:lvl5pPr marL="0" indent="0">
              <a:lnSpc>
                <a:spcPct val="100000"/>
              </a:lnSpc>
              <a:spcBef>
                <a:spcPts val="0"/>
              </a:spcBef>
              <a:spcAft>
                <a:spcPts val="0"/>
              </a:spcAft>
              <a:buNone/>
              <a:defRPr sz="1500">
                <a:solidFill>
                  <a:schemeClr val="tx1"/>
                </a:solidFill>
              </a:defRPr>
            </a:lvl5pPr>
          </a:lstStyle>
          <a:p>
            <a:pPr lvl="0"/>
            <a:r>
              <a:rPr lang="en-US"/>
              <a:t>Click to add detail / subtitle</a:t>
            </a:r>
          </a:p>
        </p:txBody>
      </p:sp>
      <p:sp>
        <p:nvSpPr>
          <p:cNvPr id="11" name="Text Placeholder 8">
            <a:extLst>
              <a:ext uri="{FF2B5EF4-FFF2-40B4-BE49-F238E27FC236}">
                <a16:creationId xmlns="" xmlns:a16="http://schemas.microsoft.com/office/drawing/2014/main" id="{ABF19D62-68D7-40A3-ABAC-0862CA24E187}"/>
              </a:ext>
            </a:extLst>
          </p:cNvPr>
          <p:cNvSpPr>
            <a:spLocks noGrp="1"/>
          </p:cNvSpPr>
          <p:nvPr>
            <p:ph type="body" sz="quarter" idx="15" hasCustomPrompt="1"/>
          </p:nvPr>
        </p:nvSpPr>
        <p:spPr>
          <a:xfrm>
            <a:off x="6601014" y="5240026"/>
            <a:ext cx="5220000" cy="744849"/>
          </a:xfrm>
        </p:spPr>
        <p:txBody>
          <a:bodyPr/>
          <a:lstStyle>
            <a:lvl1pPr marL="0" indent="0">
              <a:lnSpc>
                <a:spcPct val="100000"/>
              </a:lnSpc>
              <a:spcBef>
                <a:spcPts val="0"/>
              </a:spcBef>
              <a:buFont typeface="Arial" panose="020B0604020202020204" pitchFamily="34" charset="0"/>
              <a:buNone/>
              <a:defRPr sz="800" i="1">
                <a:solidFill>
                  <a:schemeClr val="tx1"/>
                </a:solidFill>
              </a:defRPr>
            </a:lvl1pPr>
            <a:lvl2pPr marL="0" indent="0">
              <a:lnSpc>
                <a:spcPct val="100000"/>
              </a:lnSpc>
              <a:spcAft>
                <a:spcPts val="0"/>
              </a:spcAft>
              <a:buFont typeface="Arial" panose="020B0604020202020204" pitchFamily="34" charset="0"/>
              <a:buNone/>
              <a:defRPr sz="800" i="1">
                <a:solidFill>
                  <a:schemeClr val="tx1"/>
                </a:solidFill>
              </a:defRPr>
            </a:lvl2pPr>
            <a:lvl3pPr marL="0" indent="0">
              <a:lnSpc>
                <a:spcPct val="100000"/>
              </a:lnSpc>
              <a:spcAft>
                <a:spcPts val="0"/>
              </a:spcAft>
              <a:buNone/>
              <a:defRPr sz="800" i="1">
                <a:solidFill>
                  <a:schemeClr val="tx1"/>
                </a:solidFill>
              </a:defRPr>
            </a:lvl3pPr>
            <a:lvl4pPr marL="0" indent="0">
              <a:lnSpc>
                <a:spcPct val="100000"/>
              </a:lnSpc>
              <a:spcAft>
                <a:spcPts val="0"/>
              </a:spcAft>
              <a:buNone/>
              <a:defRPr sz="800" i="1">
                <a:solidFill>
                  <a:schemeClr val="tx1"/>
                </a:solidFill>
              </a:defRPr>
            </a:lvl4pPr>
            <a:lvl5pPr marL="0" indent="0">
              <a:lnSpc>
                <a:spcPct val="100000"/>
              </a:lnSpc>
              <a:spcBef>
                <a:spcPts val="0"/>
              </a:spcBef>
              <a:spcAft>
                <a:spcPts val="0"/>
              </a:spcAft>
              <a:buNone/>
              <a:defRPr sz="800" i="1">
                <a:solidFill>
                  <a:schemeClr val="tx1"/>
                </a:solidFill>
              </a:defRPr>
            </a:lvl5pPr>
          </a:lstStyle>
          <a:p>
            <a:pPr lvl="0"/>
            <a:r>
              <a:rPr lang="en-US"/>
              <a:t>Click to add graphic / photo title</a:t>
            </a:r>
          </a:p>
        </p:txBody>
      </p:sp>
    </p:spTree>
    <p:extLst>
      <p:ext uri="{BB962C8B-B14F-4D97-AF65-F5344CB8AC3E}">
        <p14:creationId xmlns:p14="http://schemas.microsoft.com/office/powerpoint/2010/main" val="252211502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 xmlns:a16="http://schemas.microsoft.com/office/drawing/2014/main" id="{4FFC80A7-614C-4E07-81DE-C2E044B67F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Tree>
    <p:extLst>
      <p:ext uri="{BB962C8B-B14F-4D97-AF65-F5344CB8AC3E}">
        <p14:creationId xmlns:p14="http://schemas.microsoft.com/office/powerpoint/2010/main" val="253148516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ist pag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BB8106-0230-4993-AA68-C2B572FD223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F3D75ACD-C74D-49DB-9BE4-027C29384D34}"/>
              </a:ext>
            </a:extLst>
          </p:cNvPr>
          <p:cNvSpPr>
            <a:spLocks noGrp="1"/>
          </p:cNvSpPr>
          <p:nvPr>
            <p:ph type="sldNum" sz="quarter" idx="10"/>
          </p:nvPr>
        </p:nvSpPr>
        <p:spPr/>
        <p:txBody>
          <a:bodyPr/>
          <a:lstStyle/>
          <a:p>
            <a:fld id="{2AAA7032-8CB7-40F4-9CB9-A644B8ADA1F8}" type="slidenum">
              <a:rPr lang="en-US" smtClean="0"/>
              <a:pPr/>
              <a:t>‹#›</a:t>
            </a:fld>
            <a:endParaRPr lang="en-US" dirty="0"/>
          </a:p>
        </p:txBody>
      </p:sp>
      <p:sp>
        <p:nvSpPr>
          <p:cNvPr id="5" name="Content Placeholder 4">
            <a:extLst>
              <a:ext uri="{FF2B5EF4-FFF2-40B4-BE49-F238E27FC236}">
                <a16:creationId xmlns="" xmlns:a16="http://schemas.microsoft.com/office/drawing/2014/main" id="{E48C11CD-A5D1-49E9-BBFE-9957D5AB85AA}"/>
              </a:ext>
            </a:extLst>
          </p:cNvPr>
          <p:cNvSpPr>
            <a:spLocks noGrp="1"/>
          </p:cNvSpPr>
          <p:nvPr>
            <p:ph sz="quarter" idx="11" hasCustomPrompt="1"/>
          </p:nvPr>
        </p:nvSpPr>
        <p:spPr>
          <a:xfrm>
            <a:off x="371475" y="1196975"/>
            <a:ext cx="11449050" cy="4787900"/>
          </a:xfrm>
        </p:spPr>
        <p:txBody>
          <a:bodyPr/>
          <a:lstStyle>
            <a:lvl1pPr marL="720000" indent="-720000">
              <a:buSzPct val="130000"/>
              <a:buFont typeface="+mj-lt"/>
              <a:buAutoNum type="arabicPeriod"/>
              <a:tabLst>
                <a:tab pos="900000" algn="l"/>
              </a:tabLst>
              <a:defRPr/>
            </a:lvl1pPr>
            <a:lvl2pPr marL="715963" indent="0">
              <a:defRPr/>
            </a:lvl2pPr>
            <a:lvl3pPr marL="1255713" indent="-179388">
              <a:defRPr/>
            </a:lvl3pPr>
            <a:lvl4pPr marL="1525588" indent="-179388">
              <a:defRPr/>
            </a:lvl4pPr>
          </a:lstStyle>
          <a:p>
            <a:pPr lvl="0"/>
            <a:r>
              <a:rPr lang="en-US"/>
              <a:t>Click to add item name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665926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Process page">
    <p:spTree>
      <p:nvGrpSpPr>
        <p:cNvPr id="1" name=""/>
        <p:cNvGrpSpPr/>
        <p:nvPr/>
      </p:nvGrpSpPr>
      <p:grpSpPr>
        <a:xfrm>
          <a:off x="0" y="0"/>
          <a:ext cx="0" cy="0"/>
          <a:chOff x="0" y="0"/>
          <a:chExt cx="0" cy="0"/>
        </a:xfrm>
      </p:grpSpPr>
      <p:sp>
        <p:nvSpPr>
          <p:cNvPr id="31" name="Text Placeholder 19">
            <a:extLst>
              <a:ext uri="{FF2B5EF4-FFF2-40B4-BE49-F238E27FC236}">
                <a16:creationId xmlns="" xmlns:a16="http://schemas.microsoft.com/office/drawing/2014/main" id="{2272707D-B2DE-4911-8A88-A4CBBF19D059}"/>
              </a:ext>
            </a:extLst>
          </p:cNvPr>
          <p:cNvSpPr>
            <a:spLocks noGrp="1"/>
          </p:cNvSpPr>
          <p:nvPr>
            <p:ph type="body" sz="quarter" idx="21" hasCustomPrompt="1"/>
          </p:nvPr>
        </p:nvSpPr>
        <p:spPr>
          <a:xfrm>
            <a:off x="9336360" y="2857169"/>
            <a:ext cx="1873250" cy="360177"/>
          </a:xfrm>
        </p:spPr>
        <p:txBody>
          <a:bodyPr/>
          <a:lstStyle>
            <a:lvl1pPr>
              <a:defRPr/>
            </a:lvl1pPr>
          </a:lstStyle>
          <a:p>
            <a:pPr lvl="0"/>
            <a:r>
              <a:rPr lang="en-US"/>
              <a:t>Add number</a:t>
            </a:r>
          </a:p>
        </p:txBody>
      </p:sp>
      <p:sp>
        <p:nvSpPr>
          <p:cNvPr id="32" name="Text Placeholder 25">
            <a:extLst>
              <a:ext uri="{FF2B5EF4-FFF2-40B4-BE49-F238E27FC236}">
                <a16:creationId xmlns="" xmlns:a16="http://schemas.microsoft.com/office/drawing/2014/main" id="{F0D770A4-933A-40A5-BCD9-B4688CB5AFC1}"/>
              </a:ext>
            </a:extLst>
          </p:cNvPr>
          <p:cNvSpPr>
            <a:spLocks noGrp="1"/>
          </p:cNvSpPr>
          <p:nvPr>
            <p:ph type="body" sz="quarter" idx="22"/>
          </p:nvPr>
        </p:nvSpPr>
        <p:spPr>
          <a:xfrm>
            <a:off x="9336360" y="3230995"/>
            <a:ext cx="1873250" cy="1547813"/>
          </a:xfrm>
        </p:spPr>
        <p:txBody>
          <a:bodyPr/>
          <a:lstStyle>
            <a:lvl1pPr>
              <a:defRPr lang="en-US" sz="1500" kern="1200" dirty="0" smtClean="0">
                <a:solidFill>
                  <a:schemeClr val="tx1"/>
                </a:solidFill>
                <a:latin typeface="+mn-lt"/>
                <a:ea typeface="+mn-ea"/>
                <a:cs typeface="+mn-cs"/>
              </a:defRPr>
            </a:lvl1pPr>
            <a:lvl2pPr>
              <a:defRPr lang="en-US" sz="1500" kern="1200" dirty="0" smtClean="0">
                <a:solidFill>
                  <a:schemeClr val="tx1"/>
                </a:solidFill>
                <a:latin typeface="+mn-lt"/>
                <a:ea typeface="+mn-ea"/>
                <a:cs typeface="+mn-cs"/>
              </a:defRPr>
            </a:lvl2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19">
            <a:extLst>
              <a:ext uri="{FF2B5EF4-FFF2-40B4-BE49-F238E27FC236}">
                <a16:creationId xmlns="" xmlns:a16="http://schemas.microsoft.com/office/drawing/2014/main" id="{B203DC59-7F92-4EEA-A9B2-B7FEBE47720D}"/>
              </a:ext>
            </a:extLst>
          </p:cNvPr>
          <p:cNvSpPr>
            <a:spLocks noGrp="1"/>
          </p:cNvSpPr>
          <p:nvPr>
            <p:ph type="body" sz="quarter" idx="19" hasCustomPrompt="1"/>
          </p:nvPr>
        </p:nvSpPr>
        <p:spPr>
          <a:xfrm>
            <a:off x="6743881" y="2852799"/>
            <a:ext cx="1873250" cy="360177"/>
          </a:xfrm>
        </p:spPr>
        <p:txBody>
          <a:bodyPr/>
          <a:lstStyle>
            <a:lvl1pPr>
              <a:defRPr/>
            </a:lvl1pPr>
          </a:lstStyle>
          <a:p>
            <a:pPr lvl="0"/>
            <a:r>
              <a:rPr lang="en-US"/>
              <a:t>Add number</a:t>
            </a:r>
          </a:p>
        </p:txBody>
      </p:sp>
      <p:sp>
        <p:nvSpPr>
          <p:cNvPr id="30" name="Text Placeholder 25">
            <a:extLst>
              <a:ext uri="{FF2B5EF4-FFF2-40B4-BE49-F238E27FC236}">
                <a16:creationId xmlns="" xmlns:a16="http://schemas.microsoft.com/office/drawing/2014/main" id="{19014E47-73AE-48C5-81A1-59DF44D3E83D}"/>
              </a:ext>
            </a:extLst>
          </p:cNvPr>
          <p:cNvSpPr>
            <a:spLocks noGrp="1"/>
          </p:cNvSpPr>
          <p:nvPr>
            <p:ph type="body" sz="quarter" idx="20"/>
          </p:nvPr>
        </p:nvSpPr>
        <p:spPr>
          <a:xfrm>
            <a:off x="6743881" y="3226625"/>
            <a:ext cx="1873250" cy="1547813"/>
          </a:xfrm>
        </p:spPr>
        <p:txBody>
          <a:bodyPr/>
          <a:lstStyle>
            <a:lvl1pPr>
              <a:defRPr lang="en-US" sz="1500" kern="1200" dirty="0" smtClean="0">
                <a:solidFill>
                  <a:schemeClr val="tx1"/>
                </a:solidFill>
                <a:latin typeface="+mn-lt"/>
                <a:ea typeface="+mn-ea"/>
                <a:cs typeface="+mn-cs"/>
              </a:defRPr>
            </a:lvl1pPr>
            <a:lvl2pPr>
              <a:defRPr lang="en-US" sz="1500" kern="1200" dirty="0" smtClean="0">
                <a:solidFill>
                  <a:schemeClr val="tx1"/>
                </a:solidFill>
                <a:latin typeface="+mn-lt"/>
                <a:ea typeface="+mn-ea"/>
                <a:cs typeface="+mn-cs"/>
              </a:defRPr>
            </a:lvl2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19">
            <a:extLst>
              <a:ext uri="{FF2B5EF4-FFF2-40B4-BE49-F238E27FC236}">
                <a16:creationId xmlns="" xmlns:a16="http://schemas.microsoft.com/office/drawing/2014/main" id="{B3BB5832-8B7B-4D51-8A78-C47337BB0D9D}"/>
              </a:ext>
            </a:extLst>
          </p:cNvPr>
          <p:cNvSpPr>
            <a:spLocks noGrp="1"/>
          </p:cNvSpPr>
          <p:nvPr>
            <p:ph type="body" sz="quarter" idx="17" hasCustomPrompt="1"/>
          </p:nvPr>
        </p:nvSpPr>
        <p:spPr>
          <a:xfrm>
            <a:off x="4151653" y="2852799"/>
            <a:ext cx="1873250" cy="360177"/>
          </a:xfrm>
        </p:spPr>
        <p:txBody>
          <a:bodyPr/>
          <a:lstStyle>
            <a:lvl1pPr>
              <a:defRPr/>
            </a:lvl1pPr>
          </a:lstStyle>
          <a:p>
            <a:pPr lvl="0"/>
            <a:r>
              <a:rPr lang="en-US"/>
              <a:t>Add number</a:t>
            </a:r>
          </a:p>
        </p:txBody>
      </p:sp>
      <p:sp>
        <p:nvSpPr>
          <p:cNvPr id="28" name="Text Placeholder 25">
            <a:extLst>
              <a:ext uri="{FF2B5EF4-FFF2-40B4-BE49-F238E27FC236}">
                <a16:creationId xmlns="" xmlns:a16="http://schemas.microsoft.com/office/drawing/2014/main" id="{9F58C346-EF09-48E0-92F0-0BA03B70F914}"/>
              </a:ext>
            </a:extLst>
          </p:cNvPr>
          <p:cNvSpPr>
            <a:spLocks noGrp="1"/>
          </p:cNvSpPr>
          <p:nvPr>
            <p:ph type="body" sz="quarter" idx="18"/>
          </p:nvPr>
        </p:nvSpPr>
        <p:spPr>
          <a:xfrm>
            <a:off x="4151653" y="3226625"/>
            <a:ext cx="1873250" cy="1547813"/>
          </a:xfrm>
        </p:spPr>
        <p:txBody>
          <a:bodyPr/>
          <a:lstStyle>
            <a:lvl1pPr>
              <a:defRPr lang="en-US" sz="1500" kern="1200" dirty="0" smtClean="0">
                <a:solidFill>
                  <a:schemeClr val="tx1"/>
                </a:solidFill>
                <a:latin typeface="+mn-lt"/>
                <a:ea typeface="+mn-ea"/>
                <a:cs typeface="+mn-cs"/>
              </a:defRPr>
            </a:lvl1pPr>
            <a:lvl2pPr>
              <a:defRPr lang="en-US" sz="1500" kern="1200" dirty="0" smtClean="0">
                <a:solidFill>
                  <a:schemeClr val="tx1"/>
                </a:solidFill>
                <a:latin typeface="+mn-lt"/>
                <a:ea typeface="+mn-ea"/>
                <a:cs typeface="+mn-cs"/>
              </a:defRPr>
            </a:lvl2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9">
            <a:extLst>
              <a:ext uri="{FF2B5EF4-FFF2-40B4-BE49-F238E27FC236}">
                <a16:creationId xmlns="" xmlns:a16="http://schemas.microsoft.com/office/drawing/2014/main" id="{BF36FE94-CDDC-427B-8072-E48E2BD1736A}"/>
              </a:ext>
            </a:extLst>
          </p:cNvPr>
          <p:cNvSpPr>
            <a:spLocks noGrp="1"/>
          </p:cNvSpPr>
          <p:nvPr>
            <p:ph type="body" sz="quarter" idx="15" hasCustomPrompt="1"/>
          </p:nvPr>
        </p:nvSpPr>
        <p:spPr>
          <a:xfrm>
            <a:off x="1558926" y="2852799"/>
            <a:ext cx="1873250" cy="360177"/>
          </a:xfrm>
        </p:spPr>
        <p:txBody>
          <a:bodyPr/>
          <a:lstStyle>
            <a:lvl1pPr>
              <a:defRPr/>
            </a:lvl1pPr>
          </a:lstStyle>
          <a:p>
            <a:pPr lvl="0"/>
            <a:r>
              <a:rPr lang="en-US"/>
              <a:t>Add number</a:t>
            </a:r>
          </a:p>
        </p:txBody>
      </p:sp>
      <p:sp>
        <p:nvSpPr>
          <p:cNvPr id="2" name="Title 1">
            <a:extLst>
              <a:ext uri="{FF2B5EF4-FFF2-40B4-BE49-F238E27FC236}">
                <a16:creationId xmlns="" xmlns:a16="http://schemas.microsoft.com/office/drawing/2014/main" id="{1EBD2B6F-3ED0-41A7-B88B-7E361A276A5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3A018110-4341-4000-BDD3-DD8163EE921F}"/>
              </a:ext>
            </a:extLst>
          </p:cNvPr>
          <p:cNvSpPr>
            <a:spLocks noGrp="1"/>
          </p:cNvSpPr>
          <p:nvPr>
            <p:ph type="sldNum" sz="quarter" idx="10"/>
          </p:nvPr>
        </p:nvSpPr>
        <p:spPr/>
        <p:txBody>
          <a:bodyPr/>
          <a:lstStyle/>
          <a:p>
            <a:fld id="{2AAA7032-8CB7-40F4-9CB9-A644B8ADA1F8}" type="slidenum">
              <a:rPr lang="en-US" smtClean="0"/>
              <a:pPr/>
              <a:t>‹#›</a:t>
            </a:fld>
            <a:endParaRPr lang="en-US" dirty="0"/>
          </a:p>
        </p:txBody>
      </p:sp>
      <p:grpSp>
        <p:nvGrpSpPr>
          <p:cNvPr id="5" name="Group 4">
            <a:extLst>
              <a:ext uri="{FF2B5EF4-FFF2-40B4-BE49-F238E27FC236}">
                <a16:creationId xmlns="" xmlns:a16="http://schemas.microsoft.com/office/drawing/2014/main" id="{C9E4D2E2-0811-4A96-9F92-82061EF1BB2E}"/>
              </a:ext>
            </a:extLst>
          </p:cNvPr>
          <p:cNvGrpSpPr/>
          <p:nvPr userDrawn="1"/>
        </p:nvGrpSpPr>
        <p:grpSpPr>
          <a:xfrm>
            <a:off x="443372" y="1592796"/>
            <a:ext cx="864096" cy="3816000"/>
            <a:chOff x="10884532" y="1808820"/>
            <a:chExt cx="864096" cy="3816000"/>
          </a:xfrm>
        </p:grpSpPr>
        <p:cxnSp>
          <p:nvCxnSpPr>
            <p:cNvPr id="6" name="Straight Connector 5">
              <a:extLst>
                <a:ext uri="{FF2B5EF4-FFF2-40B4-BE49-F238E27FC236}">
                  <a16:creationId xmlns="" xmlns:a16="http://schemas.microsoft.com/office/drawing/2014/main" id="{20F9BEC2-8AA6-40D1-9E80-048AF45570FF}"/>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3AE27FB5-5F4E-4FC6-85A9-9806CAB7FEF1}"/>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 xmlns:a16="http://schemas.microsoft.com/office/drawing/2014/main" id="{EE16B4A7-E5F0-4D41-9B4D-A0021136044C}"/>
              </a:ext>
            </a:extLst>
          </p:cNvPr>
          <p:cNvGrpSpPr/>
          <p:nvPr userDrawn="1"/>
        </p:nvGrpSpPr>
        <p:grpSpPr>
          <a:xfrm>
            <a:off x="3071990" y="1592796"/>
            <a:ext cx="864096" cy="3816000"/>
            <a:chOff x="10884532" y="1808820"/>
            <a:chExt cx="864096" cy="3816000"/>
          </a:xfrm>
        </p:grpSpPr>
        <p:cxnSp>
          <p:nvCxnSpPr>
            <p:cNvPr id="9" name="Straight Connector 8">
              <a:extLst>
                <a:ext uri="{FF2B5EF4-FFF2-40B4-BE49-F238E27FC236}">
                  <a16:creationId xmlns="" xmlns:a16="http://schemas.microsoft.com/office/drawing/2014/main" id="{FC55BD24-22B1-4D2D-AFF5-A72B69CBB927}"/>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112DC936-1F10-4477-BDC3-030CA234FACA}"/>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 xmlns:a16="http://schemas.microsoft.com/office/drawing/2014/main" id="{1F87EDDC-A371-4F94-AF57-E722A3565C59}"/>
              </a:ext>
            </a:extLst>
          </p:cNvPr>
          <p:cNvGrpSpPr/>
          <p:nvPr userDrawn="1"/>
        </p:nvGrpSpPr>
        <p:grpSpPr>
          <a:xfrm>
            <a:off x="5700608" y="1592796"/>
            <a:ext cx="864096" cy="3816000"/>
            <a:chOff x="10884532" y="1808820"/>
            <a:chExt cx="864096" cy="3816000"/>
          </a:xfrm>
        </p:grpSpPr>
        <p:cxnSp>
          <p:nvCxnSpPr>
            <p:cNvPr id="12" name="Straight Connector 11">
              <a:extLst>
                <a:ext uri="{FF2B5EF4-FFF2-40B4-BE49-F238E27FC236}">
                  <a16:creationId xmlns="" xmlns:a16="http://schemas.microsoft.com/office/drawing/2014/main" id="{48738023-7FDF-42A2-AD93-218604766046}"/>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9D6DD7E1-CA1F-44D4-B53D-B4D42A5F0FFB}"/>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 xmlns:a16="http://schemas.microsoft.com/office/drawing/2014/main" id="{540BEE8E-CBA7-45A0-B877-54856DFF85E3}"/>
              </a:ext>
            </a:extLst>
          </p:cNvPr>
          <p:cNvGrpSpPr/>
          <p:nvPr userDrawn="1"/>
        </p:nvGrpSpPr>
        <p:grpSpPr>
          <a:xfrm>
            <a:off x="8329226" y="1592796"/>
            <a:ext cx="864096" cy="3816000"/>
            <a:chOff x="10884532" y="1808820"/>
            <a:chExt cx="864096" cy="3816000"/>
          </a:xfrm>
        </p:grpSpPr>
        <p:cxnSp>
          <p:nvCxnSpPr>
            <p:cNvPr id="15" name="Straight Connector 14">
              <a:extLst>
                <a:ext uri="{FF2B5EF4-FFF2-40B4-BE49-F238E27FC236}">
                  <a16:creationId xmlns="" xmlns:a16="http://schemas.microsoft.com/office/drawing/2014/main" id="{C0BCA15E-8656-44AB-A8B3-DF0F6EF97F2C}"/>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32948D73-3B0F-4A35-BC4D-58DA882FBB76}"/>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 xmlns:a16="http://schemas.microsoft.com/office/drawing/2014/main" id="{C8492723-C7C7-4A90-B381-0E9336E1B454}"/>
              </a:ext>
            </a:extLst>
          </p:cNvPr>
          <p:cNvGrpSpPr/>
          <p:nvPr userDrawn="1"/>
        </p:nvGrpSpPr>
        <p:grpSpPr>
          <a:xfrm>
            <a:off x="10957844" y="1592796"/>
            <a:ext cx="864096" cy="3816000"/>
            <a:chOff x="10884532" y="1808820"/>
            <a:chExt cx="864096" cy="3816000"/>
          </a:xfrm>
        </p:grpSpPr>
        <p:cxnSp>
          <p:nvCxnSpPr>
            <p:cNvPr id="18" name="Straight Connector 17">
              <a:extLst>
                <a:ext uri="{FF2B5EF4-FFF2-40B4-BE49-F238E27FC236}">
                  <a16:creationId xmlns="" xmlns:a16="http://schemas.microsoft.com/office/drawing/2014/main" id="{A895BD01-8BAE-45B3-84C2-E381E5C5656D}"/>
                </a:ext>
              </a:extLst>
            </p:cNvPr>
            <p:cNvCxnSpPr>
              <a:cxnSpLocks/>
            </p:cNvCxnSpPr>
            <p:nvPr/>
          </p:nvCxnSpPr>
          <p:spPr>
            <a:xfrm>
              <a:off x="10884532" y="1808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2A6B9613-4781-4E30-9531-87F6215A5212}"/>
                </a:ext>
              </a:extLst>
            </p:cNvPr>
            <p:cNvCxnSpPr>
              <a:cxnSpLocks/>
            </p:cNvCxnSpPr>
            <p:nvPr/>
          </p:nvCxnSpPr>
          <p:spPr>
            <a:xfrm flipV="1">
              <a:off x="10884532" y="3716820"/>
              <a:ext cx="864096" cy="190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Text Placeholder 25">
            <a:extLst>
              <a:ext uri="{FF2B5EF4-FFF2-40B4-BE49-F238E27FC236}">
                <a16:creationId xmlns="" xmlns:a16="http://schemas.microsoft.com/office/drawing/2014/main" id="{B732BB06-7F00-4A81-8284-EC44F96F5EA2}"/>
              </a:ext>
            </a:extLst>
          </p:cNvPr>
          <p:cNvSpPr>
            <a:spLocks noGrp="1"/>
          </p:cNvSpPr>
          <p:nvPr>
            <p:ph type="body" sz="quarter" idx="16"/>
          </p:nvPr>
        </p:nvSpPr>
        <p:spPr>
          <a:xfrm>
            <a:off x="1558926" y="3226625"/>
            <a:ext cx="1873250" cy="1547813"/>
          </a:xfrm>
        </p:spPr>
        <p:txBody>
          <a:bodyPr/>
          <a:lstStyle>
            <a:lvl1pPr>
              <a:defRPr sz="1500">
                <a:solidFill>
                  <a:schemeClr val="tx1"/>
                </a:solidFill>
              </a:defRPr>
            </a:lvl1pPr>
            <a:lvl2pPr>
              <a:defRPr lang="en-US" sz="1500" kern="1200" dirty="0" smtClean="0">
                <a:solidFill>
                  <a:schemeClr val="tx1"/>
                </a:solidFill>
                <a:latin typeface="+mn-lt"/>
                <a:ea typeface="+mn-ea"/>
                <a:cs typeface="+mn-cs"/>
              </a:defRPr>
            </a:lvl2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22354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AA60FA69-D428-4E1A-9E4A-B65055291386}"/>
              </a:ext>
            </a:extLst>
          </p:cNvPr>
          <p:cNvSpPr>
            <a:spLocks noGrp="1"/>
          </p:cNvSpPr>
          <p:nvPr>
            <p:ph type="sldNum" sz="quarter" idx="12"/>
          </p:nvPr>
        </p:nvSpPr>
        <p:spPr/>
        <p:txBody>
          <a:bodyPr/>
          <a:lstStyle/>
          <a:p>
            <a:fld id="{2AAA7032-8CB7-40F4-9CB9-A644B8ADA1F8}" type="slidenum">
              <a:rPr lang="en-US" smtClean="0"/>
              <a:t>‹#›</a:t>
            </a:fld>
            <a:endParaRPr lang="en-US" dirty="0"/>
          </a:p>
        </p:txBody>
      </p:sp>
    </p:spTree>
    <p:extLst>
      <p:ext uri="{BB962C8B-B14F-4D97-AF65-F5344CB8AC3E}">
        <p14:creationId xmlns:p14="http://schemas.microsoft.com/office/powerpoint/2010/main" val="422586489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9" name="Graphic 8">
            <a:extLst>
              <a:ext uri="{FF2B5EF4-FFF2-40B4-BE49-F238E27FC236}">
                <a16:creationId xmlns="" xmlns:a16="http://schemas.microsoft.com/office/drawing/2014/main" id="{4D375C42-C7F3-45E4-8897-3483B6DC53C5}"/>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 xmlns:a16="http://schemas.microsoft.com/office/drawing/2014/main" id="{4FFC80A7-614C-4E07-81DE-C2E044B67F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Tree>
    <p:extLst>
      <p:ext uri="{BB962C8B-B14F-4D97-AF65-F5344CB8AC3E}">
        <p14:creationId xmlns:p14="http://schemas.microsoft.com/office/powerpoint/2010/main" val="159155897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 xmlns:a16="http://schemas.microsoft.com/office/drawing/2014/main" id="{E6D7EC9C-9C86-4A72-9CF4-9D1869172BD2}"/>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76200" y="34890"/>
            <a:ext cx="12049125" cy="6788220"/>
          </a:xfrm>
          <a:prstGeom prst="rect">
            <a:avLst/>
          </a:prstGeom>
        </p:spPr>
      </p:pic>
      <p:sp>
        <p:nvSpPr>
          <p:cNvPr id="6" name="Slide Number Placeholder 5">
            <a:extLst>
              <a:ext uri="{FF2B5EF4-FFF2-40B4-BE49-F238E27FC236}">
                <a16:creationId xmlns=""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9" name="Title 1">
            <a:extLst>
              <a:ext uri="{FF2B5EF4-FFF2-40B4-BE49-F238E27FC236}">
                <a16:creationId xmlns=""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173687616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 xmlns:a16="http://schemas.microsoft.com/office/drawing/2014/main" id="{D67BDF81-EFA1-4C8C-B966-25B68D6657FE}"/>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dirty="0"/>
          </a:p>
        </p:txBody>
      </p:sp>
      <p:sp>
        <p:nvSpPr>
          <p:cNvPr id="7" name="Guides" hidden="1">
            <a:extLst>
              <a:ext uri="{FF2B5EF4-FFF2-40B4-BE49-F238E27FC236}">
                <a16:creationId xmlns=""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sp>
        <p:nvSpPr>
          <p:cNvPr id="9" name="Title 1">
            <a:extLst>
              <a:ext uri="{FF2B5EF4-FFF2-40B4-BE49-F238E27FC236}">
                <a16:creationId xmlns=""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92317018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2.xml"/><Relationship Id="rId18" Type="http://schemas.openxmlformats.org/officeDocument/2006/relationships/image" Target="../media/image17.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image" Target="../media/image16.emf"/><Relationship Id="rId2" Type="http://schemas.openxmlformats.org/officeDocument/2006/relationships/slideLayout" Target="../slideLayouts/slideLayout52.xml"/><Relationship Id="rId16" Type="http://schemas.openxmlformats.org/officeDocument/2006/relationships/oleObject" Target="../embeddings/oleObject1.bin"/><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ags" Target="../tags/tag48.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8938BD6-A3CA-4583-9B72-F24990967C8D}"/>
              </a:ext>
            </a:extLst>
          </p:cNvPr>
          <p:cNvSpPr>
            <a:spLocks noGrp="1"/>
          </p:cNvSpPr>
          <p:nvPr>
            <p:ph type="title"/>
            <p:custDataLst>
              <p:tags r:id="rId52"/>
            </p:custDataLst>
          </p:nvPr>
        </p:nvSpPr>
        <p:spPr>
          <a:xfrm>
            <a:off x="360000" y="270001"/>
            <a:ext cx="11472000" cy="939674"/>
          </a:xfrm>
          <a:prstGeom prst="rect">
            <a:avLst/>
          </a:prstGeom>
        </p:spPr>
        <p:txBody>
          <a:bodyPr vert="horz" lIns="0" tIns="0" rIns="0" bIns="0" rtlCol="0" anchor="t" anchorCtr="0">
            <a:noAutofit/>
          </a:bodyPr>
          <a:lstStyle/>
          <a:p>
            <a:r>
              <a:rPr lang="en-US"/>
              <a:t>Add title</a:t>
            </a:r>
          </a:p>
        </p:txBody>
      </p:sp>
      <p:sp>
        <p:nvSpPr>
          <p:cNvPr id="3" name="Text Placeholder 2">
            <a:extLst>
              <a:ext uri="{FF2B5EF4-FFF2-40B4-BE49-F238E27FC236}">
                <a16:creationId xmlns="" xmlns:a16="http://schemas.microsoft.com/office/drawing/2014/main" id="{0F44F9B8-C740-4AF9-A1B7-097AF77A54C0}"/>
              </a:ext>
            </a:extLst>
          </p:cNvPr>
          <p:cNvSpPr>
            <a:spLocks noGrp="1"/>
          </p:cNvSpPr>
          <p:nvPr>
            <p:ph type="body" idx="1"/>
            <p:custDataLst>
              <p:tags r:id="rId53"/>
            </p:custDataLst>
          </p:nvPr>
        </p:nvSpPr>
        <p:spPr>
          <a:xfrm>
            <a:off x="360000" y="1800001"/>
            <a:ext cx="11472000" cy="41579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 xmlns:a16="http://schemas.microsoft.com/office/drawing/2014/main" id="{2313273F-7E94-4F41-A744-2212393418B2}"/>
              </a:ext>
            </a:extLst>
          </p:cNvPr>
          <p:cNvSpPr>
            <a:spLocks noGrp="1"/>
          </p:cNvSpPr>
          <p:nvPr>
            <p:ph type="ftr" sz="quarter" idx="3"/>
          </p:nvPr>
        </p:nvSpPr>
        <p:spPr>
          <a:xfrm>
            <a:off x="2647950" y="6203950"/>
            <a:ext cx="6905625" cy="365125"/>
          </a:xfrm>
          <a:prstGeom prst="rect">
            <a:avLst/>
          </a:prstGeom>
        </p:spPr>
        <p:txBody>
          <a:bodyPr vert="horz" lIns="0" tIns="0" rIns="0" bIns="0" rtlCol="0" anchor="b" anchorCtr="0"/>
          <a:lstStyle>
            <a:lvl1pPr algn="ctr">
              <a:defRPr sz="1000">
                <a:solidFill>
                  <a:schemeClr val="tx1"/>
                </a:solidFill>
                <a:latin typeface="+mj-lt"/>
              </a:defRPr>
            </a:lvl1pPr>
          </a:lstStyle>
          <a:p>
            <a:endParaRPr lang="en-US" dirty="0"/>
          </a:p>
        </p:txBody>
      </p:sp>
      <p:sp>
        <p:nvSpPr>
          <p:cNvPr id="6" name="Slide Number Placeholder 5">
            <a:extLst>
              <a:ext uri="{FF2B5EF4-FFF2-40B4-BE49-F238E27FC236}">
                <a16:creationId xmlns="" xmlns:a16="http://schemas.microsoft.com/office/drawing/2014/main" id="{54B7A9B9-0BC3-4D52-8945-0B0406446F53}"/>
              </a:ext>
            </a:extLst>
          </p:cNvPr>
          <p:cNvSpPr>
            <a:spLocks noGrp="1"/>
          </p:cNvSpPr>
          <p:nvPr>
            <p:ph type="sldNum" sz="quarter" idx="4"/>
          </p:nvPr>
        </p:nvSpPr>
        <p:spPr>
          <a:xfrm>
            <a:off x="10934700" y="6203950"/>
            <a:ext cx="897300" cy="365125"/>
          </a:xfrm>
          <a:prstGeom prst="rect">
            <a:avLst/>
          </a:prstGeom>
        </p:spPr>
        <p:txBody>
          <a:bodyPr vert="horz" lIns="0" tIns="0" rIns="0" bIns="0" rtlCol="0" anchor="b" anchorCtr="0"/>
          <a:lstStyle>
            <a:lvl1pPr algn="r">
              <a:defRPr sz="1000">
                <a:solidFill>
                  <a:schemeClr val="tx1"/>
                </a:solidFill>
                <a:latin typeface="+mj-lt"/>
              </a:defRPr>
            </a:lvl1pPr>
          </a:lstStyle>
          <a:p>
            <a:fld id="{9E2BE927-25C7-4379-86F1-C17ED9D2A7F2}" type="slidenum">
              <a:rPr lang="en-US" smtClean="0"/>
              <a:pPr/>
              <a:t>‹#›</a:t>
            </a:fld>
            <a:endParaRPr lang="en-US" dirty="0"/>
          </a:p>
        </p:txBody>
      </p:sp>
      <p:sp>
        <p:nvSpPr>
          <p:cNvPr id="10" name="Guides" hidden="1">
            <a:extLst>
              <a:ext uri="{FF2B5EF4-FFF2-40B4-BE49-F238E27FC236}">
                <a16:creationId xmlns="" xmlns:a16="http://schemas.microsoft.com/office/drawing/2014/main" id="{5B06145B-1752-44E5-A549-559B9D538ED5}"/>
              </a:ext>
            </a:extLst>
          </p:cNvPr>
          <p:cNvSpPr/>
          <p:nvPr userDrawn="1">
            <p:custDataLst>
              <p:tags r:id="rId54"/>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rgbClr val="FFFFFF"/>
              </a:solidFill>
            </a:endParaRPr>
          </a:p>
        </p:txBody>
      </p:sp>
      <p:pic>
        <p:nvPicPr>
          <p:cNvPr id="1504608423" name="image"/>
          <p:cNvPicPr>
            <a:picLocks noChangeAspect="1"/>
          </p:cNvPicPr>
          <p:nvPr/>
        </p:nvPicPr>
        <p:blipFill>
          <a:blip r:embed="rId55" cstate="print">
            <a:extLst>
              <a:ext uri="{28A0092B-C50C-407E-A947-70E740481C1C}">
                <a14:useLocalDpi xmlns:a14="http://schemas.microsoft.com/office/drawing/2010/main" val="0"/>
              </a:ext>
            </a:extLst>
          </a:blip>
          <a:srcRect/>
          <a:stretch/>
        </p:blipFill>
        <p:spPr>
          <a:xfrm>
            <a:off x="162459" y="6425739"/>
            <a:ext cx="1753697" cy="295768"/>
          </a:xfrm>
          <a:prstGeom prst="rect">
            <a:avLst/>
          </a:prstGeom>
        </p:spPr>
      </p:pic>
    </p:spTree>
    <p:extLst>
      <p:ext uri="{BB962C8B-B14F-4D97-AF65-F5344CB8AC3E}">
        <p14:creationId xmlns:p14="http://schemas.microsoft.com/office/powerpoint/2010/main" val="184103907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 id="2147483773" r:id="rId26"/>
    <p:sldLayoutId id="2147483774" r:id="rId27"/>
    <p:sldLayoutId id="2147483775" r:id="rId28"/>
    <p:sldLayoutId id="2147483776" r:id="rId29"/>
    <p:sldLayoutId id="2147483777" r:id="rId30"/>
    <p:sldLayoutId id="2147483778" r:id="rId31"/>
    <p:sldLayoutId id="2147483779" r:id="rId32"/>
    <p:sldLayoutId id="2147483780" r:id="rId33"/>
    <p:sldLayoutId id="2147483781" r:id="rId34"/>
    <p:sldLayoutId id="2147483782" r:id="rId35"/>
    <p:sldLayoutId id="2147483783" r:id="rId36"/>
    <p:sldLayoutId id="2147483784" r:id="rId37"/>
    <p:sldLayoutId id="2147483785" r:id="rId38"/>
    <p:sldLayoutId id="2147483786" r:id="rId39"/>
    <p:sldLayoutId id="2147483787" r:id="rId40"/>
    <p:sldLayoutId id="2147483788" r:id="rId41"/>
    <p:sldLayoutId id="2147483846" r:id="rId42"/>
    <p:sldLayoutId id="2147483848" r:id="rId43"/>
    <p:sldLayoutId id="2147483850" r:id="rId44"/>
    <p:sldLayoutId id="2147483851" r:id="rId45"/>
    <p:sldLayoutId id="2147483852" r:id="rId46"/>
    <p:sldLayoutId id="2147483853" r:id="rId47"/>
    <p:sldLayoutId id="2147483854" r:id="rId48"/>
    <p:sldLayoutId id="2147483855" r:id="rId49"/>
    <p:sldLayoutId id="2147483856" r:id="rId50"/>
  </p:sldLayoutIdLst>
  <p:hf hdr="0" ft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 xmlns:a16="http://schemas.microsoft.com/office/drawing/2014/main" id="{61B6E1CE-F37A-4768-B631-4705189C42B5}"/>
              </a:ext>
            </a:extLst>
          </p:cNvPr>
          <p:cNvGraphicFramePr>
            <a:graphicFrameLocks noChangeAspect="1"/>
          </p:cNvGraphicFramePr>
          <p:nvPr userDrawn="1">
            <p:custDataLst>
              <p:tags r:id="rId15"/>
            </p:custDataLst>
            <p:extLst>
              <p:ext uri="{D42A27DB-BD31-4B8C-83A1-F6EECF244321}">
                <p14:modId xmlns:p14="http://schemas.microsoft.com/office/powerpoint/2010/main" val="777343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 name="think-cell Slide" r:id="rId16" imgW="359" imgH="358" progId="TCLayout.ActiveDocument.1">
                  <p:embed/>
                </p:oleObj>
              </mc:Choice>
              <mc:Fallback>
                <p:oleObj name="think-cell Slide" r:id="rId16" imgW="359" imgH="358" progId="TCLayout.ActiveDocument.1">
                  <p:embed/>
                  <p:pic>
                    <p:nvPicPr>
                      <p:cNvPr id="7" name="Object 6" hidden="1">
                        <a:extLst>
                          <a:ext uri="{FF2B5EF4-FFF2-40B4-BE49-F238E27FC236}">
                            <a16:creationId xmlns="" xmlns:a16="http://schemas.microsoft.com/office/drawing/2014/main" id="{61B6E1CE-F37A-4768-B631-4705189C42B5}"/>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AB093D2C-626B-4DDA-AB0A-CA48EA6D60D3}"/>
              </a:ext>
            </a:extLst>
          </p:cNvPr>
          <p:cNvSpPr>
            <a:spLocks noGrp="1"/>
          </p:cNvSpPr>
          <p:nvPr>
            <p:ph type="title"/>
          </p:nvPr>
        </p:nvSpPr>
        <p:spPr>
          <a:xfrm>
            <a:off x="371475" y="338421"/>
            <a:ext cx="11449050" cy="599888"/>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 xmlns:a16="http://schemas.microsoft.com/office/drawing/2014/main" id="{DFD26BA5-A3B1-486F-B108-86DC3267A9A1}"/>
              </a:ext>
            </a:extLst>
          </p:cNvPr>
          <p:cNvSpPr>
            <a:spLocks noGrp="1"/>
          </p:cNvSpPr>
          <p:nvPr>
            <p:ph type="body" idx="1"/>
          </p:nvPr>
        </p:nvSpPr>
        <p:spPr>
          <a:xfrm>
            <a:off x="371475" y="1206517"/>
            <a:ext cx="11449050" cy="477835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noProof="0"/>
              <a:t>Sixth</a:t>
            </a:r>
          </a:p>
          <a:p>
            <a:pPr lvl="6"/>
            <a:r>
              <a:rPr lang="en-US" noProof="0"/>
              <a:t>Seventh</a:t>
            </a:r>
          </a:p>
          <a:p>
            <a:pPr lvl="7"/>
            <a:r>
              <a:rPr lang="en-US" noProof="0"/>
              <a:t>Eighth</a:t>
            </a:r>
          </a:p>
          <a:p>
            <a:pPr lvl="8"/>
            <a:r>
              <a:rPr lang="en-US" noProof="0"/>
              <a:t>Ninth</a:t>
            </a:r>
          </a:p>
        </p:txBody>
      </p:sp>
      <p:sp>
        <p:nvSpPr>
          <p:cNvPr id="6" name="Slide Number Placeholder 5">
            <a:extLst>
              <a:ext uri="{FF2B5EF4-FFF2-40B4-BE49-F238E27FC236}">
                <a16:creationId xmlns="" xmlns:a16="http://schemas.microsoft.com/office/drawing/2014/main" id="{ADF93237-C16F-48AF-90B0-B0C3C94FDB02}"/>
              </a:ext>
            </a:extLst>
          </p:cNvPr>
          <p:cNvSpPr>
            <a:spLocks noGrp="1"/>
          </p:cNvSpPr>
          <p:nvPr>
            <p:ph type="sldNum" sz="quarter" idx="4"/>
          </p:nvPr>
        </p:nvSpPr>
        <p:spPr>
          <a:xfrm>
            <a:off x="11353800" y="6196519"/>
            <a:ext cx="466724" cy="293181"/>
          </a:xfrm>
          <a:prstGeom prst="rect">
            <a:avLst/>
          </a:prstGeom>
        </p:spPr>
        <p:txBody>
          <a:bodyPr vert="horz" lIns="0" tIns="0" rIns="0" bIns="0" rtlCol="0" anchor="b" anchorCtr="0"/>
          <a:lstStyle>
            <a:lvl1pPr algn="r">
              <a:defRPr sz="1200">
                <a:solidFill>
                  <a:srgbClr val="808080"/>
                </a:solidFill>
              </a:defRPr>
            </a:lvl1pPr>
          </a:lstStyle>
          <a:p>
            <a:fld id="{2AAA7032-8CB7-40F4-9CB9-A644B8ADA1F8}" type="slidenum">
              <a:rPr lang="en-US" smtClean="0"/>
              <a:pPr/>
              <a:t>‹#›</a:t>
            </a:fld>
            <a:endParaRPr lang="en-US" dirty="0"/>
          </a:p>
        </p:txBody>
      </p:sp>
      <p:pic>
        <p:nvPicPr>
          <p:cNvPr id="12" name="Picture 11">
            <a:extLst>
              <a:ext uri="{FF2B5EF4-FFF2-40B4-BE49-F238E27FC236}">
                <a16:creationId xmlns="" xmlns:a16="http://schemas.microsoft.com/office/drawing/2014/main" id="{C0AFABB9-201A-4446-A277-DA725B8FE76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71475" y="6327180"/>
            <a:ext cx="1429858" cy="170419"/>
          </a:xfrm>
          <a:prstGeom prst="rect">
            <a:avLst/>
          </a:prstGeom>
        </p:spPr>
      </p:pic>
      <p:sp>
        <p:nvSpPr>
          <p:cNvPr id="4" name="Footer Placeholder 3">
            <a:extLst>
              <a:ext uri="{FF2B5EF4-FFF2-40B4-BE49-F238E27FC236}">
                <a16:creationId xmlns="" xmlns:a16="http://schemas.microsoft.com/office/drawing/2014/main" id="{1B625F11-1B15-4FF2-A588-CF63802E77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46162435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ransition>
    <p:fade/>
  </p:transition>
  <p:hf hdr="0" ftr="0" dt="0"/>
  <p:txStyles>
    <p:titleStyle>
      <a:lvl1pPr algn="l" defTabSz="914400" rtl="0" eaLnBrk="1" latinLnBrk="0" hangingPunct="1">
        <a:lnSpc>
          <a:spcPct val="90000"/>
        </a:lnSpc>
        <a:spcBef>
          <a:spcPct val="0"/>
        </a:spcBef>
        <a:buNone/>
        <a:defRPr sz="3000" kern="1200">
          <a:solidFill>
            <a:schemeClr val="bg2"/>
          </a:solidFill>
          <a:latin typeface="+mj-lt"/>
          <a:ea typeface="+mj-ea"/>
          <a:cs typeface="+mj-cs"/>
        </a:defRPr>
      </a:lvl1pPr>
    </p:titleStyle>
    <p:bodyStyle>
      <a:lvl1pPr marL="0" indent="0" algn="l" defTabSz="914400" rtl="0" eaLnBrk="1" latinLnBrk="0" hangingPunct="1">
        <a:lnSpc>
          <a:spcPct val="100000"/>
        </a:lnSpc>
        <a:spcBef>
          <a:spcPts val="1200"/>
        </a:spcBef>
        <a:spcAft>
          <a:spcPts val="0"/>
        </a:spcAft>
        <a:buFont typeface="Arial" panose="020B0604020202020204" pitchFamily="34" charset="0"/>
        <a:buNone/>
        <a:defRPr sz="2200" kern="1200">
          <a:solidFill>
            <a:schemeClr val="bg2"/>
          </a:solidFill>
          <a:latin typeface="+mn-lt"/>
          <a:ea typeface="+mn-ea"/>
          <a:cs typeface="+mn-cs"/>
        </a:defRPr>
      </a:lvl1pPr>
      <a:lvl2pPr marL="0" indent="0" algn="l" defTabSz="914400" rtl="0" eaLnBrk="1" latinLnBrk="0" hangingPunct="1">
        <a:lnSpc>
          <a:spcPct val="100000"/>
        </a:lnSpc>
        <a:spcBef>
          <a:spcPts val="0"/>
        </a:spcBef>
        <a:spcAft>
          <a:spcPts val="800"/>
        </a:spcAft>
        <a:buFont typeface="Arial" panose="020B0604020202020204" pitchFamily="34" charset="0"/>
        <a:buNone/>
        <a:defRPr sz="1500" kern="1200">
          <a:solidFill>
            <a:schemeClr val="tx1"/>
          </a:solidFill>
          <a:latin typeface="+mn-lt"/>
          <a:ea typeface="+mn-ea"/>
          <a:cs typeface="+mn-cs"/>
        </a:defRPr>
      </a:lvl2pPr>
      <a:lvl3pPr marL="531813" indent="-171450" algn="l" defTabSz="914400" rtl="0" eaLnBrk="1" latinLnBrk="0" hangingPunct="1">
        <a:lnSpc>
          <a:spcPct val="100000"/>
        </a:lnSpc>
        <a:spcBef>
          <a:spcPts val="0"/>
        </a:spcBef>
        <a:spcAft>
          <a:spcPts val="800"/>
        </a:spcAft>
        <a:buFont typeface="Arial" panose="020B0604020202020204" pitchFamily="34" charset="0"/>
        <a:buChar char="•"/>
        <a:defRPr sz="1500" kern="1200">
          <a:solidFill>
            <a:schemeClr val="tx1"/>
          </a:solidFill>
          <a:latin typeface="+mn-lt"/>
          <a:ea typeface="+mn-ea"/>
          <a:cs typeface="+mn-cs"/>
        </a:defRPr>
      </a:lvl3pPr>
      <a:lvl4pPr marL="1074738" indent="-179388" algn="l" defTabSz="914400" rtl="0" eaLnBrk="1" latinLnBrk="0" hangingPunct="1">
        <a:lnSpc>
          <a:spcPct val="100000"/>
        </a:lnSpc>
        <a:spcBef>
          <a:spcPts val="0"/>
        </a:spcBef>
        <a:spcAft>
          <a:spcPts val="800"/>
        </a:spcAft>
        <a:buFont typeface="Arial" panose="020B0604020202020204" pitchFamily="34" charset="0"/>
        <a:buChar char="•"/>
        <a:defRPr sz="1500" kern="1200">
          <a:solidFill>
            <a:schemeClr val="tx1"/>
          </a:solidFill>
          <a:latin typeface="+mn-lt"/>
          <a:ea typeface="+mn-ea"/>
          <a:cs typeface="+mn-cs"/>
        </a:defRPr>
      </a:lvl4pPr>
      <a:lvl5pPr marL="1704975" indent="-285750" algn="l" defTabSz="914400" rtl="0" eaLnBrk="1" latinLnBrk="0" hangingPunct="1">
        <a:lnSpc>
          <a:spcPct val="90000"/>
        </a:lnSpc>
        <a:spcBef>
          <a:spcPts val="500"/>
        </a:spcBef>
        <a:spcAft>
          <a:spcPts val="800"/>
        </a:spcAft>
        <a:buFont typeface="Arial" panose="020B0604020202020204" pitchFamily="34" charset="0"/>
        <a:buChar char="•"/>
        <a:defRPr lang="en-US" sz="1500" kern="1200" dirty="0">
          <a:solidFill>
            <a:schemeClr val="tx1"/>
          </a:solidFill>
          <a:latin typeface="+mn-lt"/>
          <a:ea typeface="+mn-ea"/>
          <a:cs typeface="+mn-cs"/>
        </a:defRPr>
      </a:lvl5pPr>
      <a:lvl6pPr marL="0" indent="0" algn="l" defTabSz="914400" rtl="0" eaLnBrk="1" latinLnBrk="0" hangingPunct="1">
        <a:lnSpc>
          <a:spcPct val="9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6pPr>
      <a:lvl7pPr marL="358775" indent="-179388"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7pPr>
      <a:lvl8pPr marL="715963" indent="-179388"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8pPr>
      <a:lvl9pPr marL="715963" indent="-179388"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234">
          <p15:clr>
            <a:srgbClr val="F26B43"/>
          </p15:clr>
        </p15:guide>
        <p15:guide id="3" orient="horz" pos="4088">
          <p15:clr>
            <a:srgbClr val="F26B43"/>
          </p15:clr>
        </p15:guide>
        <p15:guide id="4" pos="7446">
          <p15:clr>
            <a:srgbClr val="F26B43"/>
          </p15:clr>
        </p15:guide>
        <p15:guide id="5" orient="horz" pos="754">
          <p15:clr>
            <a:srgbClr val="F26B43"/>
          </p15:clr>
        </p15:guide>
        <p15:guide id="6" orient="horz" pos="37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hyperlink" Target="https://www.hhrjournal.org/2021/12/building-the-evidence-for-a-rights-based-people-centered-gender-transformative-tuberculosis-response-an-analysis-of-the-stop-tb-partnership-community-rights-and-gender-tuberculosis-assessment/" TargetMode="External"/><Relationship Id="rId7" Type="http://schemas.openxmlformats.org/officeDocument/2006/relationships/image" Target="../media/image21.svg"/><Relationship Id="rId2" Type="http://schemas.openxmlformats.org/officeDocument/2006/relationships/hyperlink" Target="https://www.theglobalfund.org/en/applying-for-funding/design-and-submit-funding-requests/applicant-guidance-materials/" TargetMode="External"/><Relationship Id="rId1" Type="http://schemas.openxmlformats.org/officeDocument/2006/relationships/slideLayout" Target="../slideLayouts/slideLayout48.xml"/><Relationship Id="rId6" Type="http://schemas.openxmlformats.org/officeDocument/2006/relationships/image" Target="../media/image34.png"/><Relationship Id="rId5" Type="http://schemas.openxmlformats.org/officeDocument/2006/relationships/image" Target="../media/image19.sv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2.svg"/><Relationship Id="rId3" Type="http://schemas.openxmlformats.org/officeDocument/2006/relationships/notesSlide" Target="../notesSlides/notesSlide6.xml"/><Relationship Id="rId7" Type="http://schemas.openxmlformats.org/officeDocument/2006/relationships/image" Target="../media/image39.png"/><Relationship Id="rId12" Type="http://schemas.openxmlformats.org/officeDocument/2006/relationships/image" Target="../media/image42.png"/><Relationship Id="rId2" Type="http://schemas.openxmlformats.org/officeDocument/2006/relationships/slideLayout" Target="../slideLayouts/slideLayout6.xml"/><Relationship Id="rId1" Type="http://schemas.openxmlformats.org/officeDocument/2006/relationships/tags" Target="../tags/tag60.xml"/><Relationship Id="rId6" Type="http://schemas.openxmlformats.org/officeDocument/2006/relationships/image" Target="../media/image38.png"/><Relationship Id="rId11" Type="http://schemas.openxmlformats.org/officeDocument/2006/relationships/image" Target="../media/image50.svg"/><Relationship Id="rId5" Type="http://schemas.openxmlformats.org/officeDocument/2006/relationships/image" Target="../media/image37.png"/><Relationship Id="rId15" Type="http://schemas.openxmlformats.org/officeDocument/2006/relationships/image" Target="../media/image54.sv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8.svg"/><Relationship Id="rId14"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61.xml"/></Relationships>
</file>

<file path=ppt/slides/_rels/slide18.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48.png"/><Relationship Id="rId3" Type="http://schemas.openxmlformats.org/officeDocument/2006/relationships/tags" Target="../tags/tag63.xml"/><Relationship Id="rId7" Type="http://schemas.openxmlformats.org/officeDocument/2006/relationships/oleObject" Target="../embeddings/oleObject7.bin"/><Relationship Id="rId12" Type="http://schemas.openxmlformats.org/officeDocument/2006/relationships/image" Target="../media/image47.png"/><Relationship Id="rId2" Type="http://schemas.openxmlformats.org/officeDocument/2006/relationships/tags" Target="../tags/tag62.xml"/><Relationship Id="rId1" Type="http://schemas.openxmlformats.org/officeDocument/2006/relationships/vmlDrawing" Target="../drawings/vmlDrawing7.vml"/><Relationship Id="rId6" Type="http://schemas.openxmlformats.org/officeDocument/2006/relationships/notesSlide" Target="../notesSlides/notesSlide8.xml"/><Relationship Id="rId11" Type="http://schemas.openxmlformats.org/officeDocument/2006/relationships/image" Target="../media/image46.png"/><Relationship Id="rId5" Type="http://schemas.openxmlformats.org/officeDocument/2006/relationships/slideLayout" Target="../slideLayouts/slideLayout42.xml"/><Relationship Id="rId10" Type="http://schemas.openxmlformats.org/officeDocument/2006/relationships/image" Target="../media/image45.png"/><Relationship Id="rId4" Type="http://schemas.openxmlformats.org/officeDocument/2006/relationships/tags" Target="../tags/tag64.xml"/><Relationship Id="rId9" Type="http://schemas.openxmlformats.org/officeDocument/2006/relationships/image" Target="../media/image44.png"/><Relationship Id="rId14"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Layout" Target="../slideLayouts/slideLayout33.xml"/><Relationship Id="rId7" Type="http://schemas.openxmlformats.org/officeDocument/2006/relationships/hyperlink" Target="https://www.theglobalfund.org/media/4762/core_tuberculosis_infonote_en.pdf" TargetMode="External"/><Relationship Id="rId2" Type="http://schemas.openxmlformats.org/officeDocument/2006/relationships/tags" Target="../tags/tag65.xml"/><Relationship Id="rId1" Type="http://schemas.openxmlformats.org/officeDocument/2006/relationships/vmlDrawing" Target="../drawings/vmlDrawing8.vml"/><Relationship Id="rId6" Type="http://schemas.openxmlformats.org/officeDocument/2006/relationships/hyperlink" Target="https://www.theglobalfund.org/media/4765/core_hiv_infonote_en.pdf" TargetMode="External"/><Relationship Id="rId11" Type="http://schemas.openxmlformats.org/officeDocument/2006/relationships/image" Target="../media/image65.svg"/><Relationship Id="rId5" Type="http://schemas.openxmlformats.org/officeDocument/2006/relationships/image" Target="../media/image28.emf"/><Relationship Id="rId10" Type="http://schemas.openxmlformats.org/officeDocument/2006/relationships/image" Target="../media/image51.png"/><Relationship Id="rId4" Type="http://schemas.openxmlformats.org/officeDocument/2006/relationships/oleObject" Target="../embeddings/oleObject8.bin"/><Relationship Id="rId9" Type="http://schemas.openxmlformats.org/officeDocument/2006/relationships/image" Target="../media/image63.sv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51.xml"/><Relationship Id="rId7" Type="http://schemas.openxmlformats.org/officeDocument/2006/relationships/image" Target="../media/image16.emf"/><Relationship Id="rId2" Type="http://schemas.openxmlformats.org/officeDocument/2006/relationships/tags" Target="../tags/tag50.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56.png"/><Relationship Id="rId3" Type="http://schemas.openxmlformats.org/officeDocument/2006/relationships/tags" Target="../tags/tag67.xml"/><Relationship Id="rId7" Type="http://schemas.openxmlformats.org/officeDocument/2006/relationships/oleObject" Target="../embeddings/oleObject9.bin"/><Relationship Id="rId12" Type="http://schemas.openxmlformats.org/officeDocument/2006/relationships/image" Target="../media/image55.png"/><Relationship Id="rId2" Type="http://schemas.openxmlformats.org/officeDocument/2006/relationships/tags" Target="../tags/tag66.xml"/><Relationship Id="rId1" Type="http://schemas.openxmlformats.org/officeDocument/2006/relationships/vmlDrawing" Target="../drawings/vmlDrawing9.vml"/><Relationship Id="rId6" Type="http://schemas.openxmlformats.org/officeDocument/2006/relationships/notesSlide" Target="../notesSlides/notesSlide10.xml"/><Relationship Id="rId11" Type="http://schemas.openxmlformats.org/officeDocument/2006/relationships/image" Target="../media/image54.png"/><Relationship Id="rId5" Type="http://schemas.openxmlformats.org/officeDocument/2006/relationships/slideLayout" Target="../slideLayouts/slideLayout42.xml"/><Relationship Id="rId10" Type="http://schemas.openxmlformats.org/officeDocument/2006/relationships/image" Target="../media/image53.png"/><Relationship Id="rId4" Type="http://schemas.openxmlformats.org/officeDocument/2006/relationships/tags" Target="../tags/tag68.xml"/><Relationship Id="rId9" Type="http://schemas.openxmlformats.org/officeDocument/2006/relationships/image" Target="../media/image52.png"/><Relationship Id="rId1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tags" Target="../tags/tag70.xml"/><Relationship Id="rId7" Type="http://schemas.openxmlformats.org/officeDocument/2006/relationships/oleObject" Target="../embeddings/oleObject10.bin"/><Relationship Id="rId2" Type="http://schemas.openxmlformats.org/officeDocument/2006/relationships/tags" Target="../tags/tag69.xml"/><Relationship Id="rId1" Type="http://schemas.openxmlformats.org/officeDocument/2006/relationships/vmlDrawing" Target="../drawings/vmlDrawing10.vml"/><Relationship Id="rId6" Type="http://schemas.openxmlformats.org/officeDocument/2006/relationships/notesSlide" Target="../notesSlides/notesSlide12.xml"/><Relationship Id="rId11" Type="http://schemas.microsoft.com/office/2007/relationships/hdphoto" Target="../media/hdphoto1.wdp"/><Relationship Id="rId5" Type="http://schemas.openxmlformats.org/officeDocument/2006/relationships/slideLayout" Target="../slideLayouts/slideLayout42.xml"/><Relationship Id="rId10" Type="http://schemas.openxmlformats.org/officeDocument/2006/relationships/image" Target="../media/image60.png"/><Relationship Id="rId4" Type="http://schemas.openxmlformats.org/officeDocument/2006/relationships/tags" Target="../tags/tag71.xml"/><Relationship Id="rId9"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77.svg"/><Relationship Id="rId18" Type="http://schemas.openxmlformats.org/officeDocument/2006/relationships/image" Target="../media/image66.png"/><Relationship Id="rId26" Type="http://schemas.openxmlformats.org/officeDocument/2006/relationships/image" Target="../media/image72.png"/><Relationship Id="rId3" Type="http://schemas.openxmlformats.org/officeDocument/2006/relationships/tags" Target="../tags/tag73.xml"/><Relationship Id="rId21" Type="http://schemas.openxmlformats.org/officeDocument/2006/relationships/image" Target="../media/image68.png"/><Relationship Id="rId7" Type="http://schemas.openxmlformats.org/officeDocument/2006/relationships/oleObject" Target="../embeddings/oleObject11.bin"/><Relationship Id="rId12" Type="http://schemas.openxmlformats.org/officeDocument/2006/relationships/image" Target="../media/image63.png"/><Relationship Id="rId17" Type="http://schemas.openxmlformats.org/officeDocument/2006/relationships/image" Target="../media/image81.svg"/><Relationship Id="rId25" Type="http://schemas.openxmlformats.org/officeDocument/2006/relationships/image" Target="../media/image89.svg"/><Relationship Id="rId2" Type="http://schemas.openxmlformats.org/officeDocument/2006/relationships/tags" Target="../tags/tag72.xml"/><Relationship Id="rId16" Type="http://schemas.openxmlformats.org/officeDocument/2006/relationships/image" Target="../media/image65.png"/><Relationship Id="rId20" Type="http://schemas.openxmlformats.org/officeDocument/2006/relationships/image" Target="../media/image67.png"/><Relationship Id="rId1" Type="http://schemas.openxmlformats.org/officeDocument/2006/relationships/vmlDrawing" Target="../drawings/vmlDrawing11.vml"/><Relationship Id="rId6" Type="http://schemas.openxmlformats.org/officeDocument/2006/relationships/notesSlide" Target="../notesSlides/notesSlide14.xml"/><Relationship Id="rId11" Type="http://schemas.openxmlformats.org/officeDocument/2006/relationships/image" Target="../media/image75.svg"/><Relationship Id="rId24" Type="http://schemas.openxmlformats.org/officeDocument/2006/relationships/image" Target="../media/image71.png"/><Relationship Id="rId5" Type="http://schemas.openxmlformats.org/officeDocument/2006/relationships/slideLayout" Target="../slideLayouts/slideLayout43.xml"/><Relationship Id="rId15" Type="http://schemas.openxmlformats.org/officeDocument/2006/relationships/image" Target="../media/image79.svg"/><Relationship Id="rId23" Type="http://schemas.openxmlformats.org/officeDocument/2006/relationships/image" Target="../media/image70.png"/><Relationship Id="rId28" Type="http://schemas.openxmlformats.org/officeDocument/2006/relationships/image" Target="../media/image73.png"/><Relationship Id="rId10" Type="http://schemas.openxmlformats.org/officeDocument/2006/relationships/image" Target="../media/image62.png"/><Relationship Id="rId19" Type="http://schemas.openxmlformats.org/officeDocument/2006/relationships/image" Target="../media/image83.svg"/><Relationship Id="rId4" Type="http://schemas.openxmlformats.org/officeDocument/2006/relationships/tags" Target="../tags/tag74.xml"/><Relationship Id="rId9" Type="http://schemas.openxmlformats.org/officeDocument/2006/relationships/image" Target="../media/image61.png"/><Relationship Id="rId14" Type="http://schemas.openxmlformats.org/officeDocument/2006/relationships/image" Target="../media/image64.png"/><Relationship Id="rId22" Type="http://schemas.openxmlformats.org/officeDocument/2006/relationships/image" Target="../media/image69.png"/><Relationship Id="rId27" Type="http://schemas.openxmlformats.org/officeDocument/2006/relationships/image" Target="../media/image91.svg"/></Relationships>
</file>

<file path=ppt/slides/_rels/slide26.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89.svg"/><Relationship Id="rId3" Type="http://schemas.openxmlformats.org/officeDocument/2006/relationships/tags" Target="../tags/tag76.xml"/><Relationship Id="rId7" Type="http://schemas.openxmlformats.org/officeDocument/2006/relationships/oleObject" Target="../embeddings/oleObject12.bin"/><Relationship Id="rId12" Type="http://schemas.openxmlformats.org/officeDocument/2006/relationships/image" Target="../media/image77.png"/><Relationship Id="rId2" Type="http://schemas.openxmlformats.org/officeDocument/2006/relationships/tags" Target="../tags/tag75.xml"/><Relationship Id="rId1" Type="http://schemas.openxmlformats.org/officeDocument/2006/relationships/vmlDrawing" Target="../drawings/vmlDrawing12.vml"/><Relationship Id="rId6" Type="http://schemas.openxmlformats.org/officeDocument/2006/relationships/notesSlide" Target="../notesSlides/notesSlide15.xml"/><Relationship Id="rId11" Type="http://schemas.openxmlformats.org/officeDocument/2006/relationships/image" Target="../media/image76.png"/><Relationship Id="rId5" Type="http://schemas.openxmlformats.org/officeDocument/2006/relationships/slideLayout" Target="../slideLayouts/slideLayout6.xml"/><Relationship Id="rId10" Type="http://schemas.openxmlformats.org/officeDocument/2006/relationships/image" Target="../media/image75.png"/><Relationship Id="rId4" Type="http://schemas.openxmlformats.org/officeDocument/2006/relationships/tags" Target="../tags/tag77.xml"/><Relationship Id="rId9" Type="http://schemas.openxmlformats.org/officeDocument/2006/relationships/image" Target="../media/image74.png"/></Relationships>
</file>

<file path=ppt/slides/_rels/slide27.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80.png"/><Relationship Id="rId3" Type="http://schemas.openxmlformats.org/officeDocument/2006/relationships/tags" Target="../tags/tag79.xml"/><Relationship Id="rId7" Type="http://schemas.openxmlformats.org/officeDocument/2006/relationships/oleObject" Target="../embeddings/oleObject13.bin"/><Relationship Id="rId12" Type="http://schemas.openxmlformats.org/officeDocument/2006/relationships/image" Target="../media/image79.png"/><Relationship Id="rId2" Type="http://schemas.openxmlformats.org/officeDocument/2006/relationships/tags" Target="../tags/tag78.xml"/><Relationship Id="rId1" Type="http://schemas.openxmlformats.org/officeDocument/2006/relationships/vmlDrawing" Target="../drawings/vmlDrawing13.vml"/><Relationship Id="rId6" Type="http://schemas.openxmlformats.org/officeDocument/2006/relationships/notesSlide" Target="../notesSlides/notesSlide16.xml"/><Relationship Id="rId11" Type="http://schemas.openxmlformats.org/officeDocument/2006/relationships/image" Target="../media/image89.svg"/><Relationship Id="rId5" Type="http://schemas.openxmlformats.org/officeDocument/2006/relationships/slideLayout" Target="../slideLayouts/slideLayout42.xml"/><Relationship Id="rId10" Type="http://schemas.openxmlformats.org/officeDocument/2006/relationships/image" Target="../media/image77.png"/><Relationship Id="rId4" Type="http://schemas.openxmlformats.org/officeDocument/2006/relationships/tags" Target="../tags/tag80.xml"/><Relationship Id="rId9" Type="http://schemas.openxmlformats.org/officeDocument/2006/relationships/image" Target="../media/image78.png"/></Relationships>
</file>

<file path=ppt/slides/_rels/slide28.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tags" Target="../tags/tag82.xml"/><Relationship Id="rId7" Type="http://schemas.openxmlformats.org/officeDocument/2006/relationships/oleObject" Target="../embeddings/oleObject14.bin"/><Relationship Id="rId12" Type="http://schemas.openxmlformats.org/officeDocument/2006/relationships/image" Target="../media/image89.svg"/><Relationship Id="rId2" Type="http://schemas.openxmlformats.org/officeDocument/2006/relationships/tags" Target="../tags/tag81.xml"/><Relationship Id="rId1" Type="http://schemas.openxmlformats.org/officeDocument/2006/relationships/vmlDrawing" Target="../drawings/vmlDrawing14.vml"/><Relationship Id="rId6" Type="http://schemas.openxmlformats.org/officeDocument/2006/relationships/notesSlide" Target="../notesSlides/notesSlide17.xml"/><Relationship Id="rId11" Type="http://schemas.openxmlformats.org/officeDocument/2006/relationships/image" Target="../media/image77.png"/><Relationship Id="rId5" Type="http://schemas.openxmlformats.org/officeDocument/2006/relationships/slideLayout" Target="../slideLayouts/slideLayout42.xml"/><Relationship Id="rId10" Type="http://schemas.openxmlformats.org/officeDocument/2006/relationships/image" Target="../media/image82.png"/><Relationship Id="rId4" Type="http://schemas.openxmlformats.org/officeDocument/2006/relationships/tags" Target="../tags/tag83.xml"/><Relationship Id="rId9" Type="http://schemas.openxmlformats.org/officeDocument/2006/relationships/image" Target="../media/image81.png"/></Relationships>
</file>

<file path=ppt/slides/_rels/slide29.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20.emf"/><Relationship Id="rId2" Type="http://schemas.openxmlformats.org/officeDocument/2006/relationships/tags" Target="../tags/tag84.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18.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customXml" Target="../../customXml/item6.xml"/><Relationship Id="rId7" Type="http://schemas.openxmlformats.org/officeDocument/2006/relationships/slideLayout" Target="../slideLayouts/slideLayout33.xml"/><Relationship Id="rId12" Type="http://schemas.openxmlformats.org/officeDocument/2006/relationships/image" Target="../media/image22.png"/><Relationship Id="rId2" Type="http://schemas.openxmlformats.org/officeDocument/2006/relationships/customXml" Target="../../customXml/item9.xml"/><Relationship Id="rId1" Type="http://schemas.openxmlformats.org/officeDocument/2006/relationships/vmlDrawing" Target="../drawings/vmlDrawing3.vml"/><Relationship Id="rId6" Type="http://schemas.openxmlformats.org/officeDocument/2006/relationships/tags" Target="../tags/tag54.xml"/><Relationship Id="rId11" Type="http://schemas.openxmlformats.org/officeDocument/2006/relationships/image" Target="../media/image21.png"/><Relationship Id="rId5" Type="http://schemas.openxmlformats.org/officeDocument/2006/relationships/tags" Target="../tags/tag53.xml"/><Relationship Id="rId10" Type="http://schemas.openxmlformats.org/officeDocument/2006/relationships/image" Target="../media/image20.emf"/><Relationship Id="rId4" Type="http://schemas.openxmlformats.org/officeDocument/2006/relationships/tags" Target="../tags/tag52.xml"/><Relationship Id="rId9"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customXml" Target="../../customXml/item1.xml"/><Relationship Id="rId1" Type="http://schemas.openxmlformats.org/officeDocument/2006/relationships/customXml" Target="../../customXml/item4.xml"/></Relationships>
</file>

<file path=ppt/slides/_rels/slide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42.svg"/><Relationship Id="rId2" Type="http://schemas.openxmlformats.org/officeDocument/2006/relationships/slideLayout" Target="../slideLayouts/slideLayout33.xml"/><Relationship Id="rId1" Type="http://schemas.openxmlformats.org/officeDocument/2006/relationships/tags" Target="../tags/tag55.xml"/><Relationship Id="rId6" Type="http://schemas.openxmlformats.org/officeDocument/2006/relationships/image" Target="../media/image36.sv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57.xml"/><Relationship Id="rId7" Type="http://schemas.openxmlformats.org/officeDocument/2006/relationships/image" Target="../media/image20.emf"/><Relationship Id="rId12" Type="http://schemas.microsoft.com/office/2007/relationships/diagramDrawing" Target="../diagrams/drawing1.xml"/><Relationship Id="rId2" Type="http://schemas.openxmlformats.org/officeDocument/2006/relationships/tags" Target="../tags/tag56.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diagramColors" Target="../diagrams/colors1.xml"/><Relationship Id="rId5" Type="http://schemas.openxmlformats.org/officeDocument/2006/relationships/notesSlide" Target="../notesSlides/notesSlide4.xml"/><Relationship Id="rId10" Type="http://schemas.openxmlformats.org/officeDocument/2006/relationships/diagramQuickStyle" Target="../diagrams/quickStyle1.xml"/><Relationship Id="rId4" Type="http://schemas.openxmlformats.org/officeDocument/2006/relationships/slideLayout" Target="../slideLayouts/slideLayout6.xml"/><Relationship Id="rId9"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58.xml"/><Relationship Id="rId1" Type="http://schemas.openxmlformats.org/officeDocument/2006/relationships/vmlDrawing" Target="../drawings/vmlDrawing5.vml"/><Relationship Id="rId5" Type="http://schemas.openxmlformats.org/officeDocument/2006/relationships/image" Target="../media/image28.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59.xml"/><Relationship Id="rId1" Type="http://schemas.openxmlformats.org/officeDocument/2006/relationships/vmlDrawing" Target="../drawings/vmlDrawing6.vml"/><Relationship Id="rId5" Type="http://schemas.openxmlformats.org/officeDocument/2006/relationships/image" Target="../media/image28.e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theglobalfund.org/media/4765/core_hiv_infonote_en.pdf" TargetMode="External"/><Relationship Id="rId7" Type="http://schemas.openxmlformats.org/officeDocument/2006/relationships/hyperlink" Target="https://www.theglobalfund.org/media/4768/core_malaria_infonote_en.pdf" TargetMode="External"/><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hyperlink" Target="https://www.theglobalfund.org/media/4762/core_tuberculosis_infonote_en.pdf" TargetMode="Externa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1CE490-F17F-456F-AD2C-D8BDDC5AAD33}"/>
              </a:ext>
            </a:extLst>
          </p:cNvPr>
          <p:cNvSpPr>
            <a:spLocks noGrp="1"/>
          </p:cNvSpPr>
          <p:nvPr>
            <p:ph type="ctrTitle"/>
          </p:nvPr>
        </p:nvSpPr>
        <p:spPr>
          <a:xfrm>
            <a:off x="228146" y="1864548"/>
            <a:ext cx="6841521" cy="2173288"/>
          </a:xfrm>
        </p:spPr>
        <p:txBody>
          <a:bodyPr/>
          <a:lstStyle/>
          <a:p>
            <a:pPr algn="l" rtl="0"/>
            <a:r>
              <a:rPr lang="ru-RU" b="0" i="0" u="none" baseline="0" dirty="0" smtClean="0"/>
              <a:t>Подготовка </a:t>
            </a:r>
            <a:r>
              <a:rPr lang="ru-RU" b="0" i="0" u="none" baseline="0" dirty="0"/>
              <a:t/>
            </a:r>
            <a:br>
              <a:rPr lang="ru-RU" b="0" i="0" u="none" baseline="0" dirty="0"/>
            </a:br>
            <a:r>
              <a:rPr lang="ru-RU" b="0" i="0" u="none" baseline="0" dirty="0" err="1" smtClean="0"/>
              <a:t>странового</a:t>
            </a:r>
            <a:r>
              <a:rPr lang="ru-RU" b="0" i="0" u="none" baseline="0" dirty="0" smtClean="0"/>
              <a:t> запроса КР в ГФ 2024–2026 </a:t>
            </a:r>
            <a:r>
              <a:rPr lang="ru-RU" b="0" i="0" u="none" baseline="0" dirty="0"/>
              <a:t>гг.</a:t>
            </a:r>
          </a:p>
        </p:txBody>
      </p:sp>
      <p:sp>
        <p:nvSpPr>
          <p:cNvPr id="3" name="Text Placeholder 2">
            <a:extLst>
              <a:ext uri="{FF2B5EF4-FFF2-40B4-BE49-F238E27FC236}">
                <a16:creationId xmlns="" xmlns:a16="http://schemas.microsoft.com/office/drawing/2014/main" id="{460FE429-D15D-4EB0-B2ED-97C8E7C8DCA2}"/>
              </a:ext>
            </a:extLst>
          </p:cNvPr>
          <p:cNvSpPr>
            <a:spLocks noGrp="1"/>
          </p:cNvSpPr>
          <p:nvPr>
            <p:ph type="body" sz="quarter" idx="11"/>
          </p:nvPr>
        </p:nvSpPr>
        <p:spPr>
          <a:xfrm>
            <a:off x="358775" y="5005069"/>
            <a:ext cx="6147903" cy="1620000"/>
          </a:xfrm>
        </p:spPr>
        <p:txBody>
          <a:bodyPr/>
          <a:lstStyle/>
          <a:p>
            <a:pPr algn="ctr" rtl="0"/>
            <a:r>
              <a:rPr lang="ru-RU" sz="2400" dirty="0" smtClean="0"/>
              <a:t>Заседание Комитета</a:t>
            </a:r>
          </a:p>
          <a:p>
            <a:pPr algn="ctr" rtl="0"/>
            <a:r>
              <a:rPr lang="ru-RU" sz="2400" b="0" i="0" u="none" baseline="0" dirty="0" smtClean="0"/>
              <a:t>29.12.2022 </a:t>
            </a:r>
            <a:r>
              <a:rPr lang="ru-RU" sz="2400" b="0" i="0" u="none" baseline="0" dirty="0"/>
              <a:t>г.</a:t>
            </a:r>
          </a:p>
        </p:txBody>
      </p:sp>
    </p:spTree>
    <p:custDataLst>
      <p:tags r:id="rId1"/>
    </p:custDataLst>
    <p:extLst>
      <p:ext uri="{BB962C8B-B14F-4D97-AF65-F5344CB8AC3E}">
        <p14:creationId xmlns:p14="http://schemas.microsoft.com/office/powerpoint/2010/main" val="4064706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F23BD44-B458-C7D8-F61B-BB51D8371661}"/>
              </a:ext>
            </a:extLst>
          </p:cNvPr>
          <p:cNvSpPr>
            <a:spLocks noGrp="1"/>
          </p:cNvSpPr>
          <p:nvPr>
            <p:ph type="sldNum" sz="quarter" idx="12"/>
          </p:nvPr>
        </p:nvSpPr>
        <p:spPr/>
        <p:txBody>
          <a:bodyPr/>
          <a:lstStyle/>
          <a:p>
            <a:fld id="{9E2BE927-25C7-4379-86F1-C17ED9D2A7F2}" type="slidenum">
              <a:rPr lang="en-US" smtClean="0"/>
              <a:pPr/>
              <a:t>10</a:t>
            </a:fld>
            <a:endParaRPr lang="en-US"/>
          </a:p>
        </p:txBody>
      </p:sp>
      <p:sp>
        <p:nvSpPr>
          <p:cNvPr id="3" name="Title 2">
            <a:extLst>
              <a:ext uri="{FF2B5EF4-FFF2-40B4-BE49-F238E27FC236}">
                <a16:creationId xmlns="" xmlns:a16="http://schemas.microsoft.com/office/drawing/2014/main" id="{436F5A7B-DB0A-CA1B-C47C-D564545B2563}"/>
              </a:ext>
            </a:extLst>
          </p:cNvPr>
          <p:cNvSpPr>
            <a:spLocks noGrp="1"/>
          </p:cNvSpPr>
          <p:nvPr>
            <p:ph type="title"/>
          </p:nvPr>
        </p:nvSpPr>
        <p:spPr/>
        <p:txBody>
          <a:bodyPr/>
          <a:lstStyle/>
          <a:p>
            <a:r>
              <a:rPr lang="en-US" dirty="0">
                <a:latin typeface="Arial Black" panose="020B0A04020102020204" pitchFamily="34" charset="0"/>
                <a:cs typeface="Arial" panose="020B0604020202020204" pitchFamily="34" charset="0"/>
              </a:rPr>
              <a:t>HIV Modular Framework Updates</a:t>
            </a:r>
          </a:p>
        </p:txBody>
      </p:sp>
      <p:grpSp>
        <p:nvGrpSpPr>
          <p:cNvPr id="12" name="Group 11">
            <a:extLst>
              <a:ext uri="{FF2B5EF4-FFF2-40B4-BE49-F238E27FC236}">
                <a16:creationId xmlns="" xmlns:a16="http://schemas.microsoft.com/office/drawing/2014/main" id="{B40A165B-CA05-9BA5-6FBF-5F14BC6E0D54}"/>
              </a:ext>
            </a:extLst>
          </p:cNvPr>
          <p:cNvGrpSpPr/>
          <p:nvPr/>
        </p:nvGrpSpPr>
        <p:grpSpPr>
          <a:xfrm>
            <a:off x="250572" y="741966"/>
            <a:ext cx="4214322" cy="5471892"/>
            <a:chOff x="-458500" y="329491"/>
            <a:chExt cx="4142095" cy="5853162"/>
          </a:xfrm>
        </p:grpSpPr>
        <p:sp>
          <p:nvSpPr>
            <p:cNvPr id="14" name="Rectangle 13">
              <a:extLst>
                <a:ext uri="{FF2B5EF4-FFF2-40B4-BE49-F238E27FC236}">
                  <a16:creationId xmlns="" xmlns:a16="http://schemas.microsoft.com/office/drawing/2014/main" id="{9FA80333-44D9-ABA6-C39A-8E4F346C5EF8}"/>
                </a:ext>
              </a:extLst>
            </p:cNvPr>
            <p:cNvSpPr/>
            <p:nvPr/>
          </p:nvSpPr>
          <p:spPr>
            <a:xfrm>
              <a:off x="-458500" y="1165441"/>
              <a:ext cx="4142095" cy="49125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p>
            <a:p>
              <a:pPr algn="ctr"/>
              <a:endParaRPr lang="en-US"/>
            </a:p>
            <a:p>
              <a:pPr algn="ctr"/>
              <a:endParaRPr lang="en-US"/>
            </a:p>
          </p:txBody>
        </p:sp>
        <p:sp>
          <p:nvSpPr>
            <p:cNvPr id="18" name="Rectangle 17">
              <a:extLst>
                <a:ext uri="{FF2B5EF4-FFF2-40B4-BE49-F238E27FC236}">
                  <a16:creationId xmlns="" xmlns:a16="http://schemas.microsoft.com/office/drawing/2014/main" id="{E90763BF-8EEF-7551-13D6-1EC4C2FAD451}"/>
                </a:ext>
              </a:extLst>
            </p:cNvPr>
            <p:cNvSpPr/>
            <p:nvPr/>
          </p:nvSpPr>
          <p:spPr>
            <a:xfrm>
              <a:off x="-458500" y="329491"/>
              <a:ext cx="4142095" cy="810169"/>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Black"/>
                  <a:ea typeface="+mn-ea"/>
                  <a:cs typeface="+mn-cs"/>
                </a:rPr>
                <a:t>Alignment with the Global Fund Strategy (2023-2028)</a:t>
              </a:r>
              <a:endParaRPr kumimoji="0" lang="en-US" sz="1600" b="0" i="0" u="none" strike="noStrike" kern="1200" cap="none" spc="0" normalizeH="0" baseline="0" noProof="0">
                <a:ln>
                  <a:noFill/>
                </a:ln>
                <a:solidFill>
                  <a:schemeClr val="accent2"/>
                </a:solidFill>
                <a:effectLst/>
                <a:uLnTx/>
                <a:uFillTx/>
                <a:latin typeface="Arial Black"/>
                <a:ea typeface="+mn-ea"/>
                <a:cs typeface="+mn-cs"/>
              </a:endParaRPr>
            </a:p>
          </p:txBody>
        </p:sp>
        <p:sp>
          <p:nvSpPr>
            <p:cNvPr id="19" name="TextBox 18">
              <a:extLst>
                <a:ext uri="{FF2B5EF4-FFF2-40B4-BE49-F238E27FC236}">
                  <a16:creationId xmlns="" xmlns:a16="http://schemas.microsoft.com/office/drawing/2014/main" id="{BC9AF487-2A2E-A4E8-89DB-B396E0B8AE5D}"/>
                </a:ext>
              </a:extLst>
            </p:cNvPr>
            <p:cNvSpPr txBox="1"/>
            <p:nvPr/>
          </p:nvSpPr>
          <p:spPr>
            <a:xfrm>
              <a:off x="-458500" y="1211404"/>
              <a:ext cx="4142095" cy="4971249"/>
            </a:xfrm>
            <a:prstGeom prst="rect">
              <a:avLst/>
            </a:prstGeom>
            <a:noFill/>
          </p:spPr>
          <p:txBody>
            <a:bodyPr wrap="square" lIns="91440" tIns="45720" rIns="91440" bIns="45720" anchor="t">
              <a:spAutoFit/>
            </a:bodyPr>
            <a:lstStyle/>
            <a:p>
              <a:pPr marL="285750" indent="-285750">
                <a:lnSpc>
                  <a:spcPct val="100000"/>
                </a:lnSpc>
                <a:spcBef>
                  <a:spcPts val="0"/>
                </a:spcBef>
                <a:spcAft>
                  <a:spcPts val="600"/>
                </a:spcAft>
                <a:buClrTx/>
                <a:buFont typeface="Arial" panose="020B0604020202020204" pitchFamily="34" charset="0"/>
                <a:buChar char="•"/>
              </a:pPr>
              <a:r>
                <a:rPr lang="en-US" sz="1600" dirty="0">
                  <a:latin typeface="Arial" panose="020B0604020202020204" pitchFamily="34" charset="0"/>
                  <a:cs typeface="Arial" panose="020B0604020202020204" pitchFamily="34" charset="0"/>
                </a:rPr>
                <a:t>Move to greater precision public health.</a:t>
              </a:r>
            </a:p>
            <a:p>
              <a:pPr marL="285750" indent="-285750">
                <a:lnSpc>
                  <a:spcPct val="100000"/>
                </a:lnSpc>
                <a:spcBef>
                  <a:spcPts val="0"/>
                </a:spcBef>
                <a:spcAft>
                  <a:spcPts val="600"/>
                </a:spcAft>
                <a:buClrTx/>
                <a:buFont typeface="Arial" panose="020B0604020202020204" pitchFamily="34" charset="0"/>
                <a:buChar char="•"/>
              </a:pPr>
              <a:r>
                <a:rPr lang="en-US" sz="1600" dirty="0">
                  <a:latin typeface="Arial"/>
                </a:rPr>
                <a:t>Intensified, tailored and targeted high-impact prevention investments; </a:t>
              </a:r>
              <a:r>
                <a:rPr lang="en-US" sz="1600" dirty="0">
                  <a:effectLst/>
                  <a:latin typeface="Arial"/>
                  <a:ea typeface="Calibri" panose="020F0502020204030204" pitchFamily="34" charset="0"/>
                  <a:cs typeface="Arial"/>
                </a:rPr>
                <a:t>focus on prevention outcomes aligned with Prevention Theory of Change. </a:t>
              </a:r>
              <a:endParaRPr lang="en-US" sz="1600" dirty="0">
                <a:effectLst/>
                <a:latin typeface="Arial"/>
                <a:cs typeface="Arial"/>
              </a:endParaRPr>
            </a:p>
            <a:p>
              <a:pPr marL="285750" indent="-285750">
                <a:lnSpc>
                  <a:spcPct val="100000"/>
                </a:lnSpc>
                <a:spcBef>
                  <a:spcPts val="0"/>
                </a:spcBef>
                <a:spcAft>
                  <a:spcPts val="600"/>
                </a:spcAft>
                <a:buClrTx/>
                <a:buFont typeface="Arial" panose="020B0604020202020204" pitchFamily="34" charset="0"/>
                <a:buChar char="•"/>
              </a:pPr>
              <a:r>
                <a:rPr lang="en-US" sz="1600" dirty="0">
                  <a:latin typeface="Arial"/>
                  <a:ea typeface="Calibri" panose="020F0502020204030204" pitchFamily="34" charset="0"/>
                  <a:cs typeface="Arial"/>
                </a:rPr>
                <a:t>Innovation in programs.</a:t>
              </a:r>
              <a:endParaRPr lang="en-US" sz="1600" dirty="0">
                <a:latin typeface="Arial" panose="020B0604020202020204" pitchFamily="34" charset="0"/>
                <a:ea typeface="Calibri" panose="020F0502020204030204" pitchFamily="34" charset="0"/>
                <a:cs typeface="Arial"/>
              </a:endParaRPr>
            </a:p>
            <a:p>
              <a:pPr marL="285750" indent="-285750">
                <a:lnSpc>
                  <a:spcPct val="100000"/>
                </a:lnSpc>
                <a:spcBef>
                  <a:spcPts val="0"/>
                </a:spcBef>
                <a:spcAft>
                  <a:spcPts val="600"/>
                </a:spcAft>
                <a:buClrTx/>
                <a:buFont typeface="Arial" panose="020B0604020202020204" pitchFamily="34" charset="0"/>
                <a:buChar char="•"/>
              </a:pPr>
              <a:r>
                <a:rPr lang="en-US" sz="1600" dirty="0">
                  <a:latin typeface="Arial"/>
                  <a:ea typeface="Calibri" panose="020F0502020204030204" pitchFamily="34" charset="0"/>
                  <a:cs typeface="Arial"/>
                </a:rPr>
                <a:t>Advanced HIV Disease.</a:t>
              </a:r>
            </a:p>
            <a:p>
              <a:pPr marL="285750" indent="-285750">
                <a:lnSpc>
                  <a:spcPct val="100000"/>
                </a:lnSpc>
                <a:spcBef>
                  <a:spcPts val="0"/>
                </a:spcBef>
                <a:spcAft>
                  <a:spcPts val="600"/>
                </a:spcAft>
                <a:buClrTx/>
                <a:buFont typeface="Arial" panose="020B0604020202020204" pitchFamily="34" charset="0"/>
                <a:buChar char="•"/>
              </a:pPr>
              <a:r>
                <a:rPr lang="en-US" sz="1600" dirty="0">
                  <a:latin typeface="Arial"/>
                  <a:ea typeface="Calibri" panose="020F0502020204030204" pitchFamily="34" charset="0"/>
                  <a:cs typeface="Arial"/>
                </a:rPr>
                <a:t>Continued focus on equity, human rights and gender.</a:t>
              </a:r>
            </a:p>
            <a:p>
              <a:pPr marL="285750" indent="-285750">
                <a:lnSpc>
                  <a:spcPct val="100000"/>
                </a:lnSpc>
                <a:spcBef>
                  <a:spcPts val="0"/>
                </a:spcBef>
                <a:spcAft>
                  <a:spcPts val="600"/>
                </a:spcAft>
                <a:buClrTx/>
                <a:buFont typeface="Arial" panose="020B0604020202020204" pitchFamily="34" charset="0"/>
                <a:buChar char="•"/>
              </a:pPr>
              <a:r>
                <a:rPr lang="en-US" sz="1600" dirty="0">
                  <a:latin typeface="Arial"/>
                  <a:ea typeface="Calibri" panose="020F0502020204030204" pitchFamily="34" charset="0"/>
                  <a:cs typeface="Arial"/>
                </a:rPr>
                <a:t>Enable </a:t>
              </a:r>
              <a:r>
                <a:rPr lang="en-US" sz="1600" dirty="0">
                  <a:latin typeface="Arial"/>
                  <a:ea typeface="Calibri" panose="020F0502020204030204" pitchFamily="34" charset="0"/>
                  <a:cs typeface="Times New Roman"/>
                </a:rPr>
                <a:t>tracking of budget dedicated to key strategy areas.</a:t>
              </a:r>
            </a:p>
            <a:p>
              <a:pPr marL="285750" indent="-285750">
                <a:spcAft>
                  <a:spcPts val="600"/>
                </a:spcAft>
                <a:buFont typeface="Arial" panose="020B0604020202020204" pitchFamily="34" charset="0"/>
                <a:buChar char="•"/>
              </a:pPr>
              <a:r>
                <a:rPr lang="en-US" sz="1600" dirty="0">
                  <a:effectLst/>
                  <a:latin typeface="Arial"/>
                  <a:ea typeface="Calibri" panose="020F0502020204030204" pitchFamily="34" charset="0"/>
                  <a:cs typeface="Times New Roman"/>
                </a:rPr>
                <a:t>Adapted to accommodate future HIV landscape.</a:t>
              </a:r>
              <a:endParaRPr lang="en-US" sz="1600" dirty="0">
                <a:latin typeface="Arial"/>
                <a:ea typeface="Calibri" panose="020F0502020204030204" pitchFamily="34" charset="0"/>
                <a:cs typeface="Times New Roman"/>
              </a:endParaRPr>
            </a:p>
            <a:p>
              <a:endParaRPr lang="en-US" sz="1200" i="1" dirty="0">
                <a:ea typeface="+mn-lt"/>
                <a:cs typeface="+mn-lt"/>
              </a:endParaRPr>
            </a:p>
            <a:p>
              <a:pPr>
                <a:spcAft>
                  <a:spcPts val="600"/>
                </a:spcAft>
              </a:pPr>
              <a:r>
                <a:rPr lang="en-US" sz="1200" i="1" dirty="0">
                  <a:ea typeface="+mn-lt"/>
                  <a:cs typeface="+mn-lt"/>
                </a:rPr>
                <a:t>The Global Fund Strategy (2023-2028) is an enabler to achieve global goals. Countries adapt their responses according to country/epidemiologic context.</a:t>
              </a:r>
              <a:endParaRPr lang="en-US" sz="1200" i="1" dirty="0">
                <a:cs typeface="Arial"/>
              </a:endParaRPr>
            </a:p>
          </p:txBody>
        </p:sp>
      </p:grpSp>
      <p:grpSp>
        <p:nvGrpSpPr>
          <p:cNvPr id="36" name="Group 35">
            <a:extLst>
              <a:ext uri="{FF2B5EF4-FFF2-40B4-BE49-F238E27FC236}">
                <a16:creationId xmlns="" xmlns:a16="http://schemas.microsoft.com/office/drawing/2014/main" id="{46D40245-5E6B-0DB9-F513-A46D823CBF2C}"/>
              </a:ext>
            </a:extLst>
          </p:cNvPr>
          <p:cNvGrpSpPr/>
          <p:nvPr/>
        </p:nvGrpSpPr>
        <p:grpSpPr>
          <a:xfrm>
            <a:off x="4573555" y="751993"/>
            <a:ext cx="7198068" cy="1431840"/>
            <a:chOff x="-886618" y="1559161"/>
            <a:chExt cx="7171769" cy="1654366"/>
          </a:xfrm>
        </p:grpSpPr>
        <p:sp>
          <p:nvSpPr>
            <p:cNvPr id="37" name="Rectangle 36">
              <a:extLst>
                <a:ext uri="{FF2B5EF4-FFF2-40B4-BE49-F238E27FC236}">
                  <a16:creationId xmlns="" xmlns:a16="http://schemas.microsoft.com/office/drawing/2014/main" id="{E32D2863-EE24-80ED-16E8-741B1B7BB8D6}"/>
                </a:ext>
              </a:extLst>
            </p:cNvPr>
            <p:cNvSpPr/>
            <p:nvPr/>
          </p:nvSpPr>
          <p:spPr>
            <a:xfrm>
              <a:off x="-886618" y="1559163"/>
              <a:ext cx="7171769" cy="165436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 xmlns:a16="http://schemas.microsoft.com/office/drawing/2014/main" id="{BA805FE0-1EF0-CD2A-ED67-80DFD006AB06}"/>
                </a:ext>
              </a:extLst>
            </p:cNvPr>
            <p:cNvSpPr/>
            <p:nvPr/>
          </p:nvSpPr>
          <p:spPr>
            <a:xfrm>
              <a:off x="-886618" y="1559161"/>
              <a:ext cx="2843756" cy="1618426"/>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Black"/>
                  <a:ea typeface="+mn-ea"/>
                  <a:cs typeface="+mn-cs"/>
                </a:rPr>
                <a:t>Alignment with </a:t>
              </a:r>
              <a:r>
                <a:rPr lang="en-US" sz="1600" dirty="0">
                  <a:solidFill>
                    <a:prstClr val="white"/>
                  </a:solidFill>
                  <a:latin typeface="Arial Black"/>
                </a:rPr>
                <a:t>global HIV standards and strategies</a:t>
              </a:r>
            </a:p>
          </p:txBody>
        </p:sp>
        <p:sp>
          <p:nvSpPr>
            <p:cNvPr id="39" name="TextBox 38">
              <a:extLst>
                <a:ext uri="{FF2B5EF4-FFF2-40B4-BE49-F238E27FC236}">
                  <a16:creationId xmlns="" xmlns:a16="http://schemas.microsoft.com/office/drawing/2014/main" id="{9C982DC4-D182-5130-C44D-F663A21AC25C}"/>
                </a:ext>
              </a:extLst>
            </p:cNvPr>
            <p:cNvSpPr txBox="1"/>
            <p:nvPr/>
          </p:nvSpPr>
          <p:spPr>
            <a:xfrm>
              <a:off x="1957138" y="1925158"/>
              <a:ext cx="4328012" cy="960144"/>
            </a:xfrm>
            <a:prstGeom prst="rect">
              <a:avLst/>
            </a:prstGeom>
            <a:noFill/>
          </p:spPr>
          <p:txBody>
            <a:bodyPr wrap="square" lIns="91440" tIns="45720" rIns="91440" bIns="45720" anchor="ctr">
              <a:spAutoFit/>
            </a:bodyPr>
            <a:lstStyle/>
            <a:p>
              <a:pPr marL="285750" lvl="0" indent="-285750">
                <a:buClrTx/>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Updated language, activity descriptions and indicators to align </a:t>
              </a:r>
              <a:r>
                <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with </a:t>
              </a:r>
              <a:r>
                <a:rPr lang="en-US" sz="1600" dirty="0">
                  <a:latin typeface="Arial" panose="020B0604020202020204" pitchFamily="34" charset="0"/>
                  <a:cs typeface="Arial" panose="020B0604020202020204" pitchFamily="34" charset="0"/>
                </a:rPr>
                <a:t>new global HIV strategies and technical recommendations.</a:t>
              </a:r>
              <a:endPar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 xmlns:a16="http://schemas.microsoft.com/office/drawing/2014/main" id="{EA4C8C75-6D79-292C-F901-91EED5A5D5DA}"/>
              </a:ext>
            </a:extLst>
          </p:cNvPr>
          <p:cNvGrpSpPr/>
          <p:nvPr/>
        </p:nvGrpSpPr>
        <p:grpSpPr>
          <a:xfrm>
            <a:off x="4573555" y="2271749"/>
            <a:ext cx="7198068" cy="3844285"/>
            <a:chOff x="-886618" y="1559161"/>
            <a:chExt cx="7171769" cy="1654366"/>
          </a:xfrm>
        </p:grpSpPr>
        <p:sp>
          <p:nvSpPr>
            <p:cNvPr id="6" name="Rectangle 5">
              <a:extLst>
                <a:ext uri="{FF2B5EF4-FFF2-40B4-BE49-F238E27FC236}">
                  <a16:creationId xmlns="" xmlns:a16="http://schemas.microsoft.com/office/drawing/2014/main" id="{F4568063-5DDB-E690-AD78-0D30738D8D55}"/>
                </a:ext>
              </a:extLst>
            </p:cNvPr>
            <p:cNvSpPr/>
            <p:nvPr/>
          </p:nvSpPr>
          <p:spPr>
            <a:xfrm>
              <a:off x="-886618" y="1559163"/>
              <a:ext cx="7171769" cy="1654364"/>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9796C9CB-0A89-013C-63CF-4E8B3F9F949F}"/>
                </a:ext>
              </a:extLst>
            </p:cNvPr>
            <p:cNvSpPr/>
            <p:nvPr/>
          </p:nvSpPr>
          <p:spPr>
            <a:xfrm>
              <a:off x="-886618" y="1559161"/>
              <a:ext cx="2843756" cy="1654364"/>
            </a:xfrm>
            <a:prstGeom prst="rect">
              <a:avLst/>
            </a:prstGeom>
            <a:solidFill>
              <a:schemeClr val="accent3"/>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Arial Black"/>
                  <a:ea typeface="+mn-ea"/>
                  <a:cs typeface="+mn-cs"/>
                </a:rPr>
                <a:t>Further</a:t>
              </a:r>
              <a:br>
                <a:rPr kumimoji="0" lang="en-US" sz="1600" b="0" i="0" u="none" strike="noStrike" kern="1200" cap="none" spc="0" normalizeH="0" baseline="0" noProof="0">
                  <a:ln>
                    <a:noFill/>
                  </a:ln>
                  <a:solidFill>
                    <a:schemeClr val="tx1"/>
                  </a:solidFill>
                  <a:effectLst/>
                  <a:uLnTx/>
                  <a:uFillTx/>
                  <a:latin typeface="Arial Black"/>
                  <a:ea typeface="+mn-ea"/>
                  <a:cs typeface="+mn-cs"/>
                </a:rPr>
              </a:br>
              <a:r>
                <a:rPr kumimoji="0" lang="en-US" sz="1600" b="0" i="0" u="none" strike="noStrike" kern="1200" cap="none" spc="0" normalizeH="0" baseline="0" noProof="0">
                  <a:ln>
                    <a:noFill/>
                  </a:ln>
                  <a:solidFill>
                    <a:schemeClr val="tx1"/>
                  </a:solidFill>
                  <a:effectLst/>
                  <a:uLnTx/>
                  <a:uFillTx/>
                  <a:latin typeface="Arial Black"/>
                  <a:ea typeface="+mn-ea"/>
                  <a:cs typeface="+mn-cs"/>
                </a:rPr>
                <a:t>Streamlining </a:t>
              </a:r>
              <a:endParaRPr lang="en-US" sz="1600">
                <a:solidFill>
                  <a:schemeClr val="tx1"/>
                </a:solidFill>
                <a:latin typeface="Arial Black"/>
              </a:endParaRPr>
            </a:p>
          </p:txBody>
        </p:sp>
        <p:sp>
          <p:nvSpPr>
            <p:cNvPr id="8" name="TextBox 7">
              <a:extLst>
                <a:ext uri="{FF2B5EF4-FFF2-40B4-BE49-F238E27FC236}">
                  <a16:creationId xmlns="" xmlns:a16="http://schemas.microsoft.com/office/drawing/2014/main" id="{79308319-B4E9-8B8E-FE8D-A690A2446124}"/>
                </a:ext>
              </a:extLst>
            </p:cNvPr>
            <p:cNvSpPr txBox="1"/>
            <p:nvPr/>
          </p:nvSpPr>
          <p:spPr>
            <a:xfrm>
              <a:off x="1957138" y="1632873"/>
              <a:ext cx="4328012" cy="157615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600">
                  <a:solidFill>
                    <a:prstClr val="black"/>
                  </a:solidFill>
                  <a:latin typeface="Arial"/>
                </a:rPr>
                <a:t>Address duplication and overlaps</a:t>
              </a:r>
            </a:p>
            <a:p>
              <a:pPr marL="285750" indent="-285750">
                <a:buClrTx/>
                <a:buFont typeface="Arial" panose="020B0604020202020204" pitchFamily="34" charset="0"/>
                <a:buChar char="•"/>
              </a:pPr>
              <a:r>
                <a:rPr lang="en-US" sz="1600">
                  <a:latin typeface="Arial"/>
                  <a:cs typeface="Arial"/>
                </a:rPr>
                <a:t>Updated reporting system to improve budget data quality.</a:t>
              </a:r>
              <a:endParaRPr lang="en-US" sz="1600">
                <a:cs typeface="Arial"/>
              </a:endParaRPr>
            </a:p>
            <a:p>
              <a:pPr marL="0" indent="0">
                <a:buClrTx/>
                <a:buNone/>
              </a:pPr>
              <a:endParaRPr lang="en-US" sz="1600" u="sng">
                <a:latin typeface="Arial"/>
              </a:endParaRPr>
            </a:p>
            <a:p>
              <a:pPr marL="0" indent="0">
                <a:buClrTx/>
                <a:buNone/>
              </a:pPr>
              <a:r>
                <a:rPr lang="en-US" sz="1600" u="sng">
                  <a:latin typeface="Arial"/>
                </a:rPr>
                <a:t>Modules/Interventions</a:t>
              </a:r>
              <a:r>
                <a:rPr lang="en-US" sz="1600">
                  <a:latin typeface="Arial"/>
                </a:rPr>
                <a:t>: </a:t>
              </a:r>
              <a:endParaRPr lang="en-US" sz="1600"/>
            </a:p>
            <a:p>
              <a:pPr marL="285750" indent="-285750">
                <a:spcBef>
                  <a:spcPts val="0"/>
                </a:spcBef>
                <a:buClrTx/>
                <a:buFont typeface="Arial" panose="020B0604020202020204" pitchFamily="34" charset="0"/>
                <a:buChar char="•"/>
              </a:pPr>
              <a:r>
                <a:rPr lang="en-US" sz="1600">
                  <a:latin typeface="Arial"/>
                </a:rPr>
                <a:t>85 interventions. (Reduced from 136 in 2020-2022).</a:t>
              </a:r>
            </a:p>
            <a:p>
              <a:pPr marL="285750" indent="-285750">
                <a:buFont typeface="Arial" panose="020B0604020202020204" pitchFamily="34" charset="0"/>
                <a:buChar char="•"/>
              </a:pPr>
              <a:r>
                <a:rPr lang="en-US" sz="1600">
                  <a:latin typeface="Arial"/>
                </a:rPr>
                <a:t>Removal of duplication and overlaps.</a:t>
              </a:r>
              <a:endParaRPr lang="en-US" sz="1600">
                <a:latin typeface="Arial"/>
                <a:cs typeface="Arial"/>
              </a:endParaRPr>
            </a:p>
            <a:p>
              <a:pPr marL="0" indent="0">
                <a:spcBef>
                  <a:spcPts val="0"/>
                </a:spcBef>
                <a:buClrTx/>
                <a:buNone/>
              </a:pPr>
              <a:endParaRPr lang="en-US" sz="1600" i="1">
                <a:solidFill>
                  <a:prstClr val="black"/>
                </a:solidFill>
                <a:latin typeface="Arial"/>
              </a:endParaRPr>
            </a:p>
            <a:p>
              <a:pPr marL="0" indent="0">
                <a:spcBef>
                  <a:spcPts val="0"/>
                </a:spcBef>
                <a:buClrTx/>
                <a:buNone/>
              </a:pPr>
              <a:r>
                <a:rPr lang="en-US" sz="1600" u="sng">
                  <a:latin typeface="Arial"/>
                </a:rPr>
                <a:t>Indicators</a:t>
              </a:r>
              <a:r>
                <a:rPr lang="en-US" sz="1600">
                  <a:latin typeface="Arial"/>
                </a:rPr>
                <a:t>: </a:t>
              </a:r>
              <a:endParaRPr lang="en-US" sz="1600">
                <a:latin typeface="Arial"/>
                <a:cs typeface="Arial"/>
              </a:endParaRPr>
            </a:p>
            <a:p>
              <a:pPr marL="285750" marR="0" lvl="0" indent="-285750" algn="l" defTabSz="914400" rtl="0" eaLnBrk="1" fontAlgn="auto" latinLnBrk="0" hangingPunct="1">
                <a:lnSpc>
                  <a:spcPct val="90000"/>
                </a:lnSpc>
                <a:spcBef>
                  <a:spcPts val="0"/>
                </a:spcBef>
                <a:buClrTx/>
                <a:buSzTx/>
                <a:buFont typeface="Arial" panose="020B0604020202020204" pitchFamily="34" charset="0"/>
                <a:buChar char="•"/>
                <a:tabLst/>
                <a:defRPr/>
              </a:pPr>
              <a:r>
                <a:rPr lang="en-US" sz="1600">
                  <a:latin typeface="Arial"/>
                </a:rPr>
                <a:t>22</a:t>
              </a:r>
              <a:r>
                <a:rPr kumimoji="0" lang="en-US" sz="1600" b="0" i="0" u="none" strike="noStrike" kern="1200" cap="none" spc="0" normalizeH="0" baseline="0" noProof="0">
                  <a:ln>
                    <a:noFill/>
                  </a:ln>
                  <a:effectLst/>
                  <a:uLnTx/>
                  <a:uFillTx/>
                  <a:latin typeface="Arial"/>
                  <a:ea typeface="+mn-ea"/>
                  <a:cs typeface="+mn-cs"/>
                </a:rPr>
                <a:t> new indicators (10 related to human rights).</a:t>
              </a:r>
              <a:endParaRPr kumimoji="0" lang="en-US" sz="1600">
                <a:latin typeface="Arial"/>
                <a:ea typeface="+mn-ea"/>
                <a:cs typeface="Arial"/>
              </a:endParaRPr>
            </a:p>
            <a:p>
              <a:pPr marL="285750" marR="0" lvl="0" indent="-285750" algn="l" defTabSz="914400" rtl="0" eaLnBrk="1" fontAlgn="auto" latinLnBrk="0" hangingPunct="1">
                <a:lnSpc>
                  <a:spcPct val="90000"/>
                </a:lnSpc>
                <a:spcBef>
                  <a:spcPts val="0"/>
                </a:spcBef>
                <a:buClrTx/>
                <a:buSzTx/>
                <a:buFont typeface="Arial" panose="020B0604020202020204" pitchFamily="34" charset="0"/>
                <a:buChar char="•"/>
                <a:tabLst/>
                <a:defRPr/>
              </a:pPr>
              <a:r>
                <a:rPr lang="en-US" sz="1600">
                  <a:latin typeface="Arial"/>
                </a:rPr>
                <a:t>18 indicators updated.</a:t>
              </a:r>
              <a:endParaRPr lang="en-US" sz="1600">
                <a:latin typeface="Arial"/>
                <a:cs typeface="Arial"/>
              </a:endParaRPr>
            </a:p>
            <a:p>
              <a:pPr marL="285750" marR="0" lvl="0" indent="-285750" algn="l" defTabSz="914400" rtl="0" eaLnBrk="1" fontAlgn="auto" latinLnBrk="0" hangingPunct="1">
                <a:lnSpc>
                  <a:spcPct val="90000"/>
                </a:lnSpc>
                <a:spcBef>
                  <a:spcPts val="0"/>
                </a:spcBef>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Arial"/>
                  <a:ea typeface="+mn-ea"/>
                  <a:cs typeface="+mn-cs"/>
                </a:rPr>
                <a:t>5 indicators discontinued.</a:t>
              </a:r>
              <a:endParaRPr kumimoji="0" lang="en-US" sz="1600">
                <a:latin typeface="Arial"/>
                <a:ea typeface="+mn-ea"/>
                <a:cs typeface="Arial"/>
              </a:endParaRPr>
            </a:p>
            <a:p>
              <a:pPr marL="285750" marR="0" lvl="0" indent="-285750" algn="l" defTabSz="914400" rtl="0" eaLnBrk="1" fontAlgn="auto" latinLnBrk="0" hangingPunct="1">
                <a:lnSpc>
                  <a:spcPct val="90000"/>
                </a:lnSpc>
                <a:spcBef>
                  <a:spcPts val="0"/>
                </a:spcBef>
                <a:buClrTx/>
                <a:buSzTx/>
                <a:buFont typeface="Arial" panose="020B0604020202020204" pitchFamily="34" charset="0"/>
                <a:buChar char="•"/>
                <a:tabLst/>
                <a:defRPr/>
              </a:pPr>
              <a:r>
                <a:rPr lang="en-US" sz="1600">
                  <a:latin typeface="Arial"/>
                </a:rPr>
                <a:t>Disaggregation streamlined.</a:t>
              </a:r>
              <a:endParaRPr kumimoji="0" lang="en-US" sz="1600" b="0" i="0" u="none" strike="noStrike" kern="1200" cap="none" spc="0" normalizeH="0" baseline="0" noProof="0">
                <a:ln>
                  <a:noFill/>
                </a:ln>
                <a:effectLst/>
                <a:uLnTx/>
                <a:uFillTx/>
                <a:latin typeface="Arial"/>
                <a:ea typeface="+mn-ea"/>
                <a:cs typeface="+mn-cs"/>
              </a:endParaRPr>
            </a:p>
          </p:txBody>
        </p:sp>
      </p:grpSp>
    </p:spTree>
    <p:extLst>
      <p:ext uri="{BB962C8B-B14F-4D97-AF65-F5344CB8AC3E}">
        <p14:creationId xmlns:p14="http://schemas.microsoft.com/office/powerpoint/2010/main" val="10045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AEDD308-7EB5-07A7-3594-1ACDBD12150A}"/>
              </a:ext>
            </a:extLst>
          </p:cNvPr>
          <p:cNvSpPr>
            <a:spLocks noGrp="1"/>
          </p:cNvSpPr>
          <p:nvPr>
            <p:ph type="sldNum" sz="quarter" idx="12"/>
          </p:nvPr>
        </p:nvSpPr>
        <p:spPr/>
        <p:txBody>
          <a:bodyPr/>
          <a:lstStyle/>
          <a:p>
            <a:fld id="{9E2BE927-25C7-4379-86F1-C17ED9D2A7F2}" type="slidenum">
              <a:rPr lang="en-US" smtClean="0"/>
              <a:pPr/>
              <a:t>11</a:t>
            </a:fld>
            <a:endParaRPr lang="en-US"/>
          </a:p>
        </p:txBody>
      </p:sp>
      <p:sp>
        <p:nvSpPr>
          <p:cNvPr id="7" name="Content Placeholder 6">
            <a:extLst>
              <a:ext uri="{FF2B5EF4-FFF2-40B4-BE49-F238E27FC236}">
                <a16:creationId xmlns="" xmlns:a16="http://schemas.microsoft.com/office/drawing/2014/main" id="{9C47D080-0317-2194-B9F0-DCC36FD11B43}"/>
              </a:ext>
            </a:extLst>
          </p:cNvPr>
          <p:cNvSpPr>
            <a:spLocks noGrp="1"/>
          </p:cNvSpPr>
          <p:nvPr>
            <p:ph sz="quarter" idx="17"/>
          </p:nvPr>
        </p:nvSpPr>
        <p:spPr/>
        <p:txBody>
          <a:bodyPr vert="horz" lIns="0" tIns="0" rIns="0" bIns="0" rtlCol="0" anchor="t">
            <a:noAutofit/>
          </a:bodyPr>
          <a:lstStyle/>
          <a:p>
            <a:pPr marL="179705" indent="-179705">
              <a:buClr>
                <a:schemeClr val="tx1"/>
              </a:buClr>
            </a:pPr>
            <a:r>
              <a:rPr lang="en-US" sz="1800" dirty="0">
                <a:effectLst/>
                <a:latin typeface="Arial"/>
                <a:ea typeface="Arial" panose="020B0604020202020204" pitchFamily="34" charset="0"/>
                <a:cs typeface="Arial"/>
              </a:rPr>
              <a:t>S</a:t>
            </a:r>
            <a:r>
              <a:rPr lang="en-US" sz="1800" dirty="0">
                <a:solidFill>
                  <a:srgbClr val="000000"/>
                </a:solidFill>
                <a:effectLst/>
                <a:latin typeface="Arial"/>
                <a:ea typeface="Arial" panose="020B0604020202020204" pitchFamily="34" charset="0"/>
                <a:cs typeface="Arial"/>
              </a:rPr>
              <a:t>trengthen the </a:t>
            </a:r>
            <a:r>
              <a:rPr lang="en-US" sz="1800" b="1" dirty="0">
                <a:solidFill>
                  <a:srgbClr val="000000"/>
                </a:solidFill>
                <a:effectLst/>
                <a:latin typeface="Arial"/>
                <a:ea typeface="Arial" panose="020B0604020202020204" pitchFamily="34" charset="0"/>
                <a:cs typeface="Arial"/>
              </a:rPr>
              <a:t>institutional capacity and leadership</a:t>
            </a:r>
            <a:r>
              <a:rPr lang="en-US" sz="1800" dirty="0">
                <a:solidFill>
                  <a:srgbClr val="000000"/>
                </a:solidFill>
                <a:effectLst/>
                <a:latin typeface="Arial"/>
                <a:ea typeface="Arial" panose="020B0604020202020204" pitchFamily="34" charset="0"/>
                <a:cs typeface="Arial"/>
              </a:rPr>
              <a:t> of TB community-based and led organizations and networks of TB survivors to facilitate their participation in national TB governance and decision-making processes</a:t>
            </a:r>
            <a:endParaRPr lang="en-US" dirty="0">
              <a:latin typeface="Arial"/>
              <a:cs typeface="Arial"/>
            </a:endParaRPr>
          </a:p>
          <a:p>
            <a:pPr marL="179705" indent="-179705">
              <a:buClr>
                <a:schemeClr val="tx1"/>
              </a:buClr>
            </a:pPr>
            <a:r>
              <a:rPr lang="en-GB" sz="1800" dirty="0">
                <a:effectLst/>
                <a:latin typeface="Arial"/>
                <a:ea typeface="Arial" panose="020B0604020202020204" pitchFamily="34" charset="0"/>
                <a:cs typeface="Arial"/>
              </a:rPr>
              <a:t>Scale up </a:t>
            </a:r>
            <a:r>
              <a:rPr lang="en-GB" sz="1800" dirty="0">
                <a:solidFill>
                  <a:srgbClr val="000000"/>
                </a:solidFill>
                <a:effectLst/>
                <a:latin typeface="Arial"/>
                <a:ea typeface="Arial" panose="020B0604020202020204" pitchFamily="34" charset="0"/>
                <a:cs typeface="Arial"/>
              </a:rPr>
              <a:t>effective and quality </a:t>
            </a:r>
            <a:r>
              <a:rPr lang="en-GB" sz="1800" b="1" dirty="0">
                <a:solidFill>
                  <a:srgbClr val="000000"/>
                </a:solidFill>
                <a:effectLst/>
                <a:latin typeface="Arial"/>
                <a:ea typeface="Arial" panose="020B0604020202020204" pitchFamily="34" charset="0"/>
                <a:cs typeface="Arial"/>
              </a:rPr>
              <a:t>community-led and community-based service delivery</a:t>
            </a:r>
            <a:r>
              <a:rPr lang="en-GB" sz="1800" dirty="0">
                <a:solidFill>
                  <a:srgbClr val="000000"/>
                </a:solidFill>
                <a:effectLst/>
                <a:latin typeface="Arial"/>
                <a:ea typeface="Arial" panose="020B0604020202020204" pitchFamily="34" charset="0"/>
                <a:cs typeface="Arial"/>
              </a:rPr>
              <a:t> to improve access to quality TB services, while improving the </a:t>
            </a:r>
            <a:r>
              <a:rPr lang="en-GB" sz="1800" b="1" dirty="0">
                <a:solidFill>
                  <a:srgbClr val="000000"/>
                </a:solidFill>
                <a:effectLst/>
                <a:latin typeface="Arial"/>
                <a:ea typeface="Arial" panose="020B0604020202020204" pitchFamily="34" charset="0"/>
                <a:cs typeface="Arial"/>
              </a:rPr>
              <a:t>sustainability</a:t>
            </a:r>
            <a:r>
              <a:rPr lang="en-GB" sz="1800" dirty="0">
                <a:solidFill>
                  <a:srgbClr val="000000"/>
                </a:solidFill>
                <a:effectLst/>
                <a:latin typeface="Arial"/>
                <a:ea typeface="Arial" panose="020B0604020202020204" pitchFamily="34" charset="0"/>
                <a:cs typeface="Arial"/>
              </a:rPr>
              <a:t> of these interventions via public financing (social contracting).</a:t>
            </a:r>
            <a:r>
              <a:rPr lang="en-GB" sz="1800" dirty="0">
                <a:solidFill>
                  <a:srgbClr val="000000"/>
                </a:solidFill>
                <a:latin typeface="Arial"/>
                <a:ea typeface="Arial" panose="020B0604020202020204" pitchFamily="34" charset="0"/>
                <a:cs typeface="Arial"/>
              </a:rPr>
              <a:t> </a:t>
            </a:r>
            <a:endParaRPr lang="en-GB" sz="1800" dirty="0">
              <a:solidFill>
                <a:srgbClr val="000000"/>
              </a:solidFill>
              <a:effectLst/>
              <a:latin typeface="Arial"/>
              <a:ea typeface="Arial" panose="020B0604020202020204" pitchFamily="34" charset="0"/>
              <a:cs typeface="Arial" panose="020B0604020202020204" pitchFamily="34" charset="0"/>
            </a:endParaRPr>
          </a:p>
          <a:p>
            <a:pPr marL="179705" indent="-179705">
              <a:buClr>
                <a:schemeClr val="tx1"/>
              </a:buClr>
            </a:pPr>
            <a:r>
              <a:rPr lang="en-US" sz="1800" dirty="0">
                <a:solidFill>
                  <a:srgbClr val="000000"/>
                </a:solidFill>
                <a:latin typeface="Arial"/>
                <a:ea typeface="Arial" panose="020B0604020202020204" pitchFamily="34" charset="0"/>
                <a:cs typeface="Arial"/>
              </a:rPr>
              <a:t>C</a:t>
            </a:r>
            <a:r>
              <a:rPr lang="en-US" sz="1800" dirty="0">
                <a:solidFill>
                  <a:srgbClr val="000000"/>
                </a:solidFill>
                <a:effectLst/>
                <a:latin typeface="Arial"/>
                <a:ea typeface="Arial" panose="020B0604020202020204" pitchFamily="34" charset="0"/>
                <a:cs typeface="Arial"/>
              </a:rPr>
              <a:t>ommunity-based and led interventions may include </a:t>
            </a:r>
            <a:r>
              <a:rPr lang="en-US" sz="1800" b="1" dirty="0">
                <a:solidFill>
                  <a:srgbClr val="000000"/>
                </a:solidFill>
                <a:effectLst/>
                <a:latin typeface="Arial"/>
                <a:ea typeface="Arial" panose="020B0604020202020204" pitchFamily="34" charset="0"/>
                <a:cs typeface="Arial"/>
              </a:rPr>
              <a:t>outreach services</a:t>
            </a:r>
            <a:r>
              <a:rPr lang="en-US" sz="1800" dirty="0">
                <a:solidFill>
                  <a:srgbClr val="000000"/>
                </a:solidFill>
                <a:effectLst/>
                <a:latin typeface="Arial"/>
                <a:ea typeface="Arial" panose="020B0604020202020204" pitchFamily="34" charset="0"/>
                <a:cs typeface="Arial"/>
              </a:rPr>
              <a:t> for TB screening, diagnosis, treatment and care, TB prevention, and rehabilitation</a:t>
            </a:r>
          </a:p>
          <a:p>
            <a:pPr marL="179705" indent="-179705">
              <a:buClr>
                <a:schemeClr val="tx1"/>
              </a:buClr>
            </a:pPr>
            <a:r>
              <a:rPr lang="en-GB" sz="1800" u="sng" dirty="0">
                <a:solidFill>
                  <a:schemeClr val="accent2"/>
                </a:solidFill>
                <a:latin typeface="Arial"/>
                <a:ea typeface="Arial" panose="020B0604020202020204" pitchFamily="34" charset="0"/>
                <a:cs typeface="Arial"/>
                <a:hlinkClick r:id="rId2">
                  <a:extLst>
                    <a:ext uri="{A12FA001-AC4F-418D-AE19-62706E023703}">
                      <ahyp:hlinkClr xmlns="" xmlns:ahyp="http://schemas.microsoft.com/office/drawing/2018/hyperlinkcolor" val="tx"/>
                    </a:ext>
                  </a:extLst>
                </a:hlinkClick>
              </a:rPr>
              <a:t> </a:t>
            </a:r>
            <a:r>
              <a:rPr lang="en-GB" sz="1800" u="sng" dirty="0">
                <a:solidFill>
                  <a:schemeClr val="accent2"/>
                </a:solidFill>
                <a:effectLst/>
                <a:latin typeface="Arial"/>
                <a:ea typeface="Arial" panose="020B0604020202020204" pitchFamily="34" charset="0"/>
                <a:cs typeface="Arial"/>
                <a:hlinkClick r:id="rId2">
                  <a:extLst>
                    <a:ext uri="{A12FA001-AC4F-418D-AE19-62706E023703}">
                      <ahyp:hlinkClr xmlns="" xmlns:ahyp="http://schemas.microsoft.com/office/drawing/2018/hyperlinkcolor" val="tx"/>
                    </a:ext>
                  </a:extLst>
                </a:hlinkClick>
              </a:rPr>
              <a:t>Community Systems Strengthening Technical Brief</a:t>
            </a:r>
            <a:r>
              <a:rPr lang="en-GB" sz="1800" dirty="0">
                <a:solidFill>
                  <a:schemeClr val="accent2"/>
                </a:solidFill>
                <a:effectLst/>
                <a:latin typeface="Arial"/>
                <a:ea typeface="Arial" panose="020B0604020202020204" pitchFamily="34" charset="0"/>
                <a:cs typeface="Arial"/>
              </a:rPr>
              <a:t>.</a:t>
            </a:r>
            <a:r>
              <a:rPr lang="en-GB" sz="1800" dirty="0">
                <a:solidFill>
                  <a:schemeClr val="accent2"/>
                </a:solidFill>
                <a:latin typeface="Arial"/>
                <a:ea typeface="Arial" panose="020B0604020202020204" pitchFamily="34" charset="0"/>
                <a:cs typeface="Arial"/>
              </a:rPr>
              <a:t> </a:t>
            </a:r>
            <a:endParaRPr lang="en-US" sz="1800" dirty="0">
              <a:solidFill>
                <a:schemeClr val="accent2"/>
              </a:solidFill>
              <a:effectLst/>
              <a:latin typeface="Arial" panose="020B0604020202020204" pitchFamily="34" charset="0"/>
              <a:ea typeface="Arial" panose="020B0604020202020204" pitchFamily="34" charset="0"/>
              <a:cs typeface="Arial" panose="020B0604020202020204" pitchFamily="34" charset="0"/>
            </a:endParaRPr>
          </a:p>
          <a:p>
            <a:pPr marL="179705" indent="-179705">
              <a:buClr>
                <a:schemeClr val="tx1"/>
              </a:buClr>
            </a:pPr>
            <a:endParaRPr lang="en-US" dirty="0"/>
          </a:p>
        </p:txBody>
      </p:sp>
      <p:sp>
        <p:nvSpPr>
          <p:cNvPr id="8" name="Content Placeholder 7">
            <a:extLst>
              <a:ext uri="{FF2B5EF4-FFF2-40B4-BE49-F238E27FC236}">
                <a16:creationId xmlns="" xmlns:a16="http://schemas.microsoft.com/office/drawing/2014/main" id="{6A1690A5-F0B2-22FF-9A1C-8B983D3CD0D8}"/>
              </a:ext>
            </a:extLst>
          </p:cNvPr>
          <p:cNvSpPr>
            <a:spLocks noGrp="1"/>
          </p:cNvSpPr>
          <p:nvPr>
            <p:ph sz="quarter" idx="18"/>
          </p:nvPr>
        </p:nvSpPr>
        <p:spPr/>
        <p:txBody>
          <a:bodyPr vert="horz" lIns="0" tIns="0" rIns="0" bIns="0" rtlCol="0" anchor="t">
            <a:noAutofit/>
          </a:bodyPr>
          <a:lstStyle/>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Eliminate TB related </a:t>
            </a:r>
            <a:r>
              <a:rPr lang="en-US" sz="1800" b="1" dirty="0">
                <a:latin typeface="Arial" panose="020B0604020202020204" pitchFamily="34" charset="0"/>
                <a:cs typeface="Arial" panose="020B0604020202020204" pitchFamily="34" charset="0"/>
              </a:rPr>
              <a:t>stigma and discrimination.</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Ensure </a:t>
            </a:r>
            <a:r>
              <a:rPr lang="en-US" sz="1800" b="1" dirty="0">
                <a:latin typeface="Arial" panose="020B0604020202020204" pitchFamily="34" charset="0"/>
                <a:cs typeface="Arial" panose="020B0604020202020204" pitchFamily="34" charset="0"/>
              </a:rPr>
              <a:t>people-centered and rights-based TB services</a:t>
            </a:r>
            <a:r>
              <a:rPr lang="en-US" sz="1800" dirty="0">
                <a:latin typeface="Arial" panose="020B0604020202020204" pitchFamily="34" charset="0"/>
                <a:cs typeface="Arial" panose="020B0604020202020204" pitchFamily="34" charset="0"/>
              </a:rPr>
              <a:t> at health facilities, and right-based </a:t>
            </a:r>
            <a:r>
              <a:rPr lang="en-US" sz="1800" b="1" dirty="0">
                <a:latin typeface="Arial" panose="020B0604020202020204" pitchFamily="34" charset="0"/>
                <a:cs typeface="Arial" panose="020B0604020202020204" pitchFamily="34" charset="0"/>
              </a:rPr>
              <a:t>law enforcement </a:t>
            </a:r>
            <a:r>
              <a:rPr lang="en-US" sz="1800" dirty="0">
                <a:latin typeface="Arial" panose="020B0604020202020204" pitchFamily="34" charset="0"/>
                <a:cs typeface="Arial" panose="020B0604020202020204" pitchFamily="34" charset="0"/>
              </a:rPr>
              <a:t>practices.</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Promote </a:t>
            </a:r>
            <a:r>
              <a:rPr lang="en-US" sz="1800" b="1" dirty="0">
                <a:latin typeface="Arial" panose="020B0604020202020204" pitchFamily="34" charset="0"/>
                <a:cs typeface="Arial" panose="020B0604020202020204" pitchFamily="34" charset="0"/>
              </a:rPr>
              <a:t>legal literacy</a:t>
            </a:r>
            <a:r>
              <a:rPr lang="en-US" sz="1800" dirty="0">
                <a:latin typeface="Arial" panose="020B0604020202020204" pitchFamily="34" charset="0"/>
                <a:cs typeface="Arial" panose="020B0604020202020204" pitchFamily="34" charset="0"/>
              </a:rPr>
              <a:t> (“Know your rights”).</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Increase </a:t>
            </a:r>
            <a:r>
              <a:rPr lang="en-US" sz="1800" b="1" dirty="0">
                <a:latin typeface="Arial" panose="020B0604020202020204" pitchFamily="34" charset="0"/>
                <a:cs typeface="Arial" panose="020B0604020202020204" pitchFamily="34" charset="0"/>
              </a:rPr>
              <a:t>access to justice.</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Monitor and reform </a:t>
            </a:r>
            <a:r>
              <a:rPr lang="en-US" sz="1800" b="1" dirty="0">
                <a:latin typeface="Arial" panose="020B0604020202020204" pitchFamily="34" charset="0"/>
                <a:cs typeface="Arial" panose="020B0604020202020204" pitchFamily="34" charset="0"/>
              </a:rPr>
              <a:t>policies, regulations &amp; laws.</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Reduce TB-related </a:t>
            </a:r>
            <a:r>
              <a:rPr lang="en-US" sz="1800" b="1" dirty="0">
                <a:latin typeface="Arial" panose="020B0604020202020204" pitchFamily="34" charset="0"/>
                <a:cs typeface="Arial" panose="020B0604020202020204" pitchFamily="34" charset="0"/>
              </a:rPr>
              <a:t>gender discrimination, harmful gender norms and violence.</a:t>
            </a:r>
          </a:p>
          <a:p>
            <a:pPr marL="285750" indent="-285750">
              <a:buFont typeface="Arial" panose="020B0604020202020204" pitchFamily="34" charset="0"/>
              <a:buChar char="•"/>
            </a:pPr>
            <a:r>
              <a:rPr lang="en-US" sz="1800" dirty="0">
                <a:effectLst/>
                <a:latin typeface="Arial" panose="020B0604020202020204" pitchFamily="34" charset="0"/>
                <a:ea typeface="MS Mincho"/>
                <a:cs typeface="Arial" panose="020B0604020202020204" pitchFamily="34" charset="0"/>
              </a:rPr>
              <a:t>Refer to </a:t>
            </a:r>
            <a:r>
              <a:rPr lang="en-US" sz="1800" u="sng" dirty="0">
                <a:solidFill>
                  <a:schemeClr val="accent2"/>
                </a:solidFill>
                <a:effectLst/>
                <a:latin typeface="Arial" panose="020B0604020202020204" pitchFamily="34" charset="0"/>
                <a:ea typeface="MS Mincho"/>
                <a:cs typeface="Arial" panose="020B0604020202020204" pitchFamily="34" charset="0"/>
                <a:hlinkClick r:id="rId2">
                  <a:extLst>
                    <a:ext uri="{A12FA001-AC4F-418D-AE19-62706E023703}">
                      <ahyp:hlinkClr xmlns="" xmlns:ahyp="http://schemas.microsoft.com/office/drawing/2018/hyperlinkcolor" val="tx"/>
                    </a:ext>
                  </a:extLst>
                </a:hlinkClick>
              </a:rPr>
              <a:t>TB and Human Rights Technical Brief</a:t>
            </a:r>
            <a:r>
              <a:rPr lang="en-US" sz="1800" u="sng" dirty="0">
                <a:solidFill>
                  <a:schemeClr val="accent2"/>
                </a:solidFill>
                <a:latin typeface="Arial" panose="020B0604020202020204" pitchFamily="34" charset="0"/>
                <a:ea typeface="MS Mincho"/>
                <a:cs typeface="Arial" panose="020B0604020202020204" pitchFamily="34" charset="0"/>
              </a:rPr>
              <a:t>;</a:t>
            </a:r>
            <a:r>
              <a:rPr lang="en-US" sz="1800" dirty="0">
                <a:effectLst/>
                <a:latin typeface="Arial" panose="020B0604020202020204" pitchFamily="34" charset="0"/>
                <a:ea typeface="MS Mincho"/>
                <a:cs typeface="Arial" panose="020B0604020202020204" pitchFamily="34" charset="0"/>
              </a:rPr>
              <a:t> upcoming </a:t>
            </a:r>
            <a:r>
              <a:rPr lang="en-US" sz="1800" b="1" dirty="0">
                <a:effectLst/>
                <a:latin typeface="Arial" panose="020B0604020202020204" pitchFamily="34" charset="0"/>
                <a:ea typeface="MS Mincho"/>
                <a:cs typeface="Arial" panose="020B0604020202020204" pitchFamily="34" charset="0"/>
              </a:rPr>
              <a:t>implementer’s guide</a:t>
            </a:r>
            <a:r>
              <a:rPr lang="en-US" sz="1800" dirty="0">
                <a:effectLst/>
                <a:latin typeface="Arial" panose="020B0604020202020204" pitchFamily="34" charset="0"/>
                <a:ea typeface="MS Mincho"/>
                <a:cs typeface="Arial" panose="020B0604020202020204" pitchFamily="34" charset="0"/>
              </a:rPr>
              <a:t> on human rights, gender and equity; and analysis of 20 national TB community, rights and gender </a:t>
            </a:r>
            <a:r>
              <a:rPr lang="en-US" sz="1800" u="sng" dirty="0">
                <a:solidFill>
                  <a:schemeClr val="accent2"/>
                </a:solidFill>
                <a:effectLst/>
                <a:latin typeface="Arial" panose="020B0604020202020204" pitchFamily="34" charset="0"/>
                <a:ea typeface="MS Mincho"/>
                <a:cs typeface="Arial" panose="020B0604020202020204" pitchFamily="34" charset="0"/>
                <a:hlinkClick r:id="rId3">
                  <a:extLst>
                    <a:ext uri="{A12FA001-AC4F-418D-AE19-62706E023703}">
                      <ahyp:hlinkClr xmlns="" xmlns:ahyp="http://schemas.microsoft.com/office/drawing/2018/hyperlinkcolor" val="tx"/>
                    </a:ext>
                  </a:extLst>
                </a:hlinkClick>
              </a:rPr>
              <a:t>(CRG) assessments</a:t>
            </a:r>
            <a:r>
              <a:rPr lang="en-US" sz="1800" dirty="0">
                <a:effectLst/>
                <a:latin typeface="Arial" panose="020B0604020202020204" pitchFamily="34" charset="0"/>
                <a:ea typeface="MS Mincho"/>
                <a:cs typeface="Arial" panose="020B0604020202020204" pitchFamily="34" charset="0"/>
              </a:rPr>
              <a:t>.</a:t>
            </a:r>
            <a:endParaRPr lang="en-US" sz="1800" dirty="0">
              <a:latin typeface="Arial" panose="020B0604020202020204" pitchFamily="34" charset="0"/>
              <a:ea typeface="MS Mincho"/>
              <a:cs typeface="Arial" panose="020B0604020202020204" pitchFamily="34" charset="0"/>
            </a:endParaRPr>
          </a:p>
        </p:txBody>
      </p:sp>
      <p:sp>
        <p:nvSpPr>
          <p:cNvPr id="6" name="Text Placeholder 5">
            <a:extLst>
              <a:ext uri="{FF2B5EF4-FFF2-40B4-BE49-F238E27FC236}">
                <a16:creationId xmlns="" xmlns:a16="http://schemas.microsoft.com/office/drawing/2014/main" id="{110F08D7-622E-6BB2-D15D-C4115E3C9E01}"/>
              </a:ext>
            </a:extLst>
          </p:cNvPr>
          <p:cNvSpPr>
            <a:spLocks noGrp="1"/>
          </p:cNvSpPr>
          <p:nvPr>
            <p:ph type="body" sz="quarter" idx="13"/>
          </p:nvPr>
        </p:nvSpPr>
        <p:spPr>
          <a:xfrm>
            <a:off x="729179" y="1036156"/>
            <a:ext cx="5259182" cy="391800"/>
          </a:xfrm>
        </p:spPr>
        <p:txBody>
          <a:bodyPr/>
          <a:lstStyle/>
          <a:p>
            <a:pPr algn="ctr"/>
            <a:r>
              <a:rPr lang="en-US" sz="2800" dirty="0">
                <a:latin typeface="Arial" panose="020B0604020202020204" pitchFamily="34" charset="0"/>
                <a:cs typeface="Arial" panose="020B0604020202020204" pitchFamily="34" charset="0"/>
              </a:rPr>
              <a:t>Equity, human rights and  gender-related barriers</a:t>
            </a:r>
            <a:endParaRPr lang="en-US" sz="2800" dirty="0">
              <a:solidFill>
                <a:schemeClr val="accent2"/>
              </a:solidFill>
              <a:latin typeface="Arial" panose="020B0604020202020204" pitchFamily="34" charset="0"/>
              <a:cs typeface="Arial" panose="020B0604020202020204" pitchFamily="34" charset="0"/>
            </a:endParaRPr>
          </a:p>
        </p:txBody>
      </p:sp>
      <p:sp>
        <p:nvSpPr>
          <p:cNvPr id="10" name="Text Placeholder 5">
            <a:extLst>
              <a:ext uri="{FF2B5EF4-FFF2-40B4-BE49-F238E27FC236}">
                <a16:creationId xmlns="" xmlns:a16="http://schemas.microsoft.com/office/drawing/2014/main" id="{DCC21858-37F4-6D33-DBD4-21BDD3320690}"/>
              </a:ext>
            </a:extLst>
          </p:cNvPr>
          <p:cNvSpPr txBox="1">
            <a:spLocks/>
          </p:cNvSpPr>
          <p:nvPr/>
        </p:nvSpPr>
        <p:spPr>
          <a:xfrm>
            <a:off x="6781800" y="1190125"/>
            <a:ext cx="5410200" cy="98171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32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algn="ctr"/>
            <a:r>
              <a:rPr lang="en-US" sz="2800" dirty="0">
                <a:latin typeface="Arial" panose="020B0604020202020204" pitchFamily="34" charset="0"/>
                <a:cs typeface="Arial" panose="020B0604020202020204" pitchFamily="34" charset="0"/>
              </a:rPr>
              <a:t>Community systems &amp; responses</a:t>
            </a:r>
          </a:p>
        </p:txBody>
      </p:sp>
      <p:pic>
        <p:nvPicPr>
          <p:cNvPr id="12" name="Graphic 11" descr="Neighborhood outline">
            <a:extLst>
              <a:ext uri="{FF2B5EF4-FFF2-40B4-BE49-F238E27FC236}">
                <a16:creationId xmlns="" xmlns:a16="http://schemas.microsoft.com/office/drawing/2014/main" id="{7A023156-C89C-7B3C-48E1-0513913E7C4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988361" y="1036156"/>
            <a:ext cx="754684" cy="754684"/>
          </a:xfrm>
          <a:prstGeom prst="rect">
            <a:avLst/>
          </a:prstGeom>
        </p:spPr>
      </p:pic>
      <p:pic>
        <p:nvPicPr>
          <p:cNvPr id="4" name="Content Placeholder 13" descr="Weights Uneven outline">
            <a:extLst>
              <a:ext uri="{FF2B5EF4-FFF2-40B4-BE49-F238E27FC236}">
                <a16:creationId xmlns="" xmlns:a16="http://schemas.microsoft.com/office/drawing/2014/main" id="{93188948-A861-4A71-74B1-8CA0782EFFB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93463" y="1063366"/>
            <a:ext cx="729179" cy="729179"/>
          </a:xfrm>
          <a:prstGeom prst="rect">
            <a:avLst/>
          </a:prstGeom>
        </p:spPr>
      </p:pic>
      <p:sp>
        <p:nvSpPr>
          <p:cNvPr id="5" name="Title 2">
            <a:extLst>
              <a:ext uri="{FF2B5EF4-FFF2-40B4-BE49-F238E27FC236}">
                <a16:creationId xmlns="" xmlns:a16="http://schemas.microsoft.com/office/drawing/2014/main" id="{C9FCA707-16B0-AB9E-955C-6A0A52AF3446}"/>
              </a:ext>
            </a:extLst>
          </p:cNvPr>
          <p:cNvSpPr>
            <a:spLocks noGrp="1"/>
          </p:cNvSpPr>
          <p:nvPr>
            <p:ph type="title"/>
          </p:nvPr>
        </p:nvSpPr>
        <p:spPr>
          <a:xfrm>
            <a:off x="360000" y="270001"/>
            <a:ext cx="11471638" cy="468000"/>
          </a:xfrm>
        </p:spPr>
        <p:txBody>
          <a:bodyPr/>
          <a:lstStyle/>
          <a:p>
            <a:r>
              <a:rPr lang="en-US" dirty="0">
                <a:latin typeface="Arial Black" panose="020B0A04020102020204" pitchFamily="34" charset="0"/>
                <a:cs typeface="Arial" panose="020B0604020202020204" pitchFamily="34" charset="0"/>
              </a:rPr>
              <a:t>TB Modular Framework Updates</a:t>
            </a:r>
          </a:p>
        </p:txBody>
      </p:sp>
    </p:spTree>
    <p:extLst>
      <p:ext uri="{BB962C8B-B14F-4D97-AF65-F5344CB8AC3E}">
        <p14:creationId xmlns:p14="http://schemas.microsoft.com/office/powerpoint/2010/main" val="324354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C3916F6C-6E22-DFE9-A459-6698B4BCF403}"/>
              </a:ext>
            </a:extLst>
          </p:cNvPr>
          <p:cNvSpPr>
            <a:spLocks noGrp="1"/>
          </p:cNvSpPr>
          <p:nvPr>
            <p:ph type="sldNum" sz="quarter" idx="12"/>
          </p:nvPr>
        </p:nvSpPr>
        <p:spPr>
          <a:xfrm>
            <a:off x="10934700" y="6203950"/>
            <a:ext cx="8973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BE927-25C7-4379-86F1-C17ED9D2A7F2}"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sp>
        <p:nvSpPr>
          <p:cNvPr id="3" name="Title 2">
            <a:extLst>
              <a:ext uri="{FF2B5EF4-FFF2-40B4-BE49-F238E27FC236}">
                <a16:creationId xmlns="" xmlns:a16="http://schemas.microsoft.com/office/drawing/2014/main" id="{589F7D99-6C84-D187-918D-90B238B0C9FB}"/>
              </a:ext>
            </a:extLst>
          </p:cNvPr>
          <p:cNvSpPr>
            <a:spLocks noGrp="1"/>
          </p:cNvSpPr>
          <p:nvPr>
            <p:ph type="title"/>
          </p:nvPr>
        </p:nvSpPr>
        <p:spPr>
          <a:xfrm>
            <a:off x="360000" y="250951"/>
            <a:ext cx="11471638" cy="468000"/>
          </a:xfrm>
        </p:spPr>
        <p:txBody>
          <a:bodyPr/>
          <a:lstStyle/>
          <a:p>
            <a:r>
              <a:rPr lang="en-US" sz="2800" dirty="0">
                <a:latin typeface="Arial Black" panose="020B0A04020102020204" pitchFamily="34" charset="0"/>
                <a:cs typeface="Arial" panose="020B0604020202020204" pitchFamily="34" charset="0"/>
              </a:rPr>
              <a:t>RSSH Modular Framework Updates</a:t>
            </a:r>
            <a:endParaRPr lang="en-US" sz="2800" dirty="0"/>
          </a:p>
        </p:txBody>
      </p:sp>
      <p:grpSp>
        <p:nvGrpSpPr>
          <p:cNvPr id="8" name="Group 7">
            <a:extLst>
              <a:ext uri="{FF2B5EF4-FFF2-40B4-BE49-F238E27FC236}">
                <a16:creationId xmlns="" xmlns:a16="http://schemas.microsoft.com/office/drawing/2014/main" id="{DF4E4AC4-6AA7-AFF7-C3F0-08783CE9618B}"/>
              </a:ext>
            </a:extLst>
          </p:cNvPr>
          <p:cNvGrpSpPr/>
          <p:nvPr/>
        </p:nvGrpSpPr>
        <p:grpSpPr>
          <a:xfrm>
            <a:off x="359999" y="702480"/>
            <a:ext cx="5596301" cy="1288034"/>
            <a:chOff x="7247396" y="2262986"/>
            <a:chExt cx="5596301" cy="1114685"/>
          </a:xfrm>
        </p:grpSpPr>
        <p:sp>
          <p:nvSpPr>
            <p:cNvPr id="9" name="TextBox 8">
              <a:extLst>
                <a:ext uri="{FF2B5EF4-FFF2-40B4-BE49-F238E27FC236}">
                  <a16:creationId xmlns="" xmlns:a16="http://schemas.microsoft.com/office/drawing/2014/main" id="{BCA44238-5883-0F83-570A-CCA1F1630E38}"/>
                </a:ext>
              </a:extLst>
            </p:cNvPr>
            <p:cNvSpPr txBox="1"/>
            <p:nvPr/>
          </p:nvSpPr>
          <p:spPr>
            <a:xfrm flipH="1">
              <a:off x="9650375" y="2405385"/>
              <a:ext cx="3091720" cy="829886"/>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Includes a new intervention to support private sector engagement </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Wingdings" panose="05000000000000000000" pitchFamily="2" charset="2"/>
                </a:rPr>
                <a:t>by</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capturing legal, regulatory, TA &amp; capacity building activities</a:t>
              </a:r>
              <a:endParaRPr kumimoji="0" lang="en-US" sz="1800" b="0" i="0" u="none" strike="noStrike" kern="1200" cap="none" spc="0" normalizeH="0" baseline="0" noProof="0">
                <a:ln>
                  <a:noFill/>
                </a:ln>
                <a:solidFill>
                  <a:prstClr val="black"/>
                </a:solidFill>
                <a:effectLst/>
                <a:uLnTx/>
                <a:uFillTx/>
                <a:latin typeface="Arial (Body)"/>
                <a:ea typeface="+mn-ea"/>
                <a:cs typeface="+mn-cs"/>
              </a:endParaRPr>
            </a:p>
          </p:txBody>
        </p:sp>
        <p:sp>
          <p:nvSpPr>
            <p:cNvPr id="10" name="Rectangle 9">
              <a:extLst>
                <a:ext uri="{FF2B5EF4-FFF2-40B4-BE49-F238E27FC236}">
                  <a16:creationId xmlns="" xmlns:a16="http://schemas.microsoft.com/office/drawing/2014/main" id="{D06D73AB-A550-76AA-29EB-35C5FB36EE54}"/>
                </a:ext>
              </a:extLst>
            </p:cNvPr>
            <p:cNvSpPr/>
            <p:nvPr/>
          </p:nvSpPr>
          <p:spPr>
            <a:xfrm>
              <a:off x="7247398" y="2262986"/>
              <a:ext cx="5596299" cy="11146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 xmlns:a16="http://schemas.microsoft.com/office/drawing/2014/main" id="{07069D8D-2223-3E5F-6554-6EB40C853ED9}"/>
                </a:ext>
              </a:extLst>
            </p:cNvPr>
            <p:cNvSpPr/>
            <p:nvPr/>
          </p:nvSpPr>
          <p:spPr>
            <a:xfrm>
              <a:off x="7247396" y="2262986"/>
              <a:ext cx="2248143" cy="111468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Black"/>
                  <a:ea typeface="+mn-ea"/>
                  <a:cs typeface="+mn-cs"/>
                </a:rPr>
                <a:t>Health Governance</a:t>
              </a:r>
            </a:p>
          </p:txBody>
        </p:sp>
      </p:grpSp>
      <p:grpSp>
        <p:nvGrpSpPr>
          <p:cNvPr id="12" name="Group 11">
            <a:extLst>
              <a:ext uri="{FF2B5EF4-FFF2-40B4-BE49-F238E27FC236}">
                <a16:creationId xmlns="" xmlns:a16="http://schemas.microsoft.com/office/drawing/2014/main" id="{0AEFA3B2-2083-F023-2D82-9F17FCDC2843}"/>
              </a:ext>
            </a:extLst>
          </p:cNvPr>
          <p:cNvGrpSpPr/>
          <p:nvPr/>
        </p:nvGrpSpPr>
        <p:grpSpPr>
          <a:xfrm>
            <a:off x="809090" y="5270307"/>
            <a:ext cx="5147210" cy="1051024"/>
            <a:chOff x="7247397" y="2262986"/>
            <a:chExt cx="5147210" cy="1114685"/>
          </a:xfrm>
        </p:grpSpPr>
        <p:sp>
          <p:nvSpPr>
            <p:cNvPr id="13" name="TextBox 12">
              <a:extLst>
                <a:ext uri="{FF2B5EF4-FFF2-40B4-BE49-F238E27FC236}">
                  <a16:creationId xmlns="" xmlns:a16="http://schemas.microsoft.com/office/drawing/2014/main" id="{942AEB31-9886-18F4-3938-04D1CA16A76D}"/>
                </a:ext>
              </a:extLst>
            </p:cNvPr>
            <p:cNvSpPr txBox="1"/>
            <p:nvPr/>
          </p:nvSpPr>
          <p:spPr>
            <a:xfrm flipH="1">
              <a:off x="9172640" y="2405385"/>
              <a:ext cx="3173421" cy="829886"/>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Supports oxygen and respiratory care systems.</a:t>
              </a:r>
              <a:endParaRPr kumimoji="0" lang="en-US" sz="1800" b="0" i="0" u="none" strike="noStrike" kern="1200" cap="none" spc="0" normalizeH="0" baseline="0" noProof="0">
                <a:ln>
                  <a:noFill/>
                </a:ln>
                <a:solidFill>
                  <a:prstClr val="black"/>
                </a:solidFill>
                <a:effectLst/>
                <a:uLnTx/>
                <a:uFillTx/>
                <a:latin typeface="Arial (Body)"/>
                <a:ea typeface="+mn-ea"/>
                <a:cs typeface="+mn-cs"/>
              </a:endParaRPr>
            </a:p>
          </p:txBody>
        </p:sp>
        <p:sp>
          <p:nvSpPr>
            <p:cNvPr id="14" name="Rectangle 13">
              <a:extLst>
                <a:ext uri="{FF2B5EF4-FFF2-40B4-BE49-F238E27FC236}">
                  <a16:creationId xmlns="" xmlns:a16="http://schemas.microsoft.com/office/drawing/2014/main" id="{F142F675-D5CB-A992-34F5-B8DC44501E7B}"/>
                </a:ext>
              </a:extLst>
            </p:cNvPr>
            <p:cNvSpPr/>
            <p:nvPr/>
          </p:nvSpPr>
          <p:spPr>
            <a:xfrm>
              <a:off x="7247398" y="2262986"/>
              <a:ext cx="5147209" cy="111468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Rectangle 14">
              <a:extLst>
                <a:ext uri="{FF2B5EF4-FFF2-40B4-BE49-F238E27FC236}">
                  <a16:creationId xmlns="" xmlns:a16="http://schemas.microsoft.com/office/drawing/2014/main" id="{684E6F05-DEAC-26FE-F804-00E010FFC00F}"/>
                </a:ext>
              </a:extLst>
            </p:cNvPr>
            <p:cNvSpPr/>
            <p:nvPr/>
          </p:nvSpPr>
          <p:spPr>
            <a:xfrm>
              <a:off x="7247397" y="2262986"/>
              <a:ext cx="1799051" cy="1114685"/>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Black"/>
                  <a:ea typeface="+mn-ea"/>
                  <a:cs typeface="+mn-cs"/>
                </a:rPr>
                <a:t>Medical Oxygen &amp; Respiratory Care</a:t>
              </a:r>
            </a:p>
          </p:txBody>
        </p:sp>
      </p:grpSp>
      <p:grpSp>
        <p:nvGrpSpPr>
          <p:cNvPr id="18" name="Group 17">
            <a:extLst>
              <a:ext uri="{FF2B5EF4-FFF2-40B4-BE49-F238E27FC236}">
                <a16:creationId xmlns="" xmlns:a16="http://schemas.microsoft.com/office/drawing/2014/main" id="{D87E80DE-2E20-70AF-8E22-96D426185EC6}"/>
              </a:ext>
            </a:extLst>
          </p:cNvPr>
          <p:cNvGrpSpPr/>
          <p:nvPr/>
        </p:nvGrpSpPr>
        <p:grpSpPr>
          <a:xfrm>
            <a:off x="359999" y="2121970"/>
            <a:ext cx="5596301" cy="1406965"/>
            <a:chOff x="7247396" y="2262986"/>
            <a:chExt cx="5596301" cy="1114685"/>
          </a:xfrm>
        </p:grpSpPr>
        <p:sp>
          <p:nvSpPr>
            <p:cNvPr id="23" name="TextBox 22">
              <a:extLst>
                <a:ext uri="{FF2B5EF4-FFF2-40B4-BE49-F238E27FC236}">
                  <a16:creationId xmlns="" xmlns:a16="http://schemas.microsoft.com/office/drawing/2014/main" id="{2589488A-99CA-85D4-200A-4955A0FCEC9B}"/>
                </a:ext>
              </a:extLst>
            </p:cNvPr>
            <p:cNvSpPr txBox="1"/>
            <p:nvPr/>
          </p:nvSpPr>
          <p:spPr>
            <a:xfrm flipH="1">
              <a:off x="9597321" y="2405385"/>
              <a:ext cx="3144776" cy="829886"/>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Stronger focus on people-centered interventions with explicit emphasis on “community-led” activities (e.g.,  community-led monitoring.)</a:t>
              </a:r>
            </a:p>
          </p:txBody>
        </p:sp>
        <p:sp>
          <p:nvSpPr>
            <p:cNvPr id="24" name="Rectangle 23">
              <a:extLst>
                <a:ext uri="{FF2B5EF4-FFF2-40B4-BE49-F238E27FC236}">
                  <a16:creationId xmlns="" xmlns:a16="http://schemas.microsoft.com/office/drawing/2014/main" id="{C5CE592F-AB73-CA0E-DC66-D1717614EA16}"/>
                </a:ext>
              </a:extLst>
            </p:cNvPr>
            <p:cNvSpPr/>
            <p:nvPr/>
          </p:nvSpPr>
          <p:spPr>
            <a:xfrm>
              <a:off x="7247398" y="2262986"/>
              <a:ext cx="5596299" cy="111468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Rectangle 24">
              <a:extLst>
                <a:ext uri="{FF2B5EF4-FFF2-40B4-BE49-F238E27FC236}">
                  <a16:creationId xmlns="" xmlns:a16="http://schemas.microsoft.com/office/drawing/2014/main" id="{3644F1F9-E1C1-91AB-55C7-D007917D4D63}"/>
                </a:ext>
              </a:extLst>
            </p:cNvPr>
            <p:cNvSpPr/>
            <p:nvPr/>
          </p:nvSpPr>
          <p:spPr>
            <a:xfrm>
              <a:off x="7247396" y="2262986"/>
              <a:ext cx="2195087" cy="1114685"/>
            </a:xfrm>
            <a:prstGeom prst="rect">
              <a:avLst/>
            </a:prstGeom>
            <a:solidFill>
              <a:schemeClr val="accent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Black"/>
                  <a:ea typeface="+mn-ea"/>
                  <a:cs typeface="+mn-cs"/>
                </a:rPr>
                <a:t>Community System Strengthening</a:t>
              </a:r>
            </a:p>
          </p:txBody>
        </p:sp>
      </p:grpSp>
      <p:grpSp>
        <p:nvGrpSpPr>
          <p:cNvPr id="19" name="Group 18">
            <a:extLst>
              <a:ext uri="{FF2B5EF4-FFF2-40B4-BE49-F238E27FC236}">
                <a16:creationId xmlns="" xmlns:a16="http://schemas.microsoft.com/office/drawing/2014/main" id="{161286EF-D1D1-53F6-94BB-4DFEA17B9705}"/>
              </a:ext>
            </a:extLst>
          </p:cNvPr>
          <p:cNvGrpSpPr/>
          <p:nvPr/>
        </p:nvGrpSpPr>
        <p:grpSpPr>
          <a:xfrm>
            <a:off x="6235700" y="2773252"/>
            <a:ext cx="5596300" cy="1144618"/>
            <a:chOff x="7247397" y="2262986"/>
            <a:chExt cx="5596300" cy="1114685"/>
          </a:xfrm>
        </p:grpSpPr>
        <p:sp>
          <p:nvSpPr>
            <p:cNvPr id="20" name="TextBox 19">
              <a:extLst>
                <a:ext uri="{FF2B5EF4-FFF2-40B4-BE49-F238E27FC236}">
                  <a16:creationId xmlns="" xmlns:a16="http://schemas.microsoft.com/office/drawing/2014/main" id="{E9C93F1D-5DC4-A0E7-7850-3B27C61A595E}"/>
                </a:ext>
              </a:extLst>
            </p:cNvPr>
            <p:cNvSpPr txBox="1"/>
            <p:nvPr/>
          </p:nvSpPr>
          <p:spPr>
            <a:xfrm flipH="1">
              <a:off x="9597321" y="2405385"/>
              <a:ext cx="3144776" cy="829886"/>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Emphasizes integrated and/or interoperable M&amp;E systems, aligned with new M&amp;E critical approaches</a:t>
              </a:r>
            </a:p>
          </p:txBody>
        </p:sp>
        <p:sp>
          <p:nvSpPr>
            <p:cNvPr id="21" name="Rectangle 20">
              <a:extLst>
                <a:ext uri="{FF2B5EF4-FFF2-40B4-BE49-F238E27FC236}">
                  <a16:creationId xmlns="" xmlns:a16="http://schemas.microsoft.com/office/drawing/2014/main" id="{CD3D4F7A-4776-60C1-19BA-8C4E4885A6B6}"/>
                </a:ext>
              </a:extLst>
            </p:cNvPr>
            <p:cNvSpPr/>
            <p:nvPr/>
          </p:nvSpPr>
          <p:spPr>
            <a:xfrm>
              <a:off x="7247398" y="2262986"/>
              <a:ext cx="5596299" cy="11146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Rectangle 21">
              <a:extLst>
                <a:ext uri="{FF2B5EF4-FFF2-40B4-BE49-F238E27FC236}">
                  <a16:creationId xmlns="" xmlns:a16="http://schemas.microsoft.com/office/drawing/2014/main" id="{735A68C8-ABD8-96F5-17C4-14BC0167F1C2}"/>
                </a:ext>
              </a:extLst>
            </p:cNvPr>
            <p:cNvSpPr/>
            <p:nvPr/>
          </p:nvSpPr>
          <p:spPr>
            <a:xfrm>
              <a:off x="7247397" y="2262986"/>
              <a:ext cx="2195086" cy="111468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Black"/>
                  <a:ea typeface="+mn-ea"/>
                  <a:cs typeface="+mn-cs"/>
                </a:rPr>
                <a:t>Monitoring &amp; Evaluation Systems</a:t>
              </a:r>
            </a:p>
          </p:txBody>
        </p:sp>
      </p:grpSp>
      <p:grpSp>
        <p:nvGrpSpPr>
          <p:cNvPr id="27" name="Group 26">
            <a:extLst>
              <a:ext uri="{FF2B5EF4-FFF2-40B4-BE49-F238E27FC236}">
                <a16:creationId xmlns="" xmlns:a16="http://schemas.microsoft.com/office/drawing/2014/main" id="{56349DAC-79B7-98EA-9BE9-24A51AA42E83}"/>
              </a:ext>
            </a:extLst>
          </p:cNvPr>
          <p:cNvGrpSpPr/>
          <p:nvPr/>
        </p:nvGrpSpPr>
        <p:grpSpPr>
          <a:xfrm>
            <a:off x="772590" y="3660391"/>
            <a:ext cx="5183710" cy="1478461"/>
            <a:chOff x="7247397" y="2262986"/>
            <a:chExt cx="5183710" cy="1114685"/>
          </a:xfrm>
        </p:grpSpPr>
        <p:sp>
          <p:nvSpPr>
            <p:cNvPr id="32" name="TextBox 31">
              <a:extLst>
                <a:ext uri="{FF2B5EF4-FFF2-40B4-BE49-F238E27FC236}">
                  <a16:creationId xmlns="" xmlns:a16="http://schemas.microsoft.com/office/drawing/2014/main" id="{44997C78-549F-D897-5DF4-C371AE691136}"/>
                </a:ext>
              </a:extLst>
            </p:cNvPr>
            <p:cNvSpPr txBox="1"/>
            <p:nvPr/>
          </p:nvSpPr>
          <p:spPr>
            <a:xfrm flipH="1">
              <a:off x="9172640" y="2262986"/>
              <a:ext cx="3258466" cy="1114685"/>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sym typeface="Wingdings" panose="05000000000000000000" pitchFamily="2" charset="2"/>
                </a:rPr>
                <a:t>Includes </a:t>
              </a:r>
              <a:r>
                <a:rPr kumimoji="0" lang="en-US" sz="1600" b="0" i="0" u="none" strike="noStrike" kern="1200" cap="none" spc="0" normalizeH="0" baseline="0" noProof="0">
                  <a:ln>
                    <a:noFill/>
                  </a:ln>
                  <a:solidFill>
                    <a:prstClr val="black"/>
                  </a:solidFill>
                  <a:effectLst/>
                  <a:uLnTx/>
                  <a:uFillTx/>
                  <a:latin typeface="Arial"/>
                  <a:ea typeface="+mn-ea"/>
                  <a:cs typeface="+mn-cs"/>
                </a:rPr>
                <a:t>development and implementation of health financing strategies and plans, plus innovative health financing strategies. </a:t>
              </a:r>
            </a:p>
          </p:txBody>
        </p:sp>
        <p:sp>
          <p:nvSpPr>
            <p:cNvPr id="33" name="Rectangle 32">
              <a:extLst>
                <a:ext uri="{FF2B5EF4-FFF2-40B4-BE49-F238E27FC236}">
                  <a16:creationId xmlns="" xmlns:a16="http://schemas.microsoft.com/office/drawing/2014/main" id="{421ADF23-3F16-06FF-0DEB-C1EA5C0F1BF9}"/>
                </a:ext>
              </a:extLst>
            </p:cNvPr>
            <p:cNvSpPr/>
            <p:nvPr/>
          </p:nvSpPr>
          <p:spPr>
            <a:xfrm>
              <a:off x="7247399" y="2262986"/>
              <a:ext cx="5183708" cy="11146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Rectangle 33">
              <a:extLst>
                <a:ext uri="{FF2B5EF4-FFF2-40B4-BE49-F238E27FC236}">
                  <a16:creationId xmlns="" xmlns:a16="http://schemas.microsoft.com/office/drawing/2014/main" id="{5E2B7964-5861-74DE-903A-F4F152B5F3E4}"/>
                </a:ext>
              </a:extLst>
            </p:cNvPr>
            <p:cNvSpPr/>
            <p:nvPr/>
          </p:nvSpPr>
          <p:spPr>
            <a:xfrm>
              <a:off x="7247397" y="2262986"/>
              <a:ext cx="1799051" cy="1114685"/>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Black"/>
                  <a:ea typeface="+mn-ea"/>
                  <a:cs typeface="+mn-cs"/>
                </a:rPr>
                <a:t>Health Financing</a:t>
              </a:r>
            </a:p>
          </p:txBody>
        </p:sp>
      </p:grpSp>
      <p:grpSp>
        <p:nvGrpSpPr>
          <p:cNvPr id="28" name="Group 27">
            <a:extLst>
              <a:ext uri="{FF2B5EF4-FFF2-40B4-BE49-F238E27FC236}">
                <a16:creationId xmlns="" xmlns:a16="http://schemas.microsoft.com/office/drawing/2014/main" id="{D95DF1F0-23FD-9799-245F-CA94FF18B486}"/>
              </a:ext>
            </a:extLst>
          </p:cNvPr>
          <p:cNvGrpSpPr/>
          <p:nvPr/>
        </p:nvGrpSpPr>
        <p:grpSpPr>
          <a:xfrm>
            <a:off x="6235700" y="4054368"/>
            <a:ext cx="5596300" cy="1079442"/>
            <a:chOff x="7247397" y="2262986"/>
            <a:chExt cx="5596300" cy="1114685"/>
          </a:xfrm>
        </p:grpSpPr>
        <p:sp>
          <p:nvSpPr>
            <p:cNvPr id="29" name="TextBox 28">
              <a:extLst>
                <a:ext uri="{FF2B5EF4-FFF2-40B4-BE49-F238E27FC236}">
                  <a16:creationId xmlns="" xmlns:a16="http://schemas.microsoft.com/office/drawing/2014/main" id="{FBC210A1-5D0C-72DF-1E5D-1CEE0BE846A9}"/>
                </a:ext>
              </a:extLst>
            </p:cNvPr>
            <p:cNvSpPr txBox="1"/>
            <p:nvPr/>
          </p:nvSpPr>
          <p:spPr>
            <a:xfrm flipH="1">
              <a:off x="9597321" y="2405385"/>
              <a:ext cx="3144776" cy="829886"/>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Includes two new interventions focused on quality of care, aligned with new HRH critical approaches, including planning for sustainability</a:t>
              </a:r>
              <a:endParaRPr kumimoji="0" lang="en-US" sz="1800" b="0" i="0" u="none" strike="noStrike" kern="1200" cap="none" spc="0" normalizeH="0" baseline="0" noProof="0" dirty="0">
                <a:ln>
                  <a:noFill/>
                </a:ln>
                <a:solidFill>
                  <a:prstClr val="black"/>
                </a:solidFill>
                <a:effectLst/>
                <a:uLnTx/>
                <a:uFillTx/>
                <a:latin typeface="Arial (Body)"/>
                <a:ea typeface="+mn-ea"/>
                <a:cs typeface="+mn-cs"/>
              </a:endParaRPr>
            </a:p>
          </p:txBody>
        </p:sp>
        <p:sp>
          <p:nvSpPr>
            <p:cNvPr id="30" name="Rectangle 29">
              <a:extLst>
                <a:ext uri="{FF2B5EF4-FFF2-40B4-BE49-F238E27FC236}">
                  <a16:creationId xmlns="" xmlns:a16="http://schemas.microsoft.com/office/drawing/2014/main" id="{57019E3E-61C1-0460-4CD6-BA4762205439}"/>
                </a:ext>
              </a:extLst>
            </p:cNvPr>
            <p:cNvSpPr/>
            <p:nvPr/>
          </p:nvSpPr>
          <p:spPr>
            <a:xfrm>
              <a:off x="7247398" y="2262986"/>
              <a:ext cx="5596299" cy="111468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1" name="Rectangle 30">
              <a:extLst>
                <a:ext uri="{FF2B5EF4-FFF2-40B4-BE49-F238E27FC236}">
                  <a16:creationId xmlns="" xmlns:a16="http://schemas.microsoft.com/office/drawing/2014/main" id="{F081F897-9F68-8784-C4BD-14C3446C3E30}"/>
                </a:ext>
              </a:extLst>
            </p:cNvPr>
            <p:cNvSpPr/>
            <p:nvPr/>
          </p:nvSpPr>
          <p:spPr>
            <a:xfrm>
              <a:off x="7247397" y="2262986"/>
              <a:ext cx="2195086" cy="1114685"/>
            </a:xfrm>
            <a:prstGeom prst="rect">
              <a:avLst/>
            </a:prstGeom>
            <a:solidFill>
              <a:schemeClr val="accent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Black"/>
                  <a:ea typeface="+mn-ea"/>
                  <a:cs typeface="+mn-cs"/>
                </a:rPr>
                <a:t>HRH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Black"/>
                  <a:ea typeface="+mn-ea"/>
                  <a:cs typeface="+mn-cs"/>
                </a:rPr>
                <a:t>Quality of Care</a:t>
              </a:r>
            </a:p>
          </p:txBody>
        </p:sp>
      </p:grpSp>
      <p:grpSp>
        <p:nvGrpSpPr>
          <p:cNvPr id="36" name="Group 35">
            <a:extLst>
              <a:ext uri="{FF2B5EF4-FFF2-40B4-BE49-F238E27FC236}">
                <a16:creationId xmlns="" xmlns:a16="http://schemas.microsoft.com/office/drawing/2014/main" id="{8AEB7DB8-215A-3DE3-41BA-03ED6DF8DA2A}"/>
              </a:ext>
            </a:extLst>
          </p:cNvPr>
          <p:cNvGrpSpPr/>
          <p:nvPr/>
        </p:nvGrpSpPr>
        <p:grpSpPr>
          <a:xfrm>
            <a:off x="6235700" y="1637315"/>
            <a:ext cx="5596301" cy="999439"/>
            <a:chOff x="7247396" y="2262986"/>
            <a:chExt cx="5596301" cy="1114685"/>
          </a:xfrm>
        </p:grpSpPr>
        <p:sp>
          <p:nvSpPr>
            <p:cNvPr id="41" name="TextBox 40">
              <a:extLst>
                <a:ext uri="{FF2B5EF4-FFF2-40B4-BE49-F238E27FC236}">
                  <a16:creationId xmlns="" xmlns:a16="http://schemas.microsoft.com/office/drawing/2014/main" id="{90D6CCA3-4BF4-92A0-452B-19809CE912AA}"/>
                </a:ext>
              </a:extLst>
            </p:cNvPr>
            <p:cNvSpPr txBox="1"/>
            <p:nvPr/>
          </p:nvSpPr>
          <p:spPr>
            <a:xfrm flipH="1">
              <a:off x="9613877" y="2405385"/>
              <a:ext cx="3128220" cy="829886"/>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Body)"/>
                  <a:ea typeface="+mn-ea"/>
                  <a:cs typeface="+mn-cs"/>
                </a:rPr>
                <a:t>Emphasizes integrated health products management systems and new ‘critical approaches’</a:t>
              </a:r>
            </a:p>
          </p:txBody>
        </p:sp>
        <p:sp>
          <p:nvSpPr>
            <p:cNvPr id="42" name="Rectangle 41">
              <a:extLst>
                <a:ext uri="{FF2B5EF4-FFF2-40B4-BE49-F238E27FC236}">
                  <a16:creationId xmlns="" xmlns:a16="http://schemas.microsoft.com/office/drawing/2014/main" id="{AE9FA076-B262-4C12-611B-A714B1AF0ACE}"/>
                </a:ext>
              </a:extLst>
            </p:cNvPr>
            <p:cNvSpPr/>
            <p:nvPr/>
          </p:nvSpPr>
          <p:spPr>
            <a:xfrm>
              <a:off x="7247398" y="2262986"/>
              <a:ext cx="5596299" cy="111468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Rectangle 42">
              <a:extLst>
                <a:ext uri="{FF2B5EF4-FFF2-40B4-BE49-F238E27FC236}">
                  <a16:creationId xmlns="" xmlns:a16="http://schemas.microsoft.com/office/drawing/2014/main" id="{4ED48CC2-B2B7-C267-DA70-110C33E913C5}"/>
                </a:ext>
              </a:extLst>
            </p:cNvPr>
            <p:cNvSpPr/>
            <p:nvPr/>
          </p:nvSpPr>
          <p:spPr>
            <a:xfrm>
              <a:off x="7247396" y="2262986"/>
              <a:ext cx="2211643" cy="1114685"/>
            </a:xfrm>
            <a:prstGeom prst="rect">
              <a:avLst/>
            </a:prstGeom>
            <a:solidFill>
              <a:schemeClr val="accent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Black"/>
                  <a:ea typeface="+mn-ea"/>
                  <a:cs typeface="+mn-cs"/>
                </a:rPr>
                <a:t>Health Product Management</a:t>
              </a:r>
            </a:p>
          </p:txBody>
        </p:sp>
      </p:grpSp>
      <p:grpSp>
        <p:nvGrpSpPr>
          <p:cNvPr id="37" name="Group 36">
            <a:extLst>
              <a:ext uri="{FF2B5EF4-FFF2-40B4-BE49-F238E27FC236}">
                <a16:creationId xmlns="" xmlns:a16="http://schemas.microsoft.com/office/drawing/2014/main" id="{B77527A2-7B59-47F1-C21A-B69E2D7BB06B}"/>
              </a:ext>
            </a:extLst>
          </p:cNvPr>
          <p:cNvGrpSpPr/>
          <p:nvPr/>
        </p:nvGrpSpPr>
        <p:grpSpPr>
          <a:xfrm>
            <a:off x="6235699" y="5270307"/>
            <a:ext cx="5596301" cy="1051024"/>
            <a:chOff x="7247396" y="2262986"/>
            <a:chExt cx="5596301" cy="1114685"/>
          </a:xfrm>
        </p:grpSpPr>
        <p:sp>
          <p:nvSpPr>
            <p:cNvPr id="38" name="TextBox 37">
              <a:extLst>
                <a:ext uri="{FF2B5EF4-FFF2-40B4-BE49-F238E27FC236}">
                  <a16:creationId xmlns="" xmlns:a16="http://schemas.microsoft.com/office/drawing/2014/main" id="{544F227C-7394-6B9A-765C-1D4ADB1493B8}"/>
                </a:ext>
              </a:extLst>
            </p:cNvPr>
            <p:cNvSpPr txBox="1"/>
            <p:nvPr/>
          </p:nvSpPr>
          <p:spPr>
            <a:xfrm flipH="1">
              <a:off x="9597321" y="2405385"/>
              <a:ext cx="3144776" cy="829886"/>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Reflects pandemic preparedness and emphasizes integration of lab investments,  governance and innovation</a:t>
              </a:r>
              <a:endParaRPr kumimoji="0" lang="en-US" sz="1800" b="0" i="0" u="none" strike="noStrike" kern="1200" cap="none" spc="0" normalizeH="0" baseline="0" noProof="0">
                <a:ln>
                  <a:noFill/>
                </a:ln>
                <a:solidFill>
                  <a:prstClr val="black"/>
                </a:solidFill>
                <a:effectLst/>
                <a:uLnTx/>
                <a:uFillTx/>
                <a:latin typeface="Arial (Body)"/>
                <a:ea typeface="+mn-ea"/>
                <a:cs typeface="+mn-cs"/>
              </a:endParaRPr>
            </a:p>
          </p:txBody>
        </p:sp>
        <p:sp>
          <p:nvSpPr>
            <p:cNvPr id="39" name="Rectangle 38">
              <a:extLst>
                <a:ext uri="{FF2B5EF4-FFF2-40B4-BE49-F238E27FC236}">
                  <a16:creationId xmlns="" xmlns:a16="http://schemas.microsoft.com/office/drawing/2014/main" id="{9D17437D-366E-5689-DA02-524146AE0744}"/>
                </a:ext>
              </a:extLst>
            </p:cNvPr>
            <p:cNvSpPr/>
            <p:nvPr/>
          </p:nvSpPr>
          <p:spPr>
            <a:xfrm>
              <a:off x="7247398" y="2262986"/>
              <a:ext cx="5596299" cy="11146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Rectangle 39">
              <a:extLst>
                <a:ext uri="{FF2B5EF4-FFF2-40B4-BE49-F238E27FC236}">
                  <a16:creationId xmlns="" xmlns:a16="http://schemas.microsoft.com/office/drawing/2014/main" id="{F0A36749-58B0-9B8F-E3C4-7A92E04CE211}"/>
                </a:ext>
              </a:extLst>
            </p:cNvPr>
            <p:cNvSpPr/>
            <p:nvPr/>
          </p:nvSpPr>
          <p:spPr>
            <a:xfrm>
              <a:off x="7247396" y="2262986"/>
              <a:ext cx="2195085" cy="111468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Black"/>
                  <a:ea typeface="+mn-ea"/>
                  <a:cs typeface="+mn-cs"/>
                </a:rPr>
                <a:t>Laboratory Systems</a:t>
              </a:r>
            </a:p>
          </p:txBody>
        </p:sp>
      </p:grpSp>
      <p:sp>
        <p:nvSpPr>
          <p:cNvPr id="44" name="Rectangle 43">
            <a:extLst>
              <a:ext uri="{FF2B5EF4-FFF2-40B4-BE49-F238E27FC236}">
                <a16:creationId xmlns="" xmlns:a16="http://schemas.microsoft.com/office/drawing/2014/main" id="{94CC3FB5-F7EB-33A0-EEFD-5F5D51B19C31}"/>
              </a:ext>
            </a:extLst>
          </p:cNvPr>
          <p:cNvSpPr/>
          <p:nvPr/>
        </p:nvSpPr>
        <p:spPr>
          <a:xfrm>
            <a:off x="359999" y="3660391"/>
            <a:ext cx="440900" cy="2669945"/>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Black"/>
                <a:ea typeface="+mn-ea"/>
                <a:cs typeface="+mn-cs"/>
              </a:rPr>
              <a:t>NEW</a:t>
            </a:r>
          </a:p>
        </p:txBody>
      </p:sp>
      <p:sp>
        <p:nvSpPr>
          <p:cNvPr id="45" name="TextBox 44">
            <a:extLst>
              <a:ext uri="{FF2B5EF4-FFF2-40B4-BE49-F238E27FC236}">
                <a16:creationId xmlns="" xmlns:a16="http://schemas.microsoft.com/office/drawing/2014/main" id="{851361F8-2A04-F844-17DB-DF0E6F630CAF}"/>
              </a:ext>
            </a:extLst>
          </p:cNvPr>
          <p:cNvSpPr txBox="1"/>
          <p:nvPr/>
        </p:nvSpPr>
        <p:spPr>
          <a:xfrm>
            <a:off x="6235698" y="766171"/>
            <a:ext cx="5595939" cy="646331"/>
          </a:xfrm>
          <a:prstGeom prst="rect">
            <a:avLst/>
          </a:prstGeom>
          <a:no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C29D3"/>
                </a:solidFill>
                <a:effectLst/>
                <a:uLnTx/>
                <a:uFillTx/>
                <a:latin typeface="Arial Black"/>
                <a:ea typeface="+mn-ea"/>
                <a:cs typeface="+mn-cs"/>
              </a:rPr>
              <a:t>Total of </a:t>
            </a:r>
            <a:r>
              <a:rPr kumimoji="0" lang="en-US" sz="1800" b="1" i="0" u="sng" strike="noStrike" kern="1200" cap="none" spc="0" normalizeH="0" baseline="0" noProof="0" dirty="0">
                <a:ln>
                  <a:noFill/>
                </a:ln>
                <a:solidFill>
                  <a:srgbClr val="8C29D3"/>
                </a:solidFill>
                <a:effectLst/>
                <a:uLnTx/>
                <a:uFillTx/>
                <a:latin typeface="Arial Black"/>
                <a:ea typeface="+mn-ea"/>
                <a:cs typeface="+mn-cs"/>
              </a:rPr>
              <a:t>8 RSSH modules</a:t>
            </a:r>
            <a:r>
              <a:rPr kumimoji="0" lang="en-US" sz="1800" b="1" i="0" u="none" strike="noStrike" kern="1200" cap="none" spc="0" normalizeH="0" baseline="0" noProof="0" dirty="0">
                <a:ln>
                  <a:noFill/>
                </a:ln>
                <a:solidFill>
                  <a:srgbClr val="8C29D3"/>
                </a:solidFill>
                <a:effectLst/>
                <a:uLnTx/>
                <a:uFillTx/>
                <a:latin typeface="Arial Black"/>
                <a:ea typeface="+mn-ea"/>
                <a:cs typeface="+mn-cs"/>
              </a:rPr>
              <a:t> </a:t>
            </a:r>
            <a:r>
              <a:rPr kumimoji="0" lang="en-US" sz="1800" b="0" i="0" u="none" strike="noStrike" kern="1200" cap="none" spc="0" normalizeH="0" baseline="0" noProof="0" dirty="0">
                <a:ln>
                  <a:noFill/>
                </a:ln>
                <a:solidFill>
                  <a:srgbClr val="8C29D3"/>
                </a:solidFill>
                <a:effectLst/>
                <a:uLnTx/>
                <a:uFillTx/>
                <a:latin typeface="Arial Black"/>
                <a:ea typeface="+mn-ea"/>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8C29D3"/>
                </a:solidFill>
                <a:effectLst/>
                <a:uLnTx/>
                <a:uFillTx/>
                <a:latin typeface="Arial Black"/>
                <a:ea typeface="+mn-ea"/>
                <a:cs typeface="+mn-cs"/>
              </a:rPr>
              <a:t>52 interventions</a:t>
            </a:r>
            <a:endParaRPr kumimoji="0" lang="en-US" sz="1800" b="1" i="0" u="sng" strike="noStrike" kern="1200" cap="none" spc="0" normalizeH="0" baseline="0" noProof="0" dirty="0">
              <a:ln>
                <a:noFill/>
              </a:ln>
              <a:solidFill>
                <a:srgbClr val="8C29D3"/>
              </a:solidFill>
              <a:effectLst/>
              <a:uLnTx/>
              <a:uFillTx/>
              <a:latin typeface="Arial Black"/>
              <a:ea typeface="+mn-ea"/>
              <a:cs typeface="Arial"/>
            </a:endParaRPr>
          </a:p>
        </p:txBody>
      </p:sp>
    </p:spTree>
    <p:extLst>
      <p:ext uri="{BB962C8B-B14F-4D97-AF65-F5344CB8AC3E}">
        <p14:creationId xmlns:p14="http://schemas.microsoft.com/office/powerpoint/2010/main" val="3685557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BC3BCCE2-43A5-B095-3085-D16E9F598C22}"/>
              </a:ext>
            </a:extLst>
          </p:cNvPr>
          <p:cNvSpPr>
            <a:spLocks noGrp="1"/>
          </p:cNvSpPr>
          <p:nvPr>
            <p:ph type="title"/>
          </p:nvPr>
        </p:nvSpPr>
        <p:spPr>
          <a:xfrm>
            <a:off x="778779" y="186262"/>
            <a:ext cx="10515600" cy="1325563"/>
          </a:xfrm>
        </p:spPr>
        <p:txBody>
          <a:bodyPr>
            <a:normAutofit fontScale="90000"/>
          </a:bodyPr>
          <a:lstStyle/>
          <a:p>
            <a:r>
              <a:rPr lang="en-US" sz="4400" b="1" dirty="0">
                <a:latin typeface="Arial" panose="020B0604020202020204" pitchFamily="34" charset="0"/>
                <a:ea typeface="MS Mincho"/>
                <a:cs typeface="Arial" panose="020B0604020202020204" pitchFamily="34" charset="0"/>
              </a:rPr>
              <a:t>Programs to reduce human rights-barriers aligned to partner guidance and evidence of effectiveness</a:t>
            </a:r>
            <a:r>
              <a:rPr lang="en-US" sz="4400" b="1" dirty="0">
                <a:latin typeface="Georgia"/>
                <a:ea typeface="MS Mincho"/>
                <a:cs typeface="Times New Roman"/>
              </a:rPr>
              <a:t/>
            </a:r>
            <a:br>
              <a:rPr lang="en-US" sz="4400" b="1" dirty="0">
                <a:latin typeface="Georgia"/>
                <a:ea typeface="MS Mincho"/>
                <a:cs typeface="Times New Roman"/>
              </a:rPr>
            </a:br>
            <a:endParaRPr lang="en-US" dirty="0"/>
          </a:p>
        </p:txBody>
      </p:sp>
      <p:sp>
        <p:nvSpPr>
          <p:cNvPr id="11" name="Content Placeholder 10">
            <a:extLst>
              <a:ext uri="{FF2B5EF4-FFF2-40B4-BE49-F238E27FC236}">
                <a16:creationId xmlns="" xmlns:a16="http://schemas.microsoft.com/office/drawing/2014/main" id="{4DA0E5FE-F09D-5E1E-7757-9DF266BC738F}"/>
              </a:ext>
            </a:extLst>
          </p:cNvPr>
          <p:cNvSpPr>
            <a:spLocks noGrp="1"/>
          </p:cNvSpPr>
          <p:nvPr>
            <p:ph sz="half" idx="1"/>
          </p:nvPr>
        </p:nvSpPr>
        <p:spPr>
          <a:xfrm>
            <a:off x="38864" y="2039937"/>
            <a:ext cx="5181600" cy="4681538"/>
          </a:xfrm>
        </p:spPr>
        <p:txBody>
          <a:bodyPr>
            <a:normAutofit fontScale="47500" lnSpcReduction="20000"/>
          </a:bodyPr>
          <a:lstStyle/>
          <a:p>
            <a:pPr marL="742950" marR="571500" lvl="1" indent="-285750">
              <a:lnSpc>
                <a:spcPct val="107000"/>
              </a:lnSpc>
              <a:spcAft>
                <a:spcPts val="800"/>
              </a:spcAft>
              <a:buFont typeface="Arial"/>
              <a:buChar char="•"/>
            </a:pPr>
            <a:r>
              <a:rPr lang="en-US" sz="3800" dirty="0">
                <a:latin typeface="Arial" panose="020B0604020202020204" pitchFamily="34" charset="0"/>
                <a:ea typeface="MS Mincho"/>
                <a:cs typeface="Arial" panose="020B0604020202020204" pitchFamily="34" charset="0"/>
              </a:rPr>
              <a:t>Building upon the lessons learnt from the Breaking Down Barriers initiative</a:t>
            </a:r>
          </a:p>
          <a:p>
            <a:pPr marL="742950" marR="571500" lvl="1" indent="-285750">
              <a:lnSpc>
                <a:spcPct val="107000"/>
              </a:lnSpc>
              <a:spcAft>
                <a:spcPts val="800"/>
              </a:spcAft>
              <a:buFont typeface="Arial"/>
              <a:buChar char="•"/>
            </a:pPr>
            <a:r>
              <a:rPr lang="en-US" sz="3800" dirty="0">
                <a:latin typeface="Arial" panose="020B0604020202020204" pitchFamily="34" charset="0"/>
                <a:ea typeface="MS Mincho"/>
                <a:cs typeface="Arial" panose="020B0604020202020204" pitchFamily="34" charset="0"/>
              </a:rPr>
              <a:t>Stigma and discrimination reduction in the 6 settings of the Global Partnership for action on all forms of HIV-related stigma and discrimination</a:t>
            </a:r>
          </a:p>
          <a:p>
            <a:pPr marL="742950" marR="571500" lvl="1" indent="-285750">
              <a:lnSpc>
                <a:spcPct val="107000"/>
              </a:lnSpc>
              <a:spcAft>
                <a:spcPts val="800"/>
              </a:spcAft>
              <a:buFont typeface="Arial"/>
              <a:buChar char="•"/>
            </a:pPr>
            <a:r>
              <a:rPr lang="en-US" sz="3800" dirty="0">
                <a:latin typeface="Arial" panose="020B0604020202020204" pitchFamily="34" charset="0"/>
                <a:ea typeface="MS Mincho"/>
                <a:cs typeface="Arial" panose="020B0604020202020204" pitchFamily="34" charset="0"/>
              </a:rPr>
              <a:t>Strategic KPI E1 to track increases in scale, scope and quality  </a:t>
            </a:r>
            <a:endParaRPr lang="en-US" sz="3800" dirty="0">
              <a:latin typeface="Arial" panose="020B0604020202020204" pitchFamily="34" charset="0"/>
              <a:cs typeface="Arial" panose="020B0604020202020204" pitchFamily="34" charset="0"/>
            </a:endParaRPr>
          </a:p>
          <a:p>
            <a:pPr marL="742950" marR="571500" lvl="1" indent="-285750">
              <a:lnSpc>
                <a:spcPct val="107000"/>
              </a:lnSpc>
              <a:spcAft>
                <a:spcPts val="800"/>
              </a:spcAft>
              <a:buFont typeface="Arial"/>
              <a:buChar char="•"/>
            </a:pPr>
            <a:r>
              <a:rPr lang="en-US" sz="3800" dirty="0">
                <a:latin typeface="Arial" panose="020B0604020202020204" pitchFamily="34" charset="0"/>
                <a:ea typeface="MS Mincho"/>
                <a:cs typeface="Arial" panose="020B0604020202020204" pitchFamily="34" charset="0"/>
              </a:rPr>
              <a:t>HIV and TB core indicators lists aligned to Global AIDS Monitoring and include human rights outcome indicators (HIV-O 13, 14, 15 16a-d, 17, 22, 23, 24, 25, 26, 27, 28a-d; and TB-O 7-9) and WPTM</a:t>
            </a:r>
          </a:p>
          <a:p>
            <a:endParaRPr lang="en-US" dirty="0"/>
          </a:p>
        </p:txBody>
      </p:sp>
      <p:sp>
        <p:nvSpPr>
          <p:cNvPr id="12" name="Content Placeholder 11">
            <a:extLst>
              <a:ext uri="{FF2B5EF4-FFF2-40B4-BE49-F238E27FC236}">
                <a16:creationId xmlns="" xmlns:a16="http://schemas.microsoft.com/office/drawing/2014/main" id="{186AD1CB-63D1-05A0-6C70-2CA24D268491}"/>
              </a:ext>
            </a:extLst>
          </p:cNvPr>
          <p:cNvSpPr>
            <a:spLocks noGrp="1"/>
          </p:cNvSpPr>
          <p:nvPr>
            <p:ph sz="half" idx="2"/>
          </p:nvPr>
        </p:nvSpPr>
        <p:spPr/>
        <p:txBody>
          <a:bodyPr>
            <a:normAutofit fontScale="47500" lnSpcReduction="20000"/>
          </a:bodyPr>
          <a:lstStyle/>
          <a:p>
            <a:endParaRPr lang="en-US"/>
          </a:p>
        </p:txBody>
      </p:sp>
      <p:sp>
        <p:nvSpPr>
          <p:cNvPr id="3" name="Slide Number Placeholder 2">
            <a:extLst>
              <a:ext uri="{FF2B5EF4-FFF2-40B4-BE49-F238E27FC236}">
                <a16:creationId xmlns="" xmlns:a16="http://schemas.microsoft.com/office/drawing/2014/main" id="{98915D52-50AA-0AD6-940E-AE42DF6FF2E6}"/>
              </a:ext>
            </a:extLst>
          </p:cNvPr>
          <p:cNvSpPr>
            <a:spLocks noGrp="1"/>
          </p:cNvSpPr>
          <p:nvPr>
            <p:ph type="sldNum" sz="quarter" idx="12"/>
          </p:nvPr>
        </p:nvSpPr>
        <p:spPr/>
        <p:txBody>
          <a:bodyPr/>
          <a:lstStyle/>
          <a:p>
            <a:fld id="{2AAA7032-8CB7-40F4-9CB9-A644B8ADA1F8}" type="slidenum">
              <a:rPr lang="en-US" smtClean="0"/>
              <a:pPr/>
              <a:t>13</a:t>
            </a:fld>
            <a:endParaRPr lang="en-US"/>
          </a:p>
        </p:txBody>
      </p:sp>
      <p:pic>
        <p:nvPicPr>
          <p:cNvPr id="8" name="Picture 7">
            <a:extLst>
              <a:ext uri="{FF2B5EF4-FFF2-40B4-BE49-F238E27FC236}">
                <a16:creationId xmlns="" xmlns:a16="http://schemas.microsoft.com/office/drawing/2014/main" id="{1179481D-CBDA-1468-1A9E-C2904CA78960}"/>
              </a:ext>
            </a:extLst>
          </p:cNvPr>
          <p:cNvPicPr>
            <a:picLocks noChangeAspect="1"/>
          </p:cNvPicPr>
          <p:nvPr/>
        </p:nvPicPr>
        <p:blipFill>
          <a:blip r:embed="rId2"/>
          <a:stretch>
            <a:fillRect/>
          </a:stretch>
        </p:blipFill>
        <p:spPr>
          <a:xfrm>
            <a:off x="5563979" y="1244519"/>
            <a:ext cx="6522045" cy="5324556"/>
          </a:xfrm>
          <a:prstGeom prst="rect">
            <a:avLst/>
          </a:prstGeom>
        </p:spPr>
      </p:pic>
    </p:spTree>
    <p:extLst>
      <p:ext uri="{BB962C8B-B14F-4D97-AF65-F5344CB8AC3E}">
        <p14:creationId xmlns:p14="http://schemas.microsoft.com/office/powerpoint/2010/main" val="267561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3E0920-BD29-1C35-7130-5A2E715E07A6}"/>
              </a:ext>
            </a:extLst>
          </p:cNvPr>
          <p:cNvSpPr>
            <a:spLocks noGrp="1"/>
          </p:cNvSpPr>
          <p:nvPr>
            <p:ph type="title"/>
          </p:nvPr>
        </p:nvSpPr>
        <p:spPr>
          <a:xfrm>
            <a:off x="3030056" y="2283611"/>
            <a:ext cx="7264650" cy="730788"/>
          </a:xfrm>
        </p:spPr>
        <p:txBody>
          <a:bodyPr/>
          <a:lstStyle/>
          <a:p>
            <a:pPr algn="l" rtl="0"/>
            <a:r>
              <a:rPr lang="ru-RU" b="0" i="0" u="none" baseline="0" dirty="0"/>
              <a:t>Страновой диалог</a:t>
            </a:r>
          </a:p>
        </p:txBody>
      </p:sp>
      <p:sp>
        <p:nvSpPr>
          <p:cNvPr id="4" name="Slide Number Placeholder 3">
            <a:extLst>
              <a:ext uri="{FF2B5EF4-FFF2-40B4-BE49-F238E27FC236}">
                <a16:creationId xmlns="" xmlns:a16="http://schemas.microsoft.com/office/drawing/2014/main" id="{30D40F5D-9E7E-5489-FBC6-335878CFD425}"/>
              </a:ext>
            </a:extLst>
          </p:cNvPr>
          <p:cNvSpPr>
            <a:spLocks noGrp="1"/>
          </p:cNvSpPr>
          <p:nvPr>
            <p:ph type="sldNum" sz="quarter" idx="12"/>
          </p:nvPr>
        </p:nvSpPr>
        <p:spPr/>
        <p:txBody>
          <a:bodyPr/>
          <a:lstStyle/>
          <a:p>
            <a:pPr algn="r" rtl="0"/>
            <a:fld id="{9E2BE927-25C7-4379-86F1-C17ED9D2A7F2}" type="slidenum">
              <a:rPr/>
              <a:t>14</a:t>
            </a:fld>
            <a:endParaRPr lang="ru-RU" dirty="0"/>
          </a:p>
        </p:txBody>
      </p:sp>
    </p:spTree>
    <p:extLst>
      <p:ext uri="{BB962C8B-B14F-4D97-AF65-F5344CB8AC3E}">
        <p14:creationId xmlns:p14="http://schemas.microsoft.com/office/powerpoint/2010/main" val="166861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42E295-8F23-BA43-67E7-035BCF41B263}"/>
              </a:ext>
            </a:extLst>
          </p:cNvPr>
          <p:cNvSpPr>
            <a:spLocks noGrp="1"/>
          </p:cNvSpPr>
          <p:nvPr>
            <p:ph type="title"/>
          </p:nvPr>
        </p:nvSpPr>
        <p:spPr>
          <a:xfrm>
            <a:off x="358776" y="48783"/>
            <a:ext cx="11473224" cy="730788"/>
          </a:xfrm>
        </p:spPr>
        <p:txBody>
          <a:bodyPr/>
          <a:lstStyle/>
          <a:p>
            <a:pPr algn="l" rtl="0">
              <a:lnSpc>
                <a:spcPts val="3300"/>
              </a:lnSpc>
            </a:pPr>
            <a:r>
              <a:rPr lang="ru-RU" sz="3200" b="0" i="0" u="none" baseline="0" dirty="0"/>
              <a:t>Страновой диалог в ходе разработки запроса на финансирование</a:t>
            </a:r>
            <a:endParaRPr lang="ru-RU" sz="2800" dirty="0">
              <a:latin typeface="+mn-lt"/>
            </a:endParaRPr>
          </a:p>
        </p:txBody>
      </p:sp>
      <p:sp>
        <p:nvSpPr>
          <p:cNvPr id="4" name="Slide Number Placeholder 3">
            <a:extLst>
              <a:ext uri="{FF2B5EF4-FFF2-40B4-BE49-F238E27FC236}">
                <a16:creationId xmlns="" xmlns:a16="http://schemas.microsoft.com/office/drawing/2014/main" id="{DCEA0889-64DE-FDE4-A9B0-C86E714FD4AB}"/>
              </a:ext>
            </a:extLst>
          </p:cNvPr>
          <p:cNvSpPr>
            <a:spLocks noGrp="1"/>
          </p:cNvSpPr>
          <p:nvPr>
            <p:ph type="sldNum" sz="quarter" idx="12"/>
          </p:nvPr>
        </p:nvSpPr>
        <p:spPr/>
        <p:txBody>
          <a:bodyPr/>
          <a:lstStyle/>
          <a:p>
            <a:pPr algn="r" rtl="0"/>
            <a:fld id="{9E2BE927-25C7-4379-86F1-C17ED9D2A7F2}" type="slidenum">
              <a:rPr/>
              <a:t>15</a:t>
            </a:fld>
            <a:endParaRPr lang="ru-RU" dirty="0"/>
          </a:p>
        </p:txBody>
      </p:sp>
      <p:sp>
        <p:nvSpPr>
          <p:cNvPr id="30" name="Text Placeholder 5">
            <a:extLst>
              <a:ext uri="{FF2B5EF4-FFF2-40B4-BE49-F238E27FC236}">
                <a16:creationId xmlns="" xmlns:a16="http://schemas.microsoft.com/office/drawing/2014/main" id="{47A21E57-6625-2565-F7DE-B5F99C081312}"/>
              </a:ext>
            </a:extLst>
          </p:cNvPr>
          <p:cNvSpPr>
            <a:spLocks noGrp="1"/>
          </p:cNvSpPr>
          <p:nvPr>
            <p:ph type="body" idx="1"/>
          </p:nvPr>
        </p:nvSpPr>
        <p:spPr>
          <a:xfrm>
            <a:off x="387350" y="866432"/>
            <a:ext cx="11473225" cy="549174"/>
          </a:xfrm>
        </p:spPr>
        <p:txBody>
          <a:bodyPr>
            <a:normAutofit/>
          </a:bodyPr>
          <a:lstStyle/>
          <a:p>
            <a:pPr algn="l" rtl="0"/>
            <a:r>
              <a:rPr lang="ru-RU" sz="2300" b="0" i="0" u="none" baseline="0" dirty="0"/>
              <a:t>Ожидаемый долгосрочный результат</a:t>
            </a:r>
          </a:p>
        </p:txBody>
      </p:sp>
      <p:grpSp>
        <p:nvGrpSpPr>
          <p:cNvPr id="31" name="Group 30">
            <a:extLst>
              <a:ext uri="{FF2B5EF4-FFF2-40B4-BE49-F238E27FC236}">
                <a16:creationId xmlns="" xmlns:a16="http://schemas.microsoft.com/office/drawing/2014/main" id="{00A21E2C-8604-0914-E766-94D4CBB094C6}"/>
              </a:ext>
            </a:extLst>
          </p:cNvPr>
          <p:cNvGrpSpPr/>
          <p:nvPr/>
        </p:nvGrpSpPr>
        <p:grpSpPr>
          <a:xfrm>
            <a:off x="2347728" y="1241120"/>
            <a:ext cx="7352238" cy="995124"/>
            <a:chOff x="507448" y="2349919"/>
            <a:chExt cx="7352238" cy="995124"/>
          </a:xfrm>
        </p:grpSpPr>
        <p:pic>
          <p:nvPicPr>
            <p:cNvPr id="32" name="Picture 31" descr="Черный прямоугольник с черным фоном&#10;&#10;Описание создается автоматически с низкой степенью достоверности">
              <a:extLst>
                <a:ext uri="{FF2B5EF4-FFF2-40B4-BE49-F238E27FC236}">
                  <a16:creationId xmlns="" xmlns:a16="http://schemas.microsoft.com/office/drawing/2014/main" id="{D51CB9B7-366A-6212-E892-81AD5BFC45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448" y="2349919"/>
              <a:ext cx="773523" cy="775678"/>
            </a:xfrm>
            <a:prstGeom prst="rect">
              <a:avLst/>
            </a:prstGeom>
          </p:spPr>
        </p:pic>
        <p:sp>
          <p:nvSpPr>
            <p:cNvPr id="33" name="TextBox 32">
              <a:extLst>
                <a:ext uri="{FF2B5EF4-FFF2-40B4-BE49-F238E27FC236}">
                  <a16:creationId xmlns="" xmlns:a16="http://schemas.microsoft.com/office/drawing/2014/main" id="{D8569D7D-0FE4-4726-180C-5866E1E02100}"/>
                </a:ext>
              </a:extLst>
            </p:cNvPr>
            <p:cNvSpPr txBox="1"/>
            <p:nvPr/>
          </p:nvSpPr>
          <p:spPr>
            <a:xfrm>
              <a:off x="1763686" y="2421713"/>
              <a:ext cx="6096000" cy="923330"/>
            </a:xfrm>
            <a:prstGeom prst="rect">
              <a:avLst/>
            </a:prstGeom>
            <a:noFill/>
          </p:spPr>
          <p:txBody>
            <a:bodyPr wrap="square">
              <a:spAutoFit/>
            </a:bodyPr>
            <a:lstStyle/>
            <a:p>
              <a:pPr algn="l" rtl="0">
                <a:spcAft>
                  <a:spcPts val="800"/>
                </a:spcAft>
              </a:pPr>
              <a:r>
                <a:rPr lang="ru-RU" sz="1800" b="0" i="0" u="none" baseline="0" dirty="0">
                  <a:solidFill>
                    <a:schemeClr val="tx1"/>
                  </a:solidFill>
                </a:rPr>
                <a:t>Проанализируйте пробелы и обсудите схему распределения ресурсов программ с учетом ориентировочной суммой для ЖУССЗ</a:t>
              </a:r>
            </a:p>
          </p:txBody>
        </p:sp>
      </p:grpSp>
      <p:grpSp>
        <p:nvGrpSpPr>
          <p:cNvPr id="34" name="Group 33">
            <a:extLst>
              <a:ext uri="{FF2B5EF4-FFF2-40B4-BE49-F238E27FC236}">
                <a16:creationId xmlns="" xmlns:a16="http://schemas.microsoft.com/office/drawing/2014/main" id="{9C54B287-DAF4-F7E0-60FF-7C95D0272EAA}"/>
              </a:ext>
            </a:extLst>
          </p:cNvPr>
          <p:cNvGrpSpPr/>
          <p:nvPr/>
        </p:nvGrpSpPr>
        <p:grpSpPr>
          <a:xfrm>
            <a:off x="2277289" y="3817410"/>
            <a:ext cx="7422677" cy="914400"/>
            <a:chOff x="437009" y="3421507"/>
            <a:chExt cx="7422677" cy="914400"/>
          </a:xfrm>
        </p:grpSpPr>
        <p:pic>
          <p:nvPicPr>
            <p:cNvPr id="35" name="Picture 34">
              <a:extLst>
                <a:ext uri="{FF2B5EF4-FFF2-40B4-BE49-F238E27FC236}">
                  <a16:creationId xmlns="" xmlns:a16="http://schemas.microsoft.com/office/drawing/2014/main" id="{6E0DBA0E-F51A-1E8D-E63C-5CC0F91313A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37009" y="3421507"/>
              <a:ext cx="914400" cy="914400"/>
            </a:xfrm>
            <a:prstGeom prst="rect">
              <a:avLst/>
            </a:prstGeom>
          </p:spPr>
        </p:pic>
        <p:sp>
          <p:nvSpPr>
            <p:cNvPr id="36" name="TextBox 35">
              <a:extLst>
                <a:ext uri="{FF2B5EF4-FFF2-40B4-BE49-F238E27FC236}">
                  <a16:creationId xmlns="" xmlns:a16="http://schemas.microsoft.com/office/drawing/2014/main" id="{36107014-8CB5-8B32-1E8B-AB3689531B40}"/>
                </a:ext>
              </a:extLst>
            </p:cNvPr>
            <p:cNvSpPr txBox="1"/>
            <p:nvPr/>
          </p:nvSpPr>
          <p:spPr>
            <a:xfrm>
              <a:off x="1763686" y="3694041"/>
              <a:ext cx="6096000" cy="369332"/>
            </a:xfrm>
            <a:prstGeom prst="rect">
              <a:avLst/>
            </a:prstGeom>
            <a:noFill/>
          </p:spPr>
          <p:txBody>
            <a:bodyPr wrap="square">
              <a:spAutoFit/>
            </a:bodyPr>
            <a:lstStyle/>
            <a:p>
              <a:pPr algn="l" rtl="0">
                <a:spcAft>
                  <a:spcPts val="800"/>
                </a:spcAft>
              </a:pPr>
              <a:r>
                <a:rPr lang="ru-RU" sz="1800" b="0" i="0" u="none" baseline="0" dirty="0">
                  <a:solidFill>
                    <a:schemeClr val="tx1"/>
                  </a:solidFill>
                </a:rPr>
                <a:t>Задокументируйте фактические данные для обеспечения соответствия квалификационному требованию 1 и квалификационному требованию 2</a:t>
              </a:r>
            </a:p>
          </p:txBody>
        </p:sp>
      </p:grpSp>
      <p:grpSp>
        <p:nvGrpSpPr>
          <p:cNvPr id="37" name="Group 36">
            <a:extLst>
              <a:ext uri="{FF2B5EF4-FFF2-40B4-BE49-F238E27FC236}">
                <a16:creationId xmlns="" xmlns:a16="http://schemas.microsoft.com/office/drawing/2014/main" id="{D80AA1A1-796B-DC18-672B-135F594E2C84}"/>
              </a:ext>
            </a:extLst>
          </p:cNvPr>
          <p:cNvGrpSpPr/>
          <p:nvPr/>
        </p:nvGrpSpPr>
        <p:grpSpPr>
          <a:xfrm>
            <a:off x="2332564" y="5308358"/>
            <a:ext cx="7395317" cy="914400"/>
            <a:chOff x="435898" y="1139609"/>
            <a:chExt cx="7395317" cy="914400"/>
          </a:xfrm>
        </p:grpSpPr>
        <p:sp>
          <p:nvSpPr>
            <p:cNvPr id="38" name="TextBox 37">
              <a:extLst>
                <a:ext uri="{FF2B5EF4-FFF2-40B4-BE49-F238E27FC236}">
                  <a16:creationId xmlns="" xmlns:a16="http://schemas.microsoft.com/office/drawing/2014/main" id="{542AA4CC-FD44-3921-EBB7-E269656CB4FA}"/>
                </a:ext>
              </a:extLst>
            </p:cNvPr>
            <p:cNvSpPr txBox="1"/>
            <p:nvPr/>
          </p:nvSpPr>
          <p:spPr>
            <a:xfrm>
              <a:off x="1735215" y="1412143"/>
              <a:ext cx="6096000" cy="369332"/>
            </a:xfrm>
            <a:prstGeom prst="rect">
              <a:avLst/>
            </a:prstGeom>
            <a:noFill/>
          </p:spPr>
          <p:txBody>
            <a:bodyPr wrap="square">
              <a:spAutoFit/>
            </a:bodyPr>
            <a:lstStyle/>
            <a:p>
              <a:pPr algn="l" rtl="0">
                <a:spcAft>
                  <a:spcPts val="800"/>
                </a:spcAft>
              </a:pPr>
              <a:r>
                <a:rPr lang="ru-RU" sz="1800" b="0" i="0" u="none" baseline="0" dirty="0">
                  <a:solidFill>
                    <a:schemeClr val="tx1"/>
                  </a:solidFill>
                </a:rPr>
                <a:t>Заполните формы запроса на финансирование и приложения</a:t>
              </a:r>
            </a:p>
          </p:txBody>
        </p:sp>
        <p:pic>
          <p:nvPicPr>
            <p:cNvPr id="39" name="Picture 38" descr="Форма&#10;&#10;Описание создается автоматически с низкой степенью достоверности">
              <a:extLst>
                <a:ext uri="{FF2B5EF4-FFF2-40B4-BE49-F238E27FC236}">
                  <a16:creationId xmlns="" xmlns:a16="http://schemas.microsoft.com/office/drawing/2014/main" id="{75BA60B1-2CC7-2C1E-975B-0B55B48171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898" y="1139609"/>
              <a:ext cx="916623" cy="914400"/>
            </a:xfrm>
            <a:prstGeom prst="rect">
              <a:avLst/>
            </a:prstGeom>
          </p:spPr>
        </p:pic>
      </p:grpSp>
      <p:grpSp>
        <p:nvGrpSpPr>
          <p:cNvPr id="40" name="Group 39">
            <a:extLst>
              <a:ext uri="{FF2B5EF4-FFF2-40B4-BE49-F238E27FC236}">
                <a16:creationId xmlns="" xmlns:a16="http://schemas.microsoft.com/office/drawing/2014/main" id="{C1BB904F-CFAA-0C5F-0277-3C42828F3477}"/>
              </a:ext>
            </a:extLst>
          </p:cNvPr>
          <p:cNvGrpSpPr/>
          <p:nvPr/>
        </p:nvGrpSpPr>
        <p:grpSpPr>
          <a:xfrm>
            <a:off x="2328429" y="2464183"/>
            <a:ext cx="7431265" cy="910029"/>
            <a:chOff x="435898" y="1141794"/>
            <a:chExt cx="7431265" cy="910029"/>
          </a:xfrm>
        </p:grpSpPr>
        <p:sp>
          <p:nvSpPr>
            <p:cNvPr id="41" name="TextBox 40">
              <a:extLst>
                <a:ext uri="{FF2B5EF4-FFF2-40B4-BE49-F238E27FC236}">
                  <a16:creationId xmlns="" xmlns:a16="http://schemas.microsoft.com/office/drawing/2014/main" id="{2645F7B7-07C5-4035-05A4-9F49D181A6D7}"/>
                </a:ext>
              </a:extLst>
            </p:cNvPr>
            <p:cNvSpPr txBox="1"/>
            <p:nvPr/>
          </p:nvSpPr>
          <p:spPr>
            <a:xfrm>
              <a:off x="1771163" y="1273643"/>
              <a:ext cx="6096000" cy="646331"/>
            </a:xfrm>
            <a:prstGeom prst="rect">
              <a:avLst/>
            </a:prstGeom>
            <a:noFill/>
          </p:spPr>
          <p:txBody>
            <a:bodyPr wrap="square">
              <a:spAutoFit/>
            </a:bodyPr>
            <a:lstStyle/>
            <a:p>
              <a:pPr algn="l" rtl="0">
                <a:spcAft>
                  <a:spcPts val="800"/>
                </a:spcAft>
              </a:pPr>
              <a:r>
                <a:rPr lang="ru-RU" sz="1800" b="0" i="0" u="none" baseline="0" dirty="0">
                  <a:solidFill>
                    <a:schemeClr val="tx1"/>
                  </a:solidFill>
                </a:rPr>
                <a:t>Выстройте программные пробелы и порядок приоритетов для запроса </a:t>
              </a:r>
              <a:r>
                <a:rPr lang="ru-RU" sz="1800" b="0" i="0" u="none" baseline="0" dirty="0"/>
                <a:t>на</a:t>
              </a:r>
              <a:r>
                <a:rPr lang="ru-RU" sz="1800" b="0" i="0" u="none" baseline="0" dirty="0">
                  <a:solidFill>
                    <a:schemeClr val="tx1"/>
                  </a:solidFill>
                </a:rPr>
                <a:t> финансирование</a:t>
              </a:r>
            </a:p>
          </p:txBody>
        </p:sp>
        <p:pic>
          <p:nvPicPr>
            <p:cNvPr id="42" name="Picture 41">
              <a:extLst>
                <a:ext uri="{FF2B5EF4-FFF2-40B4-BE49-F238E27FC236}">
                  <a16:creationId xmlns="" xmlns:a16="http://schemas.microsoft.com/office/drawing/2014/main" id="{C64CFBBB-39BD-958F-74C4-FDAE7757FBF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35898" y="1141794"/>
              <a:ext cx="916623" cy="910029"/>
            </a:xfrm>
            <a:prstGeom prst="rect">
              <a:avLst/>
            </a:prstGeom>
          </p:spPr>
        </p:pic>
      </p:grpSp>
      <p:pic>
        <p:nvPicPr>
          <p:cNvPr id="13" name="Graphic 12" descr="Схема значка 1">
            <a:extLst>
              <a:ext uri="{FF2B5EF4-FFF2-40B4-BE49-F238E27FC236}">
                <a16:creationId xmlns="" xmlns:a16="http://schemas.microsoft.com/office/drawing/2014/main" id="{84614C25-ED30-90FB-7F03-ADD495C2281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931314" y="1217939"/>
            <a:ext cx="914400" cy="914400"/>
          </a:xfrm>
          <a:prstGeom prst="rect">
            <a:avLst/>
          </a:prstGeom>
        </p:spPr>
      </p:pic>
      <p:pic>
        <p:nvPicPr>
          <p:cNvPr id="15" name="Graphic 14" descr="Схема значка">
            <a:extLst>
              <a:ext uri="{FF2B5EF4-FFF2-40B4-BE49-F238E27FC236}">
                <a16:creationId xmlns="" xmlns:a16="http://schemas.microsoft.com/office/drawing/2014/main" id="{6507B8B4-E387-A844-BC08-949898BA625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92016" y="2457697"/>
            <a:ext cx="914400" cy="914400"/>
          </a:xfrm>
          <a:prstGeom prst="rect">
            <a:avLst/>
          </a:prstGeom>
        </p:spPr>
      </p:pic>
      <p:pic>
        <p:nvPicPr>
          <p:cNvPr id="17" name="Graphic 16" descr="Схема значка 3">
            <a:extLst>
              <a:ext uri="{FF2B5EF4-FFF2-40B4-BE49-F238E27FC236}">
                <a16:creationId xmlns="" xmlns:a16="http://schemas.microsoft.com/office/drawing/2014/main" id="{5E859927-6B73-4401-110D-71CFAB61E98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892016" y="3920379"/>
            <a:ext cx="914400" cy="914400"/>
          </a:xfrm>
          <a:prstGeom prst="rect">
            <a:avLst/>
          </a:prstGeom>
        </p:spPr>
      </p:pic>
      <p:pic>
        <p:nvPicPr>
          <p:cNvPr id="19" name="Graphic 18" descr="Схема значка 4">
            <a:extLst>
              <a:ext uri="{FF2B5EF4-FFF2-40B4-BE49-F238E27FC236}">
                <a16:creationId xmlns="" xmlns:a16="http://schemas.microsoft.com/office/drawing/2014/main" id="{6BA10627-0881-7F0B-B706-19EEA7F0B01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892016" y="5273147"/>
            <a:ext cx="914400" cy="914400"/>
          </a:xfrm>
          <a:prstGeom prst="rect">
            <a:avLst/>
          </a:prstGeom>
        </p:spPr>
      </p:pic>
      <p:sp>
        <p:nvSpPr>
          <p:cNvPr id="3" name="Right Brace 2">
            <a:extLst>
              <a:ext uri="{FF2B5EF4-FFF2-40B4-BE49-F238E27FC236}">
                <a16:creationId xmlns="" xmlns:a16="http://schemas.microsoft.com/office/drawing/2014/main" id="{C6AA0EE3-2A92-3E9D-260D-1B61BCF23343}"/>
              </a:ext>
            </a:extLst>
          </p:cNvPr>
          <p:cNvSpPr/>
          <p:nvPr/>
        </p:nvSpPr>
        <p:spPr>
          <a:xfrm>
            <a:off x="9935570" y="1178632"/>
            <a:ext cx="382137" cy="19467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ru-RU" dirty="0"/>
          </a:p>
        </p:txBody>
      </p:sp>
      <p:sp>
        <p:nvSpPr>
          <p:cNvPr id="5" name="TextBox 4">
            <a:extLst>
              <a:ext uri="{FF2B5EF4-FFF2-40B4-BE49-F238E27FC236}">
                <a16:creationId xmlns="" xmlns:a16="http://schemas.microsoft.com/office/drawing/2014/main" id="{D4B91E08-0947-C615-6182-347C19955230}"/>
              </a:ext>
            </a:extLst>
          </p:cNvPr>
          <p:cNvSpPr txBox="1"/>
          <p:nvPr/>
        </p:nvSpPr>
        <p:spPr>
          <a:xfrm>
            <a:off x="10493583" y="1971231"/>
            <a:ext cx="1503238" cy="369332"/>
          </a:xfrm>
          <a:prstGeom prst="rect">
            <a:avLst/>
          </a:prstGeom>
          <a:noFill/>
        </p:spPr>
        <p:txBody>
          <a:bodyPr wrap="square" rtlCol="0">
            <a:spAutoFit/>
          </a:bodyPr>
          <a:lstStyle/>
          <a:p>
            <a:pPr algn="l" rtl="0"/>
            <a:r>
              <a:rPr lang="ru-RU" b="0" i="0" u="none" baseline="0" dirty="0"/>
              <a:t>Итеративно</a:t>
            </a:r>
          </a:p>
        </p:txBody>
      </p:sp>
    </p:spTree>
    <p:custDataLst>
      <p:tags r:id="rId1"/>
    </p:custDataLst>
    <p:extLst>
      <p:ext uri="{BB962C8B-B14F-4D97-AF65-F5344CB8AC3E}">
        <p14:creationId xmlns:p14="http://schemas.microsoft.com/office/powerpoint/2010/main" val="2222267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3E0920-BD29-1C35-7130-5A2E715E07A6}"/>
              </a:ext>
            </a:extLst>
          </p:cNvPr>
          <p:cNvSpPr>
            <a:spLocks noGrp="1"/>
          </p:cNvSpPr>
          <p:nvPr>
            <p:ph type="title"/>
          </p:nvPr>
        </p:nvSpPr>
        <p:spPr>
          <a:xfrm>
            <a:off x="1981200" y="1970821"/>
            <a:ext cx="8420099" cy="730788"/>
          </a:xfrm>
        </p:spPr>
        <p:txBody>
          <a:bodyPr/>
          <a:lstStyle/>
          <a:p>
            <a:pPr algn="ctr" rtl="0"/>
            <a:r>
              <a:rPr lang="ru-RU" b="0" i="0" u="none" baseline="0" dirty="0"/>
              <a:t>Запрос </a:t>
            </a:r>
            <a:br>
              <a:rPr lang="ru-RU" b="0" i="0" u="none" baseline="0" dirty="0"/>
            </a:br>
            <a:r>
              <a:rPr lang="ru-RU" b="0" i="0" u="none" baseline="0" dirty="0"/>
              <a:t>на финансирование</a:t>
            </a:r>
          </a:p>
        </p:txBody>
      </p:sp>
      <p:sp>
        <p:nvSpPr>
          <p:cNvPr id="4" name="Slide Number Placeholder 3">
            <a:extLst>
              <a:ext uri="{FF2B5EF4-FFF2-40B4-BE49-F238E27FC236}">
                <a16:creationId xmlns="" xmlns:a16="http://schemas.microsoft.com/office/drawing/2014/main" id="{30D40F5D-9E7E-5489-FBC6-335878CFD425}"/>
              </a:ext>
            </a:extLst>
          </p:cNvPr>
          <p:cNvSpPr>
            <a:spLocks noGrp="1"/>
          </p:cNvSpPr>
          <p:nvPr>
            <p:ph type="sldNum" sz="quarter" idx="12"/>
          </p:nvPr>
        </p:nvSpPr>
        <p:spPr/>
        <p:txBody>
          <a:bodyPr/>
          <a:lstStyle/>
          <a:p>
            <a:pPr algn="r" rtl="0"/>
            <a:fld id="{9E2BE927-25C7-4379-86F1-C17ED9D2A7F2}" type="slidenum">
              <a:rPr/>
              <a:t>16</a:t>
            </a:fld>
            <a:endParaRPr lang="ru-RU" dirty="0"/>
          </a:p>
        </p:txBody>
      </p:sp>
    </p:spTree>
    <p:extLst>
      <p:ext uri="{BB962C8B-B14F-4D97-AF65-F5344CB8AC3E}">
        <p14:creationId xmlns:p14="http://schemas.microsoft.com/office/powerpoint/2010/main" val="701895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E5DC220-D4C5-81C3-978A-69F51B139769}"/>
              </a:ext>
            </a:extLst>
          </p:cNvPr>
          <p:cNvSpPr>
            <a:spLocks noGrp="1"/>
          </p:cNvSpPr>
          <p:nvPr>
            <p:ph type="title"/>
          </p:nvPr>
        </p:nvSpPr>
        <p:spPr/>
        <p:txBody>
          <a:bodyPr/>
          <a:lstStyle/>
          <a:p>
            <a:pPr algn="l" rtl="0"/>
            <a:r>
              <a:rPr lang="ru-RU" sz="3200" b="0" i="0" u="none" baseline="0" dirty="0"/>
              <a:t>Что является новым?</a:t>
            </a:r>
          </a:p>
        </p:txBody>
      </p:sp>
      <p:sp>
        <p:nvSpPr>
          <p:cNvPr id="5" name="Text Placeholder 4">
            <a:extLst>
              <a:ext uri="{FF2B5EF4-FFF2-40B4-BE49-F238E27FC236}">
                <a16:creationId xmlns="" xmlns:a16="http://schemas.microsoft.com/office/drawing/2014/main" id="{B2E9E7FB-9028-FA22-D660-6D7FC317DE66}"/>
              </a:ext>
            </a:extLst>
          </p:cNvPr>
          <p:cNvSpPr>
            <a:spLocks noGrp="1"/>
          </p:cNvSpPr>
          <p:nvPr>
            <p:ph type="body" idx="1"/>
          </p:nvPr>
        </p:nvSpPr>
        <p:spPr>
          <a:xfrm>
            <a:off x="358774" y="701450"/>
            <a:ext cx="11473225" cy="787370"/>
          </a:xfrm>
        </p:spPr>
        <p:txBody>
          <a:bodyPr/>
          <a:lstStyle/>
          <a:p>
            <a:pPr algn="l" rtl="0"/>
            <a:r>
              <a:rPr lang="ru-RU" sz="3200" b="0" i="0" u="none" baseline="0" dirty="0"/>
              <a:t>Новые понятия и сокращения</a:t>
            </a:r>
            <a:endParaRPr lang="ru-RU" dirty="0"/>
          </a:p>
        </p:txBody>
      </p:sp>
      <p:sp>
        <p:nvSpPr>
          <p:cNvPr id="2" name="Slide Number Placeholder 1">
            <a:extLst>
              <a:ext uri="{FF2B5EF4-FFF2-40B4-BE49-F238E27FC236}">
                <a16:creationId xmlns="" xmlns:a16="http://schemas.microsoft.com/office/drawing/2014/main" id="{C5507431-3CD2-E69B-552A-2C3ED0608954}"/>
              </a:ext>
            </a:extLst>
          </p:cNvPr>
          <p:cNvSpPr>
            <a:spLocks noGrp="1"/>
          </p:cNvSpPr>
          <p:nvPr>
            <p:ph type="sldNum" sz="quarter" idx="12"/>
          </p:nvPr>
        </p:nvSpPr>
        <p:spPr/>
        <p:txBody>
          <a:bodyPr/>
          <a:lstStyle/>
          <a:p>
            <a:pPr algn="r" rtl="0"/>
            <a:fld id="{9E2BE927-25C7-4379-86F1-C17ED9D2A7F2}" type="slidenum">
              <a:rPr/>
              <a:t>17</a:t>
            </a:fld>
            <a:endParaRPr lang="ru-RU" dirty="0"/>
          </a:p>
        </p:txBody>
      </p:sp>
      <p:sp>
        <p:nvSpPr>
          <p:cNvPr id="3" name="Content Placeholder 2">
            <a:extLst>
              <a:ext uri="{FF2B5EF4-FFF2-40B4-BE49-F238E27FC236}">
                <a16:creationId xmlns="" xmlns:a16="http://schemas.microsoft.com/office/drawing/2014/main" id="{A9252846-9FB6-CC67-B78D-DF0F5921A68B}"/>
              </a:ext>
            </a:extLst>
          </p:cNvPr>
          <p:cNvSpPr>
            <a:spLocks noGrp="1"/>
          </p:cNvSpPr>
          <p:nvPr>
            <p:ph sz="quarter" idx="4294967295"/>
          </p:nvPr>
        </p:nvSpPr>
        <p:spPr>
          <a:xfrm>
            <a:off x="163361" y="1333816"/>
            <a:ext cx="11864050" cy="5025139"/>
          </a:xfrm>
        </p:spPr>
        <p:txBody>
          <a:bodyPr/>
          <a:lstStyle/>
          <a:p>
            <a:pPr marL="285750" indent="-285750" algn="l" rtl="0">
              <a:lnSpc>
                <a:spcPts val="1900"/>
              </a:lnSpc>
              <a:spcBef>
                <a:spcPts val="0"/>
              </a:spcBef>
              <a:spcAft>
                <a:spcPts val="600"/>
              </a:spcAft>
              <a:defRPr/>
            </a:pPr>
            <a:r>
              <a:rPr kumimoji="0" lang="ru-RU" sz="1600" b="1" i="0" u="none" strike="noStrike" kern="1200" cap="none" spc="0" normalizeH="0" baseline="0" dirty="0">
                <a:ln>
                  <a:noFill/>
                </a:ln>
                <a:effectLst/>
                <a:uLnTx/>
                <a:uFillTx/>
                <a:latin typeface="Arial"/>
                <a:ea typeface="+mn-ea"/>
                <a:cs typeface="+mn-cs"/>
              </a:rPr>
              <a:t>Критически важные компоненты программы :</a:t>
            </a:r>
            <a:r>
              <a:rPr kumimoji="0" lang="ru-RU" sz="1600" b="0" i="0" u="none" strike="noStrike" kern="1200" cap="none" spc="0" normalizeH="0" baseline="0" dirty="0">
                <a:ln>
                  <a:noFill/>
                </a:ln>
                <a:effectLst/>
                <a:uLnTx/>
                <a:uFillTx/>
                <a:latin typeface="Arial"/>
                <a:ea typeface="+mn-ea"/>
                <a:cs typeface="+mn-cs"/>
              </a:rPr>
              <a:t> стандарты, касающиеся</a:t>
            </a:r>
            <a:r>
              <a:rPr kumimoji="0" lang="ru-RU" sz="1600" b="1" i="0" u="none" strike="noStrike" kern="1200" cap="none" spc="0" normalizeH="0" baseline="0" dirty="0">
                <a:ln>
                  <a:noFill/>
                </a:ln>
                <a:effectLst/>
                <a:uLnTx/>
                <a:uFillTx/>
                <a:latin typeface="Arial"/>
                <a:ea typeface="+mn-ea"/>
                <a:cs typeface="+mn-cs"/>
              </a:rPr>
              <a:t> </a:t>
            </a:r>
            <a:r>
              <a:rPr kumimoji="0" lang="ru-RU" sz="1600" b="0" i="0" u="none" strike="noStrike" kern="1200" cap="none" spc="0" normalizeH="0" baseline="0" dirty="0">
                <a:ln>
                  <a:noFill/>
                </a:ln>
                <a:effectLst/>
                <a:uLnTx/>
                <a:uFillTx/>
                <a:latin typeface="Arial"/>
                <a:ea typeface="+mn-ea"/>
                <a:cs typeface="+mn-cs"/>
              </a:rPr>
              <a:t>разработки программы и ее охвата. Используются для оценки прогресса страны в выполнении нормативных указаний, рекомендованных ВОЗ. </a:t>
            </a:r>
          </a:p>
          <a:p>
            <a:pPr marL="285750" marR="0" lvl="0" indent="-285750" algn="l" defTabSz="914400" rtl="0" eaLnBrk="1" fontAlgn="auto" latinLnBrk="0" hangingPunct="1">
              <a:lnSpc>
                <a:spcPts val="1900"/>
              </a:lnSpc>
              <a:spcBef>
                <a:spcPts val="0"/>
              </a:spcBef>
              <a:spcAft>
                <a:spcPts val="600"/>
              </a:spcAft>
              <a:buClrTx/>
              <a:buSzTx/>
              <a:buFont typeface="Arial" panose="020B0604020202020204" pitchFamily="34" charset="0"/>
              <a:buChar char="•"/>
              <a:tabLst/>
              <a:defRPr/>
            </a:pPr>
            <a:r>
              <a:rPr kumimoji="0" lang="ru-RU" sz="1600" b="1" i="0" u="none" strike="noStrike" kern="1200" cap="none" spc="0" normalizeH="0" baseline="0" dirty="0">
                <a:ln>
                  <a:noFill/>
                </a:ln>
                <a:effectLst/>
                <a:uLnTx/>
                <a:uFillTx/>
                <a:latin typeface="Arial"/>
                <a:ea typeface="+mn-ea"/>
                <a:cs typeface="+mn-cs"/>
              </a:rPr>
              <a:t>Маркер гендерного равенства (МГР):</a:t>
            </a:r>
            <a:r>
              <a:rPr kumimoji="0" lang="ru-RU" sz="1600" b="0" i="0" u="none" strike="noStrike" kern="1200" cap="none" spc="0" normalizeH="0" baseline="0" dirty="0">
                <a:ln>
                  <a:noFill/>
                </a:ln>
                <a:effectLst/>
                <a:uLnTx/>
                <a:uFillTx/>
                <a:latin typeface="Arial"/>
                <a:ea typeface="+mn-ea"/>
                <a:cs typeface="+mn-cs"/>
              </a:rPr>
              <a:t> критерии, установленные для определения базовых показателей в целях отслеживания и отчетности о продвижении гендерного равенства. На 2023–2025 гг. </a:t>
            </a:r>
            <a:r>
              <a:rPr kumimoji="0" lang="ru-RU" sz="1600" i="0" u="none" strike="noStrike" kern="1200" cap="none" spc="0" normalizeH="0" baseline="0" dirty="0">
                <a:ln>
                  <a:noFill/>
                </a:ln>
                <a:effectLst/>
                <a:uLnTx/>
                <a:uFillTx/>
                <a:latin typeface="Arial"/>
                <a:ea typeface="+mn-ea"/>
                <a:cs typeface="+mn-cs"/>
              </a:rPr>
              <a:t>уровень МГР </a:t>
            </a:r>
            <a:r>
              <a:rPr kumimoji="0" lang="ru-RU" sz="1600" b="0" i="0" u="none" strike="noStrike" kern="1200" cap="none" spc="0" normalizeH="0" baseline="0" dirty="0">
                <a:ln>
                  <a:noFill/>
                </a:ln>
                <a:effectLst/>
                <a:uLnTx/>
                <a:uFillTx/>
                <a:latin typeface="Arial"/>
                <a:ea typeface="+mn-ea"/>
                <a:cs typeface="+mn-cs"/>
              </a:rPr>
              <a:t>в отношении запросов на финансирование будет определяться Группой технической оценки.</a:t>
            </a:r>
            <a:endParaRPr kumimoji="0" lang="ru-RU" sz="1600" b="1" i="0" u="none" strike="noStrike" kern="1200" cap="none" spc="0" normalizeH="0" baseline="0" noProof="0" dirty="0">
              <a:ln>
                <a:noFill/>
              </a:ln>
              <a:effectLst/>
              <a:uLnTx/>
              <a:uFillTx/>
              <a:latin typeface="Arial"/>
              <a:ea typeface="+mn-ea"/>
              <a:cs typeface="+mn-cs"/>
            </a:endParaRPr>
          </a:p>
          <a:p>
            <a:pPr marL="285750" lvl="0" indent="-285750">
              <a:lnSpc>
                <a:spcPts val="1900"/>
              </a:lnSpc>
              <a:spcBef>
                <a:spcPts val="0"/>
              </a:spcBef>
              <a:spcAft>
                <a:spcPts val="600"/>
              </a:spcAft>
              <a:defRPr/>
            </a:pPr>
            <a:r>
              <a:rPr lang="ru-RU" sz="1600" b="1" dirty="0">
                <a:latin typeface="Arial"/>
              </a:rPr>
              <a:t>Комплексные системы для сохранения здоровья, ориентированные на потребности людей (КССЗПЛ):</a:t>
            </a:r>
            <a:r>
              <a:rPr lang="ru-RU" sz="1600" dirty="0">
                <a:latin typeface="Arial"/>
              </a:rPr>
              <a:t> новый подход к укреплению услуг здравоохранения с учетом потребностей пользователей и поддержка совместного предоставления услуг, особенно на местном уровне.</a:t>
            </a:r>
          </a:p>
          <a:p>
            <a:pPr marL="285750" lvl="0" indent="-285750">
              <a:lnSpc>
                <a:spcPts val="1900"/>
              </a:lnSpc>
              <a:spcBef>
                <a:spcPts val="0"/>
              </a:spcBef>
              <a:spcAft>
                <a:spcPts val="600"/>
              </a:spcAft>
              <a:defRPr/>
            </a:pPr>
            <a:r>
              <a:rPr lang="ru-RU" sz="1600" b="1" dirty="0">
                <a:latin typeface="Arial"/>
              </a:rPr>
              <a:t>Готовность к пандемиям (ГП):</a:t>
            </a:r>
            <a:r>
              <a:rPr lang="ru-RU" sz="1600" dirty="0">
                <a:latin typeface="Arial"/>
              </a:rPr>
              <a:t> подраздел программ по созданию ЖУССЗ, ориентированный на предотвращение пандемий (т.е. не на ответные меры). Эта секция включена в формы запроса на финансирование и в сисему модулей. </a:t>
            </a:r>
          </a:p>
          <a:p>
            <a:pPr marL="285750" indent="-285750" algn="l" rtl="0">
              <a:lnSpc>
                <a:spcPts val="1900"/>
              </a:lnSpc>
              <a:spcBef>
                <a:spcPts val="0"/>
              </a:spcBef>
              <a:spcAft>
                <a:spcPts val="600"/>
              </a:spcAft>
              <a:defRPr/>
            </a:pPr>
            <a:r>
              <a:rPr kumimoji="0" lang="ru-RU" sz="1600" b="1" i="0" u="none" strike="noStrike" kern="1200" cap="none" spc="0" normalizeH="0" baseline="0" dirty="0">
                <a:ln>
                  <a:noFill/>
                </a:ln>
                <a:effectLst/>
                <a:uLnTx/>
                <a:uFillTx/>
                <a:latin typeface="Arial"/>
                <a:ea typeface="+mn-ea"/>
                <a:cs typeface="+mn-cs"/>
              </a:rPr>
              <a:t>Предотвращение сексуальной эксплуатации, сексуальных домогательств и надругательств (ПСЭСДН):</a:t>
            </a:r>
            <a:r>
              <a:rPr kumimoji="0" lang="ru-RU" sz="1600" b="0" i="0" u="none" strike="noStrike" kern="1200" cap="none" spc="0" normalizeH="0" baseline="0" dirty="0">
                <a:ln>
                  <a:noFill/>
                </a:ln>
                <a:effectLst/>
                <a:uLnTx/>
                <a:uFillTx/>
                <a:latin typeface="Arial"/>
                <a:ea typeface="+mn-ea"/>
                <a:cs typeface="+mn-cs"/>
              </a:rPr>
              <a:t> деятельность в течение всего </a:t>
            </a:r>
            <a:r>
              <a:rPr lang="ru-RU" sz="1600" b="0" i="0" u="none" baseline="0" dirty="0">
                <a:latin typeface="Arial"/>
                <a:ea typeface="Arial"/>
                <a:cs typeface="Arial"/>
              </a:rPr>
              <a:t>жизненного цикла гранта в целях </a:t>
            </a:r>
            <a:r>
              <a:rPr kumimoji="0" lang="ru-RU" sz="1600" b="0" i="0" u="none" strike="noStrike" kern="1200" cap="none" spc="0" normalizeH="0" baseline="0" dirty="0">
                <a:ln>
                  <a:noFill/>
                </a:ln>
                <a:effectLst/>
                <a:uLnTx/>
                <a:uFillTx/>
                <a:latin typeface="Arial"/>
                <a:ea typeface="+mn-ea"/>
                <a:cs typeface="+mn-cs"/>
              </a:rPr>
              <a:t>предотвращения рисков, связанных с СЭСДН, и реагирования на них в рамках программ, финансируемых Глобальным фондом. Всем странам предлагается предоставить факультативную базовую оценку. Это будет требоваться от 10 стран в порядке пилотирования.</a:t>
            </a:r>
            <a:endParaRPr kumimoji="0" lang="ru-RU" sz="1600" b="1" i="0" u="none" strike="noStrike" kern="1200" cap="none" spc="0" normalizeH="0" baseline="0" noProof="0" dirty="0">
              <a:ln>
                <a:noFill/>
              </a:ln>
              <a:effectLst/>
              <a:uLnTx/>
              <a:uFillTx/>
              <a:latin typeface="Arial"/>
              <a:ea typeface="+mn-ea"/>
              <a:cs typeface="+mn-cs"/>
            </a:endParaRPr>
          </a:p>
          <a:p>
            <a:pPr marL="285750" marR="0" lvl="0" indent="-285750" algn="l" defTabSz="914400" rtl="0" eaLnBrk="1" fontAlgn="auto" latinLnBrk="0" hangingPunct="1">
              <a:lnSpc>
                <a:spcPts val="1900"/>
              </a:lnSpc>
              <a:spcBef>
                <a:spcPts val="0"/>
              </a:spcBef>
              <a:spcAft>
                <a:spcPts val="600"/>
              </a:spcAft>
              <a:buClrTx/>
              <a:buSzTx/>
              <a:buFont typeface="Arial" panose="020B0604020202020204" pitchFamily="34" charset="0"/>
              <a:buChar char="•"/>
              <a:tabLst/>
              <a:defRPr/>
            </a:pPr>
            <a:r>
              <a:rPr lang="ru-RU" sz="1600" b="1" i="0" u="none" baseline="0" dirty="0">
                <a:latin typeface="Arial"/>
                <a:ea typeface="Arial"/>
                <a:cs typeface="Arial"/>
              </a:rPr>
              <a:t>Ответные меры под руководством сообществ и на базе сообществ (ОМРСБС):</a:t>
            </a:r>
            <a:r>
              <a:rPr lang="ru-RU" sz="1600" b="0" i="0" u="none" baseline="0" dirty="0">
                <a:latin typeface="Arial"/>
                <a:ea typeface="Arial"/>
                <a:cs typeface="Arial"/>
              </a:rPr>
              <a:t> </a:t>
            </a:r>
            <a:r>
              <a:rPr lang="ru-RU" sz="1600" dirty="0">
                <a:latin typeface="Arial"/>
                <a:ea typeface="Arial"/>
                <a:cs typeface="Arial"/>
              </a:rPr>
              <a:t>особое внимание </a:t>
            </a:r>
            <a:r>
              <a:rPr lang="ru-RU" sz="1600" b="0" i="0" u="none" baseline="0" dirty="0">
                <a:latin typeface="Arial"/>
                <a:ea typeface="Arial"/>
                <a:cs typeface="Arial"/>
              </a:rPr>
              <a:t>на расширение ответных мер, осуществляемых под руководством сообществ и на их основе, в ключевых областях осуществления мероприятий и в соответствии с глобальными планами. </a:t>
            </a:r>
            <a:endParaRPr kumimoji="0" lang="ru-RU" sz="1600" b="1" i="0" u="none" strike="noStrike" kern="1200" cap="none" spc="0" normalizeH="0" baseline="0" noProof="0" dirty="0">
              <a:ln>
                <a:noFill/>
              </a:ln>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275847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AB56FAE4-0C7F-4134-B337-2E478DE4BEB1}"/>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0" name="think-cell Slide" r:id="rId7" imgW="360" imgH="360" progId="TCLayout.ActiveDocument.1">
                  <p:embed/>
                </p:oleObj>
              </mc:Choice>
              <mc:Fallback>
                <p:oleObj name="think-cell Slide" r:id="rId7" imgW="360" imgH="360" progId="TCLayout.ActiveDocument.1">
                  <p:embed/>
                  <p:pic>
                    <p:nvPicPr>
                      <p:cNvPr id="6" name="Object 5" hidden="1">
                        <a:extLst>
                          <a:ext uri="{FF2B5EF4-FFF2-40B4-BE49-F238E27FC236}">
                            <a16:creationId xmlns="" xmlns:a16="http://schemas.microsoft.com/office/drawing/2014/main" id="{AB56FAE4-0C7F-4134-B337-2E478DE4BEB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 xmlns:a16="http://schemas.microsoft.com/office/drawing/2014/main" id="{19C14EE0-3EAF-45B8-B542-23C7064A5AE3}"/>
              </a:ext>
            </a:extLst>
          </p:cNvPr>
          <p:cNvSpPr/>
          <p:nvPr>
            <p:custDataLst>
              <p:tags r:id="rId4"/>
            </p:custDataLst>
          </p:nvPr>
        </p:nvSpPr>
        <p:spPr>
          <a:xfrm>
            <a:off x="0" y="0"/>
            <a:ext cx="158750" cy="158750"/>
          </a:xfrm>
          <a:prstGeom prst="rect">
            <a:avLst/>
          </a:prstGeom>
          <a:solidFill>
            <a:srgbClr val="FFAA2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lnSpc>
                <a:spcPct val="90000"/>
              </a:lnSpc>
              <a:spcBef>
                <a:spcPct val="0"/>
              </a:spcBef>
              <a:spcAft>
                <a:spcPct val="0"/>
              </a:spcAft>
            </a:pPr>
            <a:endParaRPr lang="ru-RU" sz="30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 xmlns:a16="http://schemas.microsoft.com/office/drawing/2014/main" id="{77C28F3E-CE71-406E-BC2E-267F67884C2B}"/>
              </a:ext>
            </a:extLst>
          </p:cNvPr>
          <p:cNvSpPr>
            <a:spLocks noGrp="1"/>
          </p:cNvSpPr>
          <p:nvPr>
            <p:ph type="title"/>
          </p:nvPr>
        </p:nvSpPr>
        <p:spPr>
          <a:xfrm>
            <a:off x="477981" y="105453"/>
            <a:ext cx="11628100" cy="939674"/>
          </a:xfrm>
        </p:spPr>
        <p:txBody>
          <a:bodyPr/>
          <a:lstStyle/>
          <a:p>
            <a:pPr algn="l" rtl="0"/>
            <a:r>
              <a:rPr lang="ru-RU" dirty="0"/>
              <a:t>Критически важные компоненты программ </a:t>
            </a:r>
            <a:r>
              <a:rPr lang="fr-CH" dirty="0"/>
              <a:t>(</a:t>
            </a:r>
            <a:r>
              <a:rPr lang="en-US" dirty="0"/>
              <a:t>program essentials</a:t>
            </a:r>
            <a:r>
              <a:rPr lang="en-US" b="0" i="0" u="none" baseline="0" dirty="0"/>
              <a:t>)</a:t>
            </a:r>
            <a:endParaRPr lang="ru-RU" sz="2400" dirty="0"/>
          </a:p>
        </p:txBody>
      </p:sp>
      <p:sp>
        <p:nvSpPr>
          <p:cNvPr id="3" name="Slide Number Placeholder 2">
            <a:extLst>
              <a:ext uri="{FF2B5EF4-FFF2-40B4-BE49-F238E27FC236}">
                <a16:creationId xmlns="" xmlns:a16="http://schemas.microsoft.com/office/drawing/2014/main" id="{44F04BB0-DDBA-488E-AED0-D469E471D7D4}"/>
              </a:ext>
            </a:extLst>
          </p:cNvPr>
          <p:cNvSpPr>
            <a:spLocks noGrp="1"/>
          </p:cNvSpPr>
          <p:nvPr>
            <p:ph type="sldNum" sz="quarter" idx="10"/>
          </p:nvPr>
        </p:nvSpPr>
        <p:spPr>
          <a:xfrm>
            <a:off x="11391330" y="6196519"/>
            <a:ext cx="466724" cy="293181"/>
          </a:xfrm>
        </p:spPr>
        <p:txBody>
          <a:bodyPr/>
          <a:lstStyle/>
          <a:p>
            <a:pPr algn="r" rtl="0"/>
            <a:fld id="{2AAA7032-8CB7-40F4-9CB9-A644B8ADA1F8}" type="slidenum">
              <a:rPr/>
              <a:pPr algn="r" rtl="0"/>
              <a:t>18</a:t>
            </a:fld>
            <a:endParaRPr lang="ru-RU" dirty="0"/>
          </a:p>
        </p:txBody>
      </p:sp>
      <p:sp>
        <p:nvSpPr>
          <p:cNvPr id="13" name="TextBox 12">
            <a:extLst>
              <a:ext uri="{FF2B5EF4-FFF2-40B4-BE49-F238E27FC236}">
                <a16:creationId xmlns="" xmlns:a16="http://schemas.microsoft.com/office/drawing/2014/main" id="{2C519959-88BB-2B6C-0C51-B08F06ADEE7F}"/>
              </a:ext>
            </a:extLst>
          </p:cNvPr>
          <p:cNvSpPr txBox="1"/>
          <p:nvPr/>
        </p:nvSpPr>
        <p:spPr>
          <a:xfrm>
            <a:off x="229952" y="1333912"/>
            <a:ext cx="11628101" cy="977191"/>
          </a:xfrm>
          <a:prstGeom prst="rect">
            <a:avLst/>
          </a:prstGeom>
          <a:noFill/>
        </p:spPr>
        <p:txBody>
          <a:bodyPr wrap="square" rtlCol="0">
            <a:spAutoFit/>
          </a:bodyPr>
          <a:lstStyle/>
          <a:p>
            <a:pPr algn="l" rtl="0">
              <a:lnSpc>
                <a:spcPts val="2300"/>
              </a:lnSpc>
              <a:spcAft>
                <a:spcPts val="600"/>
              </a:spcAft>
            </a:pPr>
            <a:r>
              <a:rPr lang="ru-RU" sz="2400" b="0" i="0" u="none" baseline="0" dirty="0"/>
              <a:t>Ключевые, основанные на фактических данных и нормативной базе мероприятия и подходы, направленные на достижение амбициозных целей, поставленных в глобальных планах.</a:t>
            </a:r>
          </a:p>
        </p:txBody>
      </p:sp>
      <p:grpSp>
        <p:nvGrpSpPr>
          <p:cNvPr id="4" name="Group 3">
            <a:extLst>
              <a:ext uri="{FF2B5EF4-FFF2-40B4-BE49-F238E27FC236}">
                <a16:creationId xmlns="" xmlns:a16="http://schemas.microsoft.com/office/drawing/2014/main" id="{31A63809-829D-4E27-43AC-274AE5479C9D}"/>
              </a:ext>
            </a:extLst>
          </p:cNvPr>
          <p:cNvGrpSpPr/>
          <p:nvPr/>
        </p:nvGrpSpPr>
        <p:grpSpPr>
          <a:xfrm>
            <a:off x="311090" y="2599888"/>
            <a:ext cx="1239323" cy="1109952"/>
            <a:chOff x="151327" y="3705099"/>
            <a:chExt cx="2367677" cy="2357853"/>
          </a:xfrm>
        </p:grpSpPr>
        <p:pic>
          <p:nvPicPr>
            <p:cNvPr id="8" name="Picture 7">
              <a:extLst>
                <a:ext uri="{FF2B5EF4-FFF2-40B4-BE49-F238E27FC236}">
                  <a16:creationId xmlns="" xmlns:a16="http://schemas.microsoft.com/office/drawing/2014/main" id="{5E0CF9DF-E641-EAC7-EEAD-8CD37BB2BB8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327" y="3705099"/>
              <a:ext cx="2367677" cy="2357853"/>
            </a:xfrm>
            <a:prstGeom prst="rect">
              <a:avLst/>
            </a:prstGeom>
          </p:spPr>
        </p:pic>
        <p:sp>
          <p:nvSpPr>
            <p:cNvPr id="12" name="Rectangle 11">
              <a:extLst>
                <a:ext uri="{FF2B5EF4-FFF2-40B4-BE49-F238E27FC236}">
                  <a16:creationId xmlns="" xmlns:a16="http://schemas.microsoft.com/office/drawing/2014/main" id="{2D1C1D4A-5374-AD25-EF26-2734220276DC}"/>
                </a:ext>
              </a:extLst>
            </p:cNvPr>
            <p:cNvSpPr/>
            <p:nvPr/>
          </p:nvSpPr>
          <p:spPr>
            <a:xfrm>
              <a:off x="477982" y="3956126"/>
              <a:ext cx="561109" cy="699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4" name="Rectangle 13">
              <a:extLst>
                <a:ext uri="{FF2B5EF4-FFF2-40B4-BE49-F238E27FC236}">
                  <a16:creationId xmlns="" xmlns:a16="http://schemas.microsoft.com/office/drawing/2014/main" id="{314118C9-4E98-DCC5-B7F3-31A7F58F6AE1}"/>
                </a:ext>
              </a:extLst>
            </p:cNvPr>
            <p:cNvSpPr/>
            <p:nvPr/>
          </p:nvSpPr>
          <p:spPr>
            <a:xfrm>
              <a:off x="477981" y="5090651"/>
              <a:ext cx="561109" cy="699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5" name="Rectangle 14">
              <a:extLst>
                <a:ext uri="{FF2B5EF4-FFF2-40B4-BE49-F238E27FC236}">
                  <a16:creationId xmlns="" xmlns:a16="http://schemas.microsoft.com/office/drawing/2014/main" id="{DE8AF4CF-31FB-A8CD-8737-57592EB94C2C}"/>
                </a:ext>
              </a:extLst>
            </p:cNvPr>
            <p:cNvSpPr/>
            <p:nvPr/>
          </p:nvSpPr>
          <p:spPr>
            <a:xfrm>
              <a:off x="1555172" y="3956126"/>
              <a:ext cx="762001" cy="657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6" name="Rectangle 15">
              <a:extLst>
                <a:ext uri="{FF2B5EF4-FFF2-40B4-BE49-F238E27FC236}">
                  <a16:creationId xmlns="" xmlns:a16="http://schemas.microsoft.com/office/drawing/2014/main" id="{D2012124-C8BD-E2DE-16CD-6DD4F78389D7}"/>
                </a:ext>
              </a:extLst>
            </p:cNvPr>
            <p:cNvSpPr/>
            <p:nvPr/>
          </p:nvSpPr>
          <p:spPr>
            <a:xfrm>
              <a:off x="1555172" y="5131655"/>
              <a:ext cx="746047" cy="657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18" name="Picture 17" descr="Иконка&#10;&#10;Описание создается автоматически">
              <a:extLst>
                <a:ext uri="{FF2B5EF4-FFF2-40B4-BE49-F238E27FC236}">
                  <a16:creationId xmlns="" xmlns:a16="http://schemas.microsoft.com/office/drawing/2014/main" id="{CC1D1015-D426-E9B3-E279-95D2679EFE2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9084" y="4063168"/>
              <a:ext cx="663909" cy="663909"/>
            </a:xfrm>
            <a:prstGeom prst="rect">
              <a:avLst/>
            </a:prstGeom>
          </p:spPr>
        </p:pic>
        <p:pic>
          <p:nvPicPr>
            <p:cNvPr id="20" name="Picture 19" descr="Иконка&#10;&#10;Описание создается автоматически">
              <a:extLst>
                <a:ext uri="{FF2B5EF4-FFF2-40B4-BE49-F238E27FC236}">
                  <a16:creationId xmlns="" xmlns:a16="http://schemas.microsoft.com/office/drawing/2014/main" id="{2833A465-C5B7-A984-3ED0-47BFA81121E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40388" y="4054123"/>
              <a:ext cx="560000" cy="560000"/>
            </a:xfrm>
            <a:prstGeom prst="rect">
              <a:avLst/>
            </a:prstGeom>
          </p:spPr>
        </p:pic>
        <p:pic>
          <p:nvPicPr>
            <p:cNvPr id="22" name="Picture 21" descr="Иконка&#10;&#10;Описание создается автоматически">
              <a:extLst>
                <a:ext uri="{FF2B5EF4-FFF2-40B4-BE49-F238E27FC236}">
                  <a16:creationId xmlns="" xmlns:a16="http://schemas.microsoft.com/office/drawing/2014/main" id="{6C011921-392B-1F4F-EA7B-045122B8785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34827" y="5170262"/>
              <a:ext cx="580781" cy="580781"/>
            </a:xfrm>
            <a:prstGeom prst="rect">
              <a:avLst/>
            </a:prstGeom>
          </p:spPr>
        </p:pic>
        <p:pic>
          <p:nvPicPr>
            <p:cNvPr id="23" name="Picture 22" descr="Форма&#10;&#10;Описание создается автоматически с низкой степенью достоверности">
              <a:extLst>
                <a:ext uri="{FF2B5EF4-FFF2-40B4-BE49-F238E27FC236}">
                  <a16:creationId xmlns="" xmlns:a16="http://schemas.microsoft.com/office/drawing/2014/main" id="{921231E9-3214-41DF-E62D-BC9F9E525213}"/>
                </a:ext>
              </a:extLst>
            </p:cNvPr>
            <p:cNvPicPr>
              <a:picLocks noChangeAspect="1"/>
            </p:cNvPicPr>
            <p:nvPr/>
          </p:nvPicPr>
          <p:blipFill>
            <a:blip r:embed="rId1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51146" y="5045737"/>
              <a:ext cx="790744" cy="788827"/>
            </a:xfrm>
            <a:prstGeom prst="rect">
              <a:avLst/>
            </a:prstGeom>
          </p:spPr>
        </p:pic>
      </p:grpSp>
      <p:pic>
        <p:nvPicPr>
          <p:cNvPr id="10" name="Picture 9">
            <a:extLst>
              <a:ext uri="{FF2B5EF4-FFF2-40B4-BE49-F238E27FC236}">
                <a16:creationId xmlns="" xmlns:a16="http://schemas.microsoft.com/office/drawing/2014/main" id="{3B22382F-C4FD-D20F-CED4-D5F9C60C3C0D}"/>
              </a:ext>
            </a:extLst>
          </p:cNvPr>
          <p:cNvPicPr>
            <a:picLocks noChangeAspect="1"/>
          </p:cNvPicPr>
          <p:nvPr/>
        </p:nvPicPr>
        <p:blipFill>
          <a:blip r:embed="rId14"/>
          <a:stretch>
            <a:fillRect/>
          </a:stretch>
        </p:blipFill>
        <p:spPr>
          <a:xfrm>
            <a:off x="1660784" y="2599888"/>
            <a:ext cx="9600464" cy="3012583"/>
          </a:xfrm>
          <a:prstGeom prst="rect">
            <a:avLst/>
          </a:prstGeom>
        </p:spPr>
      </p:pic>
      <p:sp>
        <p:nvSpPr>
          <p:cNvPr id="11" name="TextBox 10">
            <a:extLst>
              <a:ext uri="{FF2B5EF4-FFF2-40B4-BE49-F238E27FC236}">
                <a16:creationId xmlns="" xmlns:a16="http://schemas.microsoft.com/office/drawing/2014/main" id="{8FC91CA1-A621-C376-2584-231D1F0600B4}"/>
              </a:ext>
            </a:extLst>
          </p:cNvPr>
          <p:cNvSpPr txBox="1"/>
          <p:nvPr/>
        </p:nvSpPr>
        <p:spPr>
          <a:xfrm>
            <a:off x="1457040" y="5751036"/>
            <a:ext cx="10904202" cy="738664"/>
          </a:xfrm>
          <a:prstGeom prst="rect">
            <a:avLst/>
          </a:prstGeom>
          <a:noFill/>
        </p:spPr>
        <p:txBody>
          <a:bodyPr wrap="square" rtlCol="0">
            <a:spAutoFit/>
          </a:bodyPr>
          <a:lstStyle/>
          <a:p>
            <a:r>
              <a:rPr lang="ru-RU" sz="1400" b="0" i="0" u="none" baseline="0" dirty="0"/>
              <a:t>Показанный выше наглядный пример – страны могут использовать эту информацию для оценки текущего соответствия основным положениям программы и содействия обсуждению </a:t>
            </a:r>
            <a:r>
              <a:rPr lang="ru-RU" sz="1400" dirty="0"/>
              <a:t>вопросов о выполнении основных положений программы в </a:t>
            </a:r>
            <a:r>
              <a:rPr lang="ru-RU" sz="1400" b="0" i="0" u="none" baseline="0" dirty="0"/>
              <a:t>ходе странового диалога.</a:t>
            </a:r>
            <a:endParaRPr lang="ru-RU" sz="1600" dirty="0"/>
          </a:p>
        </p:txBody>
      </p:sp>
    </p:spTree>
    <p:custDataLst>
      <p:tags r:id="rId2"/>
    </p:custDataLst>
    <p:extLst>
      <p:ext uri="{BB962C8B-B14F-4D97-AF65-F5344CB8AC3E}">
        <p14:creationId xmlns:p14="http://schemas.microsoft.com/office/powerpoint/2010/main" val="326284343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E843892B-3EEB-8B0F-EE0C-AE736820429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4"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 xmlns:a16="http://schemas.microsoft.com/office/drawing/2014/main" id="{E843892B-3EEB-8B0F-EE0C-AE73682042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 xmlns:a16="http://schemas.microsoft.com/office/drawing/2014/main" id="{76ECC039-68D1-E8F3-E718-E09034ACED34}"/>
              </a:ext>
            </a:extLst>
          </p:cNvPr>
          <p:cNvSpPr>
            <a:spLocks noGrp="1"/>
          </p:cNvSpPr>
          <p:nvPr>
            <p:ph type="sldNum" sz="quarter" idx="12"/>
          </p:nvPr>
        </p:nvSpPr>
        <p:spPr/>
        <p:txBody>
          <a:bodyPr/>
          <a:lstStyle/>
          <a:p>
            <a:pPr algn="r" rtl="0"/>
            <a:fld id="{9E2BE927-25C7-4379-86F1-C17ED9D2A7F2}" type="slidenum">
              <a:rPr/>
              <a:pPr algn="r" rtl="0"/>
              <a:t>19</a:t>
            </a:fld>
            <a:endParaRPr lang="ru-RU" dirty="0"/>
          </a:p>
        </p:txBody>
      </p:sp>
      <p:sp>
        <p:nvSpPr>
          <p:cNvPr id="3" name="Title 2">
            <a:extLst>
              <a:ext uri="{FF2B5EF4-FFF2-40B4-BE49-F238E27FC236}">
                <a16:creationId xmlns="" xmlns:a16="http://schemas.microsoft.com/office/drawing/2014/main" id="{511FA79B-3F51-FEE0-4152-E281D2169841}"/>
              </a:ext>
            </a:extLst>
          </p:cNvPr>
          <p:cNvSpPr>
            <a:spLocks noGrp="1"/>
          </p:cNvSpPr>
          <p:nvPr>
            <p:ph type="title"/>
          </p:nvPr>
        </p:nvSpPr>
        <p:spPr/>
        <p:txBody>
          <a:bodyPr vert="horz"/>
          <a:lstStyle/>
          <a:p>
            <a:pPr algn="l" rtl="0"/>
            <a:r>
              <a:rPr lang="ru-RU" sz="2800" dirty="0"/>
              <a:t>Критически важные компоненты программ </a:t>
            </a:r>
            <a:r>
              <a:rPr lang="fr-CH" sz="2800" dirty="0"/>
              <a:t>: </a:t>
            </a:r>
            <a:r>
              <a:rPr lang="ru-RU" sz="2800" b="0" i="0" u="none" baseline="0" dirty="0"/>
              <a:t>Примеры </a:t>
            </a:r>
          </a:p>
        </p:txBody>
      </p:sp>
      <p:sp>
        <p:nvSpPr>
          <p:cNvPr id="11" name="TextBox 10">
            <a:extLst>
              <a:ext uri="{FF2B5EF4-FFF2-40B4-BE49-F238E27FC236}">
                <a16:creationId xmlns="" xmlns:a16="http://schemas.microsoft.com/office/drawing/2014/main" id="{16A90CF0-A032-A7DF-03A7-E3D197C6A94A}"/>
              </a:ext>
            </a:extLst>
          </p:cNvPr>
          <p:cNvSpPr txBox="1"/>
          <p:nvPr/>
        </p:nvSpPr>
        <p:spPr>
          <a:xfrm>
            <a:off x="669933" y="5704674"/>
            <a:ext cx="10851769" cy="738664"/>
          </a:xfrm>
          <a:prstGeom prst="rect">
            <a:avLst/>
          </a:prstGeom>
          <a:noFill/>
        </p:spPr>
        <p:txBody>
          <a:bodyPr wrap="square" rtlCol="0">
            <a:spAutoFit/>
          </a:bodyPr>
          <a:lstStyle/>
          <a:p>
            <a:pPr algn="l" rtl="0">
              <a:spcBef>
                <a:spcPts val="0"/>
              </a:spcBef>
              <a:buClr>
                <a:srgbClr val="5F5F5F">
                  <a:lumMod val="60000"/>
                  <a:lumOff val="40000"/>
                </a:srgbClr>
              </a:buClr>
              <a:defRPr/>
            </a:pPr>
            <a:r>
              <a:rPr lang="ru-RU" sz="1400" b="0" i="1" u="none" baseline="0" dirty="0"/>
              <a:t>Полный перечень Критически важных компонентов программ в отношении каждого заболевания см. в опубликованных информационных бюллетенях </a:t>
            </a:r>
            <a:r>
              <a:rPr lang="ru-RU" sz="1400" b="0" i="1" u="none" baseline="0" dirty="0">
                <a:hlinkClick r:id="rId6"/>
              </a:rPr>
              <a:t>по ВИЧ</a:t>
            </a:r>
            <a:r>
              <a:rPr lang="ru-RU" sz="1400" b="0" i="1" u="none" baseline="0" dirty="0"/>
              <a:t> / </a:t>
            </a:r>
            <a:r>
              <a:rPr lang="ru-RU" sz="1400" b="0" i="1" u="none" baseline="0" dirty="0">
                <a:hlinkClick r:id="rId7"/>
              </a:rPr>
              <a:t>туберкулезу.</a:t>
            </a:r>
            <a:r>
              <a:rPr lang="ru-RU" sz="1400" b="0" i="0" u="none" baseline="0" dirty="0"/>
              <a:t> </a:t>
            </a:r>
          </a:p>
          <a:p>
            <a:pPr algn="l" rtl="0"/>
            <a:r>
              <a:rPr lang="ru-RU" sz="1400" b="0" i="0" u="none" baseline="0" dirty="0"/>
              <a:t> </a:t>
            </a:r>
          </a:p>
        </p:txBody>
      </p:sp>
      <p:sp>
        <p:nvSpPr>
          <p:cNvPr id="12" name="Rectangle 11">
            <a:extLst>
              <a:ext uri="{FF2B5EF4-FFF2-40B4-BE49-F238E27FC236}">
                <a16:creationId xmlns="" xmlns:a16="http://schemas.microsoft.com/office/drawing/2014/main" id="{681B8AD7-144C-52AF-EA90-83596AED4FA1}"/>
              </a:ext>
            </a:extLst>
          </p:cNvPr>
          <p:cNvSpPr/>
          <p:nvPr/>
        </p:nvSpPr>
        <p:spPr>
          <a:xfrm>
            <a:off x="845224" y="1399610"/>
            <a:ext cx="4464906" cy="403171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3" name="Rectangle 12">
            <a:extLst>
              <a:ext uri="{FF2B5EF4-FFF2-40B4-BE49-F238E27FC236}">
                <a16:creationId xmlns="" xmlns:a16="http://schemas.microsoft.com/office/drawing/2014/main" id="{814FAEB0-1664-39D9-494B-2C1BC7581231}"/>
              </a:ext>
            </a:extLst>
          </p:cNvPr>
          <p:cNvSpPr/>
          <p:nvPr/>
        </p:nvSpPr>
        <p:spPr>
          <a:xfrm>
            <a:off x="5991061" y="1404751"/>
            <a:ext cx="4770497" cy="403171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9" name="Rectangle 18">
            <a:extLst>
              <a:ext uri="{FF2B5EF4-FFF2-40B4-BE49-F238E27FC236}">
                <a16:creationId xmlns="" xmlns:a16="http://schemas.microsoft.com/office/drawing/2014/main" id="{61328AF9-9A26-737B-BC14-8FCFBBE64715}"/>
              </a:ext>
            </a:extLst>
          </p:cNvPr>
          <p:cNvSpPr/>
          <p:nvPr/>
        </p:nvSpPr>
        <p:spPr>
          <a:xfrm>
            <a:off x="845224" y="1401451"/>
            <a:ext cx="4464906" cy="468000"/>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ru-RU" b="1" i="0" u="none" baseline="0" dirty="0"/>
              <a:t>ВИЧ</a:t>
            </a:r>
          </a:p>
        </p:txBody>
      </p:sp>
      <p:sp>
        <p:nvSpPr>
          <p:cNvPr id="20" name="Rectangle 19">
            <a:extLst>
              <a:ext uri="{FF2B5EF4-FFF2-40B4-BE49-F238E27FC236}">
                <a16:creationId xmlns="" xmlns:a16="http://schemas.microsoft.com/office/drawing/2014/main" id="{DF3A5B37-4215-1BB2-766B-9C619D81E59B}"/>
              </a:ext>
            </a:extLst>
          </p:cNvPr>
          <p:cNvSpPr/>
          <p:nvPr/>
        </p:nvSpPr>
        <p:spPr>
          <a:xfrm>
            <a:off x="5991061" y="1421538"/>
            <a:ext cx="4770496" cy="46800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ru-RU" b="1" i="0" u="none" baseline="0" dirty="0"/>
              <a:t>Туберкулез</a:t>
            </a:r>
          </a:p>
        </p:txBody>
      </p:sp>
      <p:pic>
        <p:nvPicPr>
          <p:cNvPr id="22" name="Graphic 21">
            <a:extLst>
              <a:ext uri="{FF2B5EF4-FFF2-40B4-BE49-F238E27FC236}">
                <a16:creationId xmlns="" xmlns:a16="http://schemas.microsoft.com/office/drawing/2014/main" id="{015A27FF-BB8D-DE07-D7EE-83DB4A7851F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5224" y="903058"/>
            <a:ext cx="396734" cy="396734"/>
          </a:xfrm>
          <a:prstGeom prst="rect">
            <a:avLst/>
          </a:prstGeom>
        </p:spPr>
      </p:pic>
      <p:pic>
        <p:nvPicPr>
          <p:cNvPr id="23" name="Graphic 22">
            <a:extLst>
              <a:ext uri="{FF2B5EF4-FFF2-40B4-BE49-F238E27FC236}">
                <a16:creationId xmlns="" xmlns:a16="http://schemas.microsoft.com/office/drawing/2014/main" id="{2ECAF641-9FBC-BB28-A19B-025017ADD28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5991061" y="891716"/>
            <a:ext cx="396734" cy="396734"/>
          </a:xfrm>
          <a:prstGeom prst="rect">
            <a:avLst/>
          </a:prstGeom>
        </p:spPr>
      </p:pic>
      <p:sp>
        <p:nvSpPr>
          <p:cNvPr id="25" name="TextBox 24">
            <a:extLst>
              <a:ext uri="{FF2B5EF4-FFF2-40B4-BE49-F238E27FC236}">
                <a16:creationId xmlns="" xmlns:a16="http://schemas.microsoft.com/office/drawing/2014/main" id="{0124C039-926A-F19D-4AAE-F8A500F2F40B}"/>
              </a:ext>
            </a:extLst>
          </p:cNvPr>
          <p:cNvSpPr txBox="1"/>
          <p:nvPr/>
        </p:nvSpPr>
        <p:spPr>
          <a:xfrm>
            <a:off x="6095818" y="1869451"/>
            <a:ext cx="4560984" cy="3477875"/>
          </a:xfrm>
          <a:prstGeom prst="rect">
            <a:avLst/>
          </a:prstGeom>
          <a:noFill/>
        </p:spPr>
        <p:txBody>
          <a:bodyPr wrap="square" lIns="91440" tIns="45720" rIns="91440" bIns="45720" rtlCol="0" anchor="t">
            <a:spAutoFit/>
          </a:bodyPr>
          <a:lstStyle/>
          <a:p>
            <a:pPr marL="182880" indent="-182880" algn="l" rtl="0">
              <a:spcAft>
                <a:spcPts val="600"/>
              </a:spcAft>
              <a:buFont typeface="Arial" panose="020B0604020202020204" pitchFamily="34" charset="0"/>
              <a:buChar char="•"/>
            </a:pPr>
            <a:r>
              <a:rPr lang="ru-RU" sz="1400" b="0" i="0" u="none" baseline="0" dirty="0">
                <a:solidFill>
                  <a:srgbClr val="000000"/>
                </a:solidFill>
                <a:effectLst/>
                <a:ea typeface="Times New Roman" panose="02020603050405020304" pitchFamily="18" charset="0"/>
                <a:cs typeface="Arial"/>
              </a:rPr>
              <a:t>Систематический скрининг на туберкулез для лиц, подверженных наибольшему риску (ключевые и уязвимые группы населения), в том числе с использованием рентгенографии грудной клетки с применением или без применения системы компьютерного поиска.</a:t>
            </a:r>
            <a:r>
              <a:rPr lang="ru-RU" sz="1400" b="0" i="0" u="none" baseline="0" dirty="0">
                <a:solidFill>
                  <a:srgbClr val="000000"/>
                </a:solidFill>
                <a:ea typeface="Times New Roman" panose="02020603050405020304" pitchFamily="18" charset="0"/>
                <a:cs typeface="Arial"/>
              </a:rPr>
              <a:t> </a:t>
            </a:r>
            <a:endParaRPr lang="ru-RU" sz="1400" dirty="0">
              <a:solidFill>
                <a:srgbClr val="000000"/>
              </a:solidFill>
              <a:effectLst/>
              <a:ea typeface="Times New Roman" panose="02020603050405020304" pitchFamily="18" charset="0"/>
              <a:cs typeface="Arial"/>
            </a:endParaRPr>
          </a:p>
          <a:p>
            <a:pPr marL="182880" indent="-182880" algn="l" rtl="0">
              <a:spcAft>
                <a:spcPts val="600"/>
              </a:spcAft>
              <a:buFont typeface="Arial" panose="020B0604020202020204" pitchFamily="34" charset="0"/>
              <a:buChar char="•"/>
            </a:pPr>
            <a:r>
              <a:rPr lang="ru-RU" sz="1400" b="0" i="0" u="none" baseline="0" dirty="0">
                <a:solidFill>
                  <a:srgbClr val="000000"/>
                </a:solidFill>
                <a:effectLst/>
                <a:ea typeface="Times New Roman" panose="02020603050405020304" pitchFamily="18" charset="0"/>
                <a:cs typeface="Arial"/>
              </a:rPr>
              <a:t>Все люди, живущие с ВИЧ и активной формой туберкулеза, начинают получать АРВ-терапию как можно раньше в соответствии с рекомендациями.</a:t>
            </a:r>
          </a:p>
          <a:p>
            <a:pPr marL="182880" indent="-182880" algn="l" rtl="0">
              <a:spcAft>
                <a:spcPts val="600"/>
              </a:spcAft>
              <a:buFont typeface="Arial" panose="020B0604020202020204" pitchFamily="34" charset="0"/>
              <a:buChar char="•"/>
            </a:pPr>
            <a:r>
              <a:rPr lang="ru-RU" sz="1400" b="0" i="0" u="none" baseline="0" dirty="0">
                <a:latin typeface="+mn-lt"/>
                <a:ea typeface="+mn-lt"/>
                <a:cs typeface="+mn-lt"/>
              </a:rPr>
              <a:t>Многолетний план по обеспечению всеобщего использования экспресс-молекулярных анализов в качестве первоначального теста для диагностики туберкулеза у всех людей с подозрением на туберкулез, реализация которого осуществляется по плану.</a:t>
            </a:r>
            <a:endParaRPr lang="ru-RU" sz="1400" dirty="0">
              <a:effectLst/>
              <a:ea typeface="Arial" panose="020B0604020202020204" pitchFamily="34" charset="0"/>
              <a:cs typeface="Arial"/>
            </a:endParaRPr>
          </a:p>
        </p:txBody>
      </p:sp>
      <p:sp>
        <p:nvSpPr>
          <p:cNvPr id="31" name="TextBox 30">
            <a:extLst>
              <a:ext uri="{FF2B5EF4-FFF2-40B4-BE49-F238E27FC236}">
                <a16:creationId xmlns="" xmlns:a16="http://schemas.microsoft.com/office/drawing/2014/main" id="{8C51C89D-15DD-F1C1-555A-CFCE3DE38C5C}"/>
              </a:ext>
            </a:extLst>
          </p:cNvPr>
          <p:cNvSpPr txBox="1"/>
          <p:nvPr/>
        </p:nvSpPr>
        <p:spPr>
          <a:xfrm>
            <a:off x="993179" y="1913461"/>
            <a:ext cx="4206781" cy="3262432"/>
          </a:xfrm>
          <a:prstGeom prst="rect">
            <a:avLst/>
          </a:prstGeom>
          <a:noFill/>
        </p:spPr>
        <p:txBody>
          <a:bodyPr wrap="square">
            <a:spAutoFit/>
          </a:bodyPr>
          <a:lstStyle/>
          <a:p>
            <a:pPr marL="182880" marR="0" lvl="0" indent="-182880" algn="l" rtl="0" eaLnBrk="1" fontAlgn="auto" latinLnBrk="0" hangingPunct="1">
              <a:lnSpc>
                <a:spcPct val="100000"/>
              </a:lnSpc>
              <a:spcBef>
                <a:spcPts val="0"/>
              </a:spcBef>
              <a:spcAft>
                <a:spcPts val="600"/>
              </a:spcAft>
              <a:buClrTx/>
              <a:buSzTx/>
              <a:buFont typeface="Arial" panose="020B0604020202020204" pitchFamily="34" charset="0"/>
              <a:buChar char="•"/>
            </a:pPr>
            <a:r>
              <a:rPr kumimoji="0" lang="ru-RU" sz="1400" b="0" i="0" u="none" strike="noStrike" kern="1200" cap="none" spc="0" normalizeH="0" baseline="0" dirty="0">
                <a:ln>
                  <a:noFill/>
                </a:ln>
                <a:solidFill>
                  <a:schemeClr val="tx1">
                    <a:lumMod val="50000"/>
                  </a:schemeClr>
                </a:solidFill>
                <a:effectLst/>
                <a:uLnTx/>
                <a:uFillTx/>
                <a:ea typeface="+mn-ea"/>
                <a:cs typeface="+mn-cs"/>
              </a:rPr>
              <a:t>Доконтактная профилактика (ДКП)</a:t>
            </a:r>
            <a:r>
              <a:rPr lang="ru-RU" sz="1400" b="0" i="0" u="none" strike="noStrike" kern="1200" cap="none" spc="0" normalizeH="0" baseline="0" dirty="0">
                <a:ln>
                  <a:noFill/>
                </a:ln>
                <a:solidFill>
                  <a:schemeClr val="tx1">
                    <a:lumMod val="50000"/>
                  </a:schemeClr>
                </a:solidFill>
                <a:effectLst/>
                <a:uLnTx/>
                <a:uFillTx/>
                <a:ea typeface="+mn-ea"/>
                <a:cs typeface="+mn-cs"/>
              </a:rPr>
              <a:t> доступна всем людям</a:t>
            </a:r>
            <a:r>
              <a:rPr kumimoji="0" lang="ru-RU" sz="1400" b="0" i="0" u="none" strike="noStrike" kern="1200" cap="none" spc="0" normalizeH="0" baseline="0" dirty="0">
                <a:ln>
                  <a:noFill/>
                </a:ln>
                <a:solidFill>
                  <a:schemeClr val="tx1">
                    <a:lumMod val="50000"/>
                  </a:schemeClr>
                </a:solidFill>
                <a:effectLst/>
                <a:uLnTx/>
                <a:uFillTx/>
                <a:ea typeface="+mn-ea"/>
                <a:cs typeface="+mn-cs"/>
              </a:rPr>
              <a:t> с повышенным риском заражения ВИЧ, а постконтактная профилактика (ПКП) доступна для тех, кто отвечает критериям.</a:t>
            </a:r>
            <a:r>
              <a:rPr lang="ru-RU" sz="1400" b="0" i="0" u="none" strike="noStrike" kern="1200" cap="none" spc="0" normalizeH="0" baseline="0" dirty="0">
                <a:ln>
                  <a:noFill/>
                </a:ln>
                <a:solidFill>
                  <a:schemeClr val="tx1">
                    <a:lumMod val="50000"/>
                  </a:schemeClr>
                </a:solidFill>
                <a:effectLst/>
                <a:uLnTx/>
                <a:uFillTx/>
                <a:ea typeface="+mn-ea"/>
                <a:cs typeface="+mn-cs"/>
              </a:rPr>
              <a:t> </a:t>
            </a:r>
          </a:p>
          <a:p>
            <a:pPr marL="182880" indent="-182880" algn="l" rtl="0">
              <a:spcAft>
                <a:spcPts val="600"/>
              </a:spcAft>
              <a:buFont typeface="Arial" panose="020B0604020202020204" pitchFamily="34" charset="0"/>
              <a:buChar char="•"/>
            </a:pPr>
            <a:r>
              <a:rPr kumimoji="0" lang="ru-RU" sz="1400" b="0" i="0" u="none" strike="noStrike" kern="1200" cap="none" spc="0" normalizeH="0" baseline="0" dirty="0">
                <a:ln>
                  <a:noFill/>
                </a:ln>
                <a:solidFill>
                  <a:schemeClr val="tx1">
                    <a:lumMod val="50000"/>
                  </a:schemeClr>
                </a:solidFill>
                <a:effectLst/>
                <a:uLnTx/>
                <a:uFillTx/>
                <a:ea typeface="+mn-ea"/>
                <a:cs typeface="+mn-cs"/>
              </a:rPr>
              <a:t>Быстрое начало АРТ происходит после постановки подтвержденного диагноза ВИЧ</a:t>
            </a:r>
            <a:r>
              <a:rPr lang="ru-RU" sz="1400" b="0" i="0" u="none" strike="noStrike" kern="1200" cap="none" spc="0" normalizeH="0" baseline="0" dirty="0">
                <a:ln>
                  <a:noFill/>
                </a:ln>
                <a:solidFill>
                  <a:schemeClr val="tx1">
                    <a:lumMod val="50000"/>
                  </a:schemeClr>
                </a:solidFill>
                <a:effectLst/>
                <a:uLnTx/>
                <a:uFillTx/>
                <a:ea typeface="+mn-ea"/>
                <a:cs typeface="+mn-cs"/>
              </a:rPr>
              <a:t> для</a:t>
            </a:r>
            <a:r>
              <a:rPr kumimoji="0" lang="ru-RU" sz="1400" b="0" i="0" u="none" strike="noStrike" kern="1200" cap="none" spc="0" normalizeH="0" baseline="0" dirty="0">
                <a:ln>
                  <a:noFill/>
                </a:ln>
                <a:solidFill>
                  <a:schemeClr val="tx1">
                    <a:lumMod val="50000"/>
                  </a:schemeClr>
                </a:solidFill>
                <a:effectLst/>
                <a:uLnTx/>
                <a:uFillTx/>
                <a:ea typeface="+mn-ea"/>
                <a:cs typeface="+mn-cs"/>
              </a:rPr>
              <a:t> всех людей, независимо от возраста, пола или гендерной ориентации.</a:t>
            </a:r>
            <a:r>
              <a:rPr lang="ru-RU" sz="1400" b="0" i="0" u="none" strike="noStrike" kern="1200" cap="none" spc="0" normalizeH="0" baseline="0" dirty="0">
                <a:ln>
                  <a:noFill/>
                </a:ln>
                <a:solidFill>
                  <a:schemeClr val="tx1">
                    <a:lumMod val="50000"/>
                  </a:schemeClr>
                </a:solidFill>
                <a:effectLst/>
                <a:uLnTx/>
                <a:uFillTx/>
                <a:ea typeface="+mn-ea"/>
                <a:cs typeface="+mn-cs"/>
              </a:rPr>
              <a:t> </a:t>
            </a:r>
            <a:endParaRPr lang="ru-RU" sz="1400" dirty="0">
              <a:solidFill>
                <a:schemeClr val="tx1">
                  <a:lumMod val="50000"/>
                </a:schemeClr>
              </a:solidFill>
            </a:endParaRPr>
          </a:p>
          <a:p>
            <a:pPr marL="182880" indent="-182880" algn="l" rtl="0">
              <a:spcAft>
                <a:spcPts val="600"/>
              </a:spcAft>
              <a:buFont typeface="Arial" panose="020B0604020202020204" pitchFamily="34" charset="0"/>
              <a:buChar char="•"/>
            </a:pPr>
            <a:r>
              <a:rPr lang="ru-RU" sz="1400" b="0" i="0" u="none" strike="noStrike" kern="1200" cap="none" spc="0" normalizeH="0" baseline="0" dirty="0">
                <a:ln>
                  <a:noFill/>
                </a:ln>
                <a:solidFill>
                  <a:schemeClr val="tx1"/>
                </a:solidFill>
                <a:effectLst/>
                <a:uLnTx/>
                <a:uFillTx/>
                <a:ea typeface="+mn-ea"/>
                <a:cs typeface="+mn-cs"/>
              </a:rPr>
              <a:t>Ответные меры для ключевых и уязвимых групп населения включают мероприятия, направленные на снижение барьеров, связанных с правами человека и гендерными факторами.</a:t>
            </a:r>
          </a:p>
        </p:txBody>
      </p:sp>
    </p:spTree>
    <p:extLst>
      <p:ext uri="{BB962C8B-B14F-4D97-AF65-F5344CB8AC3E}">
        <p14:creationId xmlns:p14="http://schemas.microsoft.com/office/powerpoint/2010/main" val="2999063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 xmlns:a16="http://schemas.microsoft.com/office/drawing/2014/main" id="{A232E290-D32D-4EDB-8CF8-659C886410A4}"/>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 name="think-cell Slide" r:id="rId6" imgW="359" imgH="358" progId="TCLayout.ActiveDocument.1">
                  <p:embed/>
                </p:oleObj>
              </mc:Choice>
              <mc:Fallback>
                <p:oleObj name="think-cell Slide" r:id="rId6" imgW="359" imgH="358" progId="TCLayout.ActiveDocument.1">
                  <p:embed/>
                  <p:pic>
                    <p:nvPicPr>
                      <p:cNvPr id="7" name="Object 6" hidden="1">
                        <a:extLst>
                          <a:ext uri="{FF2B5EF4-FFF2-40B4-BE49-F238E27FC236}">
                            <a16:creationId xmlns="" xmlns:a16="http://schemas.microsoft.com/office/drawing/2014/main" id="{A232E290-D32D-4EDB-8CF8-659C886410A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 xmlns:a16="http://schemas.microsoft.com/office/drawing/2014/main" id="{14ECE820-BE53-42FD-8CBF-5291B6265366}"/>
              </a:ext>
            </a:extLst>
          </p:cNvPr>
          <p:cNvSpPr>
            <a:spLocks noGrp="1"/>
          </p:cNvSpPr>
          <p:nvPr>
            <p:ph type="title"/>
          </p:nvPr>
        </p:nvSpPr>
        <p:spPr>
          <a:xfrm>
            <a:off x="365760" y="338328"/>
            <a:ext cx="11473224" cy="730788"/>
          </a:xfrm>
        </p:spPr>
        <p:txBody>
          <a:bodyPr vert="horz"/>
          <a:lstStyle/>
          <a:p>
            <a:pPr algn="l" rtl="0"/>
            <a:r>
              <a:rPr lang="ru-RU" sz="3200" b="0" i="0" u="none" baseline="0" dirty="0"/>
              <a:t>Стратегия Глобального фонда (2023–2028 гг.)</a:t>
            </a:r>
          </a:p>
        </p:txBody>
      </p:sp>
      <p:sp>
        <p:nvSpPr>
          <p:cNvPr id="6" name="Text Placeholder 5">
            <a:extLst>
              <a:ext uri="{FF2B5EF4-FFF2-40B4-BE49-F238E27FC236}">
                <a16:creationId xmlns="" xmlns:a16="http://schemas.microsoft.com/office/drawing/2014/main" id="{88325EBC-8613-4B11-9955-4F823804237F}"/>
              </a:ext>
            </a:extLst>
          </p:cNvPr>
          <p:cNvSpPr>
            <a:spLocks noGrp="1"/>
          </p:cNvSpPr>
          <p:nvPr>
            <p:ph type="body" idx="1"/>
          </p:nvPr>
        </p:nvSpPr>
        <p:spPr>
          <a:xfrm>
            <a:off x="190500" y="801323"/>
            <a:ext cx="12001500" cy="787370"/>
          </a:xfrm>
        </p:spPr>
        <p:txBody>
          <a:bodyPr>
            <a:normAutofit/>
          </a:bodyPr>
          <a:lstStyle/>
          <a:p>
            <a:pPr algn="l" rtl="0"/>
            <a:r>
              <a:rPr lang="ru-RU" sz="2400" b="0" i="0" u="none" baseline="0" dirty="0"/>
              <a:t>Борьба с пандемиями и построение более здорового и справедливого мира</a:t>
            </a:r>
          </a:p>
        </p:txBody>
      </p:sp>
      <p:sp>
        <p:nvSpPr>
          <p:cNvPr id="2" name="Slide Number Placeholder 1">
            <a:extLst>
              <a:ext uri="{FF2B5EF4-FFF2-40B4-BE49-F238E27FC236}">
                <a16:creationId xmlns="" xmlns:a16="http://schemas.microsoft.com/office/drawing/2014/main" id="{25D79635-55A2-4C8E-80D7-A8ABC29444F2}"/>
              </a:ext>
            </a:extLst>
          </p:cNvPr>
          <p:cNvSpPr>
            <a:spLocks noGrp="1"/>
          </p:cNvSpPr>
          <p:nvPr>
            <p:ph type="sldNum" sz="quarter" idx="12"/>
          </p:nvPr>
        </p:nvSpPr>
        <p:spPr/>
        <p:txBody>
          <a:bodyPr/>
          <a:lstStyle/>
          <a:p>
            <a:pPr algn="r" rtl="0"/>
            <a:fld id="{2AAA7032-8CB7-40F4-9CB9-A644B8ADA1F8}" type="slidenum">
              <a:rPr/>
              <a:pPr/>
              <a:t>2</a:t>
            </a:fld>
            <a:endParaRPr lang="ru-RU" dirty="0"/>
          </a:p>
        </p:txBody>
      </p:sp>
      <p:sp>
        <p:nvSpPr>
          <p:cNvPr id="16" name="Rectangle 15">
            <a:extLst>
              <a:ext uri="{FF2B5EF4-FFF2-40B4-BE49-F238E27FC236}">
                <a16:creationId xmlns="" xmlns:a16="http://schemas.microsoft.com/office/drawing/2014/main" id="{32F534D1-167A-CC87-A404-13DF8B7DD2CA}"/>
              </a:ext>
            </a:extLst>
          </p:cNvPr>
          <p:cNvSpPr/>
          <p:nvPr/>
        </p:nvSpPr>
        <p:spPr>
          <a:xfrm>
            <a:off x="8556887" y="1339015"/>
            <a:ext cx="3304388" cy="16649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lgn="ctr" rtl="0">
              <a:buFont typeface="Wingdings" panose="05000000000000000000" pitchFamily="2" charset="2"/>
              <a:buChar char="§"/>
            </a:pPr>
            <a:r>
              <a:rPr lang="ru-RU" b="0" i="0" u="none" baseline="0" dirty="0"/>
              <a:t>Обновленные формы запросов на финансирование</a:t>
            </a:r>
          </a:p>
          <a:p>
            <a:pPr marL="285750" indent="-285750" algn="ctr" rtl="0">
              <a:buFont typeface="Wingdings" panose="05000000000000000000" pitchFamily="2" charset="2"/>
              <a:buChar char="§"/>
            </a:pPr>
            <a:r>
              <a:rPr lang="ru-RU" b="0" i="0" u="none" baseline="0" dirty="0"/>
              <a:t>Новые приложения</a:t>
            </a:r>
          </a:p>
          <a:p>
            <a:pPr marL="285750" indent="-285750" algn="ctr" rtl="0">
              <a:buFont typeface="Wingdings" panose="05000000000000000000" pitchFamily="2" charset="2"/>
              <a:buChar char="§"/>
            </a:pPr>
            <a:r>
              <a:rPr lang="ru-RU" b="0" i="0" u="none" baseline="0" dirty="0"/>
              <a:t>Изменившиеся ожидания</a:t>
            </a:r>
          </a:p>
        </p:txBody>
      </p:sp>
      <p:cxnSp>
        <p:nvCxnSpPr>
          <p:cNvPr id="30" name="Connector: Elbow 29">
            <a:extLst>
              <a:ext uri="{FF2B5EF4-FFF2-40B4-BE49-F238E27FC236}">
                <a16:creationId xmlns="" xmlns:a16="http://schemas.microsoft.com/office/drawing/2014/main" id="{E22E5333-54A5-E98E-793A-95B32863A059}"/>
              </a:ext>
            </a:extLst>
          </p:cNvPr>
          <p:cNvCxnSpPr>
            <a:cxnSpLocks/>
          </p:cNvCxnSpPr>
          <p:nvPr/>
        </p:nvCxnSpPr>
        <p:spPr>
          <a:xfrm flipV="1">
            <a:off x="6248400" y="2046058"/>
            <a:ext cx="2308487" cy="1544867"/>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 xmlns:a16="http://schemas.microsoft.com/office/drawing/2014/main" id="{D085F0C4-DABF-8DE2-889A-2E275CB7E3ED}"/>
              </a:ext>
            </a:extLst>
          </p:cNvPr>
          <p:cNvCxnSpPr>
            <a:cxnSpLocks/>
          </p:cNvCxnSpPr>
          <p:nvPr/>
        </p:nvCxnSpPr>
        <p:spPr>
          <a:xfrm>
            <a:off x="10299390" y="3003921"/>
            <a:ext cx="10719" cy="398801"/>
          </a:xfrm>
          <a:prstGeom prst="straightConnector1">
            <a:avLst/>
          </a:prstGeom>
          <a:ln w="38100">
            <a:solidFill>
              <a:schemeClr val="accent1">
                <a:lumMod val="75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9" name="TextBox 8">
            <a:extLst>
              <a:ext uri="{FF2B5EF4-FFF2-40B4-BE49-F238E27FC236}">
                <a16:creationId xmlns="" xmlns:a16="http://schemas.microsoft.com/office/drawing/2014/main" id="{833AFE6A-D255-B588-A79E-CBE4C2072AF3}"/>
              </a:ext>
            </a:extLst>
          </p:cNvPr>
          <p:cNvSpPr txBox="1"/>
          <p:nvPr/>
        </p:nvSpPr>
        <p:spPr>
          <a:xfrm>
            <a:off x="7767393" y="3402722"/>
            <a:ext cx="4285220" cy="2657138"/>
          </a:xfrm>
          <a:prstGeom prst="rect">
            <a:avLst/>
          </a:prstGeom>
          <a:noFill/>
          <a:ln>
            <a:solidFill>
              <a:schemeClr val="accent2">
                <a:lumMod val="75000"/>
              </a:schemeClr>
            </a:solidFill>
          </a:ln>
        </p:spPr>
        <p:txBody>
          <a:bodyPr wrap="square" rtlCol="0">
            <a:spAutoFit/>
          </a:bodyPr>
          <a:lstStyle/>
          <a:p>
            <a:pPr marL="285750" indent="-285750" algn="l" rtl="0">
              <a:lnSpc>
                <a:spcPts val="2000"/>
              </a:lnSpc>
              <a:buFont typeface="Arial" panose="020B0604020202020204" pitchFamily="34" charset="0"/>
              <a:buChar char="•"/>
            </a:pPr>
            <a:r>
              <a:rPr lang="ru-RU" b="0" i="0" u="none" baseline="0" dirty="0"/>
              <a:t>Изменившиеся ожидания в отношении странового диалога и распределения ресурсов программ</a:t>
            </a:r>
          </a:p>
          <a:p>
            <a:pPr marL="285750" indent="-285750" algn="l" rtl="0">
              <a:lnSpc>
                <a:spcPts val="2000"/>
              </a:lnSpc>
              <a:buFont typeface="Arial" panose="020B0604020202020204" pitchFamily="34" charset="0"/>
              <a:buChar char="•"/>
            </a:pPr>
            <a:r>
              <a:rPr lang="ru-RU" b="0" i="0" u="none" baseline="0" dirty="0"/>
              <a:t>Новые или скорректированные приложения (некоторые являются обязательными, другие применимы к конкретным случаям)</a:t>
            </a:r>
          </a:p>
          <a:p>
            <a:pPr marL="285750" indent="-285750" algn="l" rtl="0">
              <a:lnSpc>
                <a:spcPts val="2000"/>
              </a:lnSpc>
              <a:buFont typeface="Arial" panose="020B0604020202020204" pitchFamily="34" charset="0"/>
              <a:buChar char="•"/>
            </a:pPr>
            <a:r>
              <a:rPr lang="ru-RU" sz="1800" b="0" i="0" u="none" baseline="0" dirty="0"/>
              <a:t>Все формы скорректированы для обеспечения соответствия новой стратегии</a:t>
            </a:r>
            <a:r>
              <a:rPr lang="en-US" sz="1800" b="0" i="0" u="none" baseline="0" dirty="0"/>
              <a:t>.</a:t>
            </a:r>
            <a:endParaRPr lang="ru-RU" b="0" i="0" u="none" baseline="0" dirty="0"/>
          </a:p>
        </p:txBody>
      </p:sp>
      <p:pic>
        <p:nvPicPr>
          <p:cNvPr id="3" name="Picture 2">
            <a:extLst>
              <a:ext uri="{FF2B5EF4-FFF2-40B4-BE49-F238E27FC236}">
                <a16:creationId xmlns="" xmlns:a16="http://schemas.microsoft.com/office/drawing/2014/main" id="{01BD5ACB-894D-043B-E741-D063C250B937}"/>
              </a:ext>
            </a:extLst>
          </p:cNvPr>
          <p:cNvPicPr>
            <a:picLocks noChangeAspect="1"/>
          </p:cNvPicPr>
          <p:nvPr/>
        </p:nvPicPr>
        <p:blipFill>
          <a:blip r:embed="rId8"/>
          <a:stretch>
            <a:fillRect/>
          </a:stretch>
        </p:blipFill>
        <p:spPr>
          <a:xfrm>
            <a:off x="568490" y="1694924"/>
            <a:ext cx="6077639" cy="4947175"/>
          </a:xfrm>
          <a:prstGeom prst="rect">
            <a:avLst/>
          </a:prstGeom>
        </p:spPr>
      </p:pic>
    </p:spTree>
    <p:custDataLst>
      <p:tags r:id="rId2"/>
    </p:custDataLst>
    <p:extLst>
      <p:ext uri="{BB962C8B-B14F-4D97-AF65-F5344CB8AC3E}">
        <p14:creationId xmlns:p14="http://schemas.microsoft.com/office/powerpoint/2010/main" val="1242950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9FB922-437F-424F-878D-C2C4A3A685DD}"/>
              </a:ext>
            </a:extLst>
          </p:cNvPr>
          <p:cNvSpPr>
            <a:spLocks noGrp="1"/>
          </p:cNvSpPr>
          <p:nvPr>
            <p:ph type="title"/>
          </p:nvPr>
        </p:nvSpPr>
        <p:spPr>
          <a:xfrm>
            <a:off x="133350" y="94614"/>
            <a:ext cx="12058650" cy="1325563"/>
          </a:xfrm>
        </p:spPr>
        <p:txBody>
          <a:bodyPr/>
          <a:lstStyle/>
          <a:p>
            <a:pPr algn="l" rtl="0"/>
            <a:r>
              <a:rPr lang="ru-RU" sz="2800" b="1" i="0" u="none" baseline="0" dirty="0">
                <a:latin typeface="Arial" panose="020B0604020202020204" pitchFamily="34" charset="0"/>
                <a:ea typeface="Arial" panose="020B0604020202020204" pitchFamily="34" charset="0"/>
                <a:cs typeface="Arial" panose="020B0604020202020204" pitchFamily="34" charset="0"/>
              </a:rPr>
              <a:t>Критически важные компоненты программ включены</a:t>
            </a:r>
            <a:br>
              <a:rPr lang="ru-RU" sz="2800" b="1" i="0" u="none" baseline="0" dirty="0">
                <a:latin typeface="Arial" panose="020B0604020202020204" pitchFamily="34" charset="0"/>
                <a:ea typeface="Arial" panose="020B0604020202020204" pitchFamily="34" charset="0"/>
                <a:cs typeface="Arial" panose="020B0604020202020204" pitchFamily="34" charset="0"/>
              </a:rPr>
            </a:br>
            <a:r>
              <a:rPr lang="ru-RU" sz="2800" b="1" i="0" u="none" baseline="0" dirty="0">
                <a:latin typeface="Arial" panose="020B0604020202020204" pitchFamily="34" charset="0"/>
                <a:ea typeface="Arial" panose="020B0604020202020204" pitchFamily="34" charset="0"/>
                <a:cs typeface="Arial" panose="020B0604020202020204" pitchFamily="34" charset="0"/>
              </a:rPr>
              <a:t>в качестве одного из многих средств для определения приоритетов стран</a:t>
            </a:r>
            <a:endParaRPr lang="ru-RU" sz="2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13CD5540-C507-4A0B-8213-FEDC58DBABB4}"/>
              </a:ext>
            </a:extLst>
          </p:cNvPr>
          <p:cNvSpPr>
            <a:spLocks noGrp="1"/>
          </p:cNvSpPr>
          <p:nvPr>
            <p:ph sz="quarter" idx="11"/>
          </p:nvPr>
        </p:nvSpPr>
        <p:spPr>
          <a:xfrm>
            <a:off x="355600" y="1568768"/>
            <a:ext cx="11612879" cy="3467238"/>
          </a:xfrm>
        </p:spPr>
        <p:txBody>
          <a:bodyPr vert="horz" lIns="91440" tIns="45720" rIns="91440" bIns="45720" rtlCol="0" anchor="t">
            <a:noAutofit/>
          </a:bodyPr>
          <a:lstStyle/>
          <a:p>
            <a:pPr marL="0" marR="0" indent="0" algn="l" rtl="0">
              <a:lnSpc>
                <a:spcPts val="1700"/>
              </a:lnSpc>
              <a:spcBef>
                <a:spcPts val="0"/>
              </a:spcBef>
              <a:spcAft>
                <a:spcPts val="1200"/>
              </a:spcAft>
              <a:buNone/>
            </a:pPr>
            <a:r>
              <a:rPr lang="ru-RU" sz="1600" b="0" i="0" u="none" baseline="0" dirty="0">
                <a:effectLst/>
                <a:latin typeface="Arial" panose="020B0604020202020204" pitchFamily="34" charset="0"/>
                <a:ea typeface="Arial" panose="020B0604020202020204" pitchFamily="34" charset="0"/>
                <a:cs typeface="Arial" panose="020B0604020202020204" pitchFamily="34" charset="0"/>
              </a:rPr>
              <a:t>В Критически важных компонентах программ описаны программные элементы («ЧТО»), которые, как ожидается, будут представлены в рамках национальных программ, поддерживаемых Глобальным фондом (независимо от того, кто финансирует этот элемент). Основные положения программ:</a:t>
            </a:r>
          </a:p>
          <a:p>
            <a:pPr marL="342900" marR="0" lvl="0" indent="-342900" algn="l" rtl="0">
              <a:lnSpc>
                <a:spcPts val="1700"/>
              </a:lnSpc>
              <a:spcBef>
                <a:spcPts val="0"/>
              </a:spcBef>
              <a:spcAft>
                <a:spcPts val="1200"/>
              </a:spcAft>
              <a:buFont typeface="Symbol" panose="05050102010706020507" pitchFamily="18" charset="2"/>
              <a:buChar char=""/>
            </a:pPr>
            <a:r>
              <a:rPr lang="ru-RU" sz="1600" b="0" i="0" u="none" baseline="0" dirty="0">
                <a:effectLst/>
                <a:latin typeface="Arial" panose="020B0604020202020204" pitchFamily="34" charset="0"/>
                <a:ea typeface="Arial" panose="020B0604020202020204" pitchFamily="34" charset="0"/>
                <a:cs typeface="Arial" panose="020B0604020202020204" pitchFamily="34" charset="0"/>
              </a:rPr>
              <a:t>настоятельно рекомендованы техническими партнерами (ВОЗ/ЮНЭЙДС) и дополнительно описаны в их технических руководствах;</a:t>
            </a:r>
          </a:p>
          <a:p>
            <a:pPr marL="342900" indent="-342900" algn="l" rtl="0">
              <a:lnSpc>
                <a:spcPts val="1700"/>
              </a:lnSpc>
              <a:spcBef>
                <a:spcPts val="0"/>
              </a:spcBef>
              <a:spcAft>
                <a:spcPts val="1200"/>
              </a:spcAft>
              <a:buFont typeface="Symbol" panose="05050102010706020507" pitchFamily="18" charset="2"/>
              <a:buChar char=""/>
            </a:pPr>
            <a:r>
              <a:rPr lang="ru-RU" sz="1600" b="0" i="0" u="none" baseline="0" dirty="0">
                <a:effectLst/>
                <a:latin typeface="Arial" panose="020B0604020202020204" pitchFamily="34" charset="0"/>
                <a:ea typeface="Arial" panose="020B0604020202020204" pitchFamily="34" charset="0"/>
                <a:cs typeface="Arial" panose="020B0604020202020204" pitchFamily="34" charset="0"/>
              </a:rPr>
              <a:t>ориентированы на важнейшие мероприятия, необходимые для достижения показателей долгосрочных результатов и воздействия, изложенных в Глобальной стратегии ЮНЭЙДС по СПИДу</a:t>
            </a:r>
            <a:r>
              <a:rPr lang="ru-RU" sz="1600" b="0" i="0" u="none" baseline="0" dirty="0">
                <a:solidFill>
                  <a:srgbClr val="2E4DF9"/>
                </a:solidFill>
                <a:effectLst/>
                <a:latin typeface="Arial" panose="020B0604020202020204" pitchFamily="34" charset="0"/>
                <a:ea typeface="Arial" panose="020B0604020202020204" pitchFamily="34" charset="0"/>
                <a:cs typeface="Arial" panose="020B0604020202020204" pitchFamily="34" charset="0"/>
              </a:rPr>
              <a:t> </a:t>
            </a:r>
            <a:r>
              <a:rPr lang="ru-RU" sz="1600" b="0" i="0" u="none" baseline="0" dirty="0">
                <a:effectLst/>
                <a:latin typeface="Arial" panose="020B0604020202020204" pitchFamily="34" charset="0"/>
                <a:ea typeface="Arial" panose="020B0604020202020204" pitchFamily="34" charset="0"/>
                <a:cs typeface="Arial" panose="020B0604020202020204" pitchFamily="34" charset="0"/>
              </a:rPr>
              <a:t>на 2021-2026 гг.; Глобальных стратегиях ВОЗ для сектора здравоохранения на 2022-2030 гг. по ВИЧ, вирусным гепатитам и инфекциям, передаваемым половым путем; Глобальном плане по ликвидации туберкулеза на 2023-2030 гг. и Стратегии Глобального фонда на 2023-2028 гг.;</a:t>
            </a:r>
            <a:r>
              <a:rPr lang="ru-RU" sz="1600" b="0" i="0" u="none" baseline="0" dirty="0">
                <a:latin typeface="Arial" panose="020B0604020202020204" pitchFamily="34" charset="0"/>
                <a:ea typeface="Arial" panose="020B0604020202020204" pitchFamily="34" charset="0"/>
                <a:cs typeface="Arial" panose="020B0604020202020204" pitchFamily="34" charset="0"/>
              </a:rPr>
              <a:t> </a:t>
            </a:r>
            <a:endParaRPr lang="ru-RU" sz="1600" dirty="0">
              <a:effectLst/>
              <a:latin typeface="Arial" panose="020B0604020202020204" pitchFamily="34" charset="0"/>
              <a:ea typeface="Arial" panose="020B0604020202020204" pitchFamily="34" charset="0"/>
              <a:cs typeface="Arial" panose="020B0604020202020204" pitchFamily="34" charset="0"/>
            </a:endParaRPr>
          </a:p>
          <a:p>
            <a:pPr marL="342900" indent="-342900" algn="l" rtl="0">
              <a:lnSpc>
                <a:spcPts val="1700"/>
              </a:lnSpc>
              <a:spcBef>
                <a:spcPts val="0"/>
              </a:spcBef>
              <a:spcAft>
                <a:spcPts val="1200"/>
              </a:spcAft>
              <a:buFont typeface="Symbol" panose="05050102010706020507" pitchFamily="18" charset="2"/>
              <a:buChar char=""/>
            </a:pPr>
            <a:r>
              <a:rPr lang="ru-RU" sz="1600" b="0" i="0" u="none" baseline="0" dirty="0">
                <a:latin typeface="Arial" panose="020B0604020202020204" pitchFamily="34" charset="0"/>
                <a:ea typeface="+mn-lt"/>
                <a:cs typeface="Arial" panose="020B0604020202020204" pitchFamily="34" charset="0"/>
              </a:rPr>
              <a:t>имеют решающее значение для обеспечения справедливого доступа к высокоэффективным мероприятиям для людей, которые в них больше всего нуждаются.</a:t>
            </a:r>
          </a:p>
          <a:p>
            <a:pPr marL="0" indent="0" algn="l" rtl="0">
              <a:lnSpc>
                <a:spcPts val="1700"/>
              </a:lnSpc>
              <a:spcBef>
                <a:spcPts val="0"/>
              </a:spcBef>
              <a:spcAft>
                <a:spcPts val="1200"/>
              </a:spcAft>
              <a:buNone/>
            </a:pPr>
            <a:r>
              <a:rPr lang="ru-RU" sz="1600" b="0" i="0" u="none" baseline="0" dirty="0">
                <a:latin typeface="Arial" panose="020B0604020202020204" pitchFamily="34" charset="0"/>
                <a:ea typeface="+mn-lt"/>
                <a:cs typeface="Arial" panose="020B0604020202020204" pitchFamily="34" charset="0"/>
              </a:rPr>
              <a:t>Особое внимание правам человека, гендерным аспектам и ответным мерам на уровне сообществ включено в основные положения программ по конкретным заболеваниям.</a:t>
            </a:r>
            <a:endParaRPr lang="ru-RU" sz="1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7AD0AB90-0C73-4774-A9EC-874C0475A203}"/>
              </a:ext>
            </a:extLst>
          </p:cNvPr>
          <p:cNvSpPr txBox="1"/>
          <p:nvPr/>
        </p:nvSpPr>
        <p:spPr>
          <a:xfrm>
            <a:off x="355599" y="5289232"/>
            <a:ext cx="11612879" cy="1374735"/>
          </a:xfrm>
          <a:prstGeom prst="rect">
            <a:avLst/>
          </a:prstGeom>
          <a:noFill/>
        </p:spPr>
        <p:txBody>
          <a:bodyPr wrap="square" rtlCol="0">
            <a:spAutoFit/>
          </a:bodyPr>
          <a:lstStyle/>
          <a:p>
            <a:pPr algn="l" rtl="0">
              <a:lnSpc>
                <a:spcPts val="2000"/>
              </a:lnSpc>
            </a:pPr>
            <a:r>
              <a:rPr lang="ru-RU" b="0" i="0" u="none" baseline="0" dirty="0">
                <a:solidFill>
                  <a:schemeClr val="accent1"/>
                </a:solidFill>
                <a:latin typeface="Arial" panose="020B0604020202020204" pitchFamily="34" charset="0"/>
                <a:ea typeface="Arial" panose="020B0604020202020204" pitchFamily="34" charset="0"/>
                <a:cs typeface="Arial" panose="020B0604020202020204" pitchFamily="34" charset="0"/>
              </a:rPr>
              <a:t>Цель: </a:t>
            </a:r>
          </a:p>
          <a:p>
            <a:pPr marL="285750" indent="-285750" algn="l" rtl="0">
              <a:lnSpc>
                <a:spcPts val="2000"/>
              </a:lnSpc>
              <a:buFont typeface="Arial" panose="020B0604020202020204" pitchFamily="34" charset="0"/>
              <a:buChar char="•"/>
            </a:pPr>
            <a:r>
              <a:rPr lang="ru-RU" b="0" i="0" u="none" baseline="0" dirty="0">
                <a:solidFill>
                  <a:schemeClr val="accent1"/>
                </a:solidFill>
                <a:latin typeface="Arial" panose="020B0604020202020204" pitchFamily="34" charset="0"/>
                <a:ea typeface="Arial" panose="020B0604020202020204" pitchFamily="34" charset="0"/>
                <a:cs typeface="Arial" panose="020B0604020202020204" pitchFamily="34" charset="0"/>
              </a:rPr>
              <a:t>Обеспечить платформу для дискуссий, направленных на повышение качества страновых программ в целом.</a:t>
            </a:r>
          </a:p>
          <a:p>
            <a:pPr marL="285750" indent="-285750" algn="l" rtl="0">
              <a:lnSpc>
                <a:spcPts val="2000"/>
              </a:lnSpc>
              <a:buFont typeface="Arial" panose="020B0604020202020204" pitchFamily="34" charset="0"/>
              <a:buChar char="•"/>
            </a:pPr>
            <a:r>
              <a:rPr lang="ru-RU" b="0" i="1" u="sng" baseline="0" dirty="0">
                <a:solidFill>
                  <a:schemeClr val="accent1"/>
                </a:solidFill>
                <a:latin typeface="Arial" panose="020B0604020202020204" pitchFamily="34" charset="0"/>
                <a:ea typeface="Arial" panose="020B0604020202020204" pitchFamily="34" charset="0"/>
                <a:cs typeface="Arial" panose="020B0604020202020204" pitchFamily="34" charset="0"/>
              </a:rPr>
              <a:t>Не предназначены для использования в качестве показателя эффективности</a:t>
            </a:r>
            <a:r>
              <a:rPr lang="ru-RU" b="0" i="0" u="none" baseline="0" dirty="0">
                <a:solidFill>
                  <a:schemeClr val="accent1"/>
                </a:solidFill>
                <a:latin typeface="Arial" panose="020B0604020202020204" pitchFamily="34" charset="0"/>
                <a:ea typeface="Arial" panose="020B0604020202020204" pitchFamily="34" charset="0"/>
                <a:cs typeface="Arial" panose="020B0604020202020204" pitchFamily="34" charset="0"/>
              </a:rPr>
              <a:t> (и не включены в механизм финансирования по результатам).</a:t>
            </a:r>
          </a:p>
        </p:txBody>
      </p:sp>
    </p:spTree>
    <p:extLst>
      <p:ext uri="{BB962C8B-B14F-4D97-AF65-F5344CB8AC3E}">
        <p14:creationId xmlns:p14="http://schemas.microsoft.com/office/powerpoint/2010/main" val="111994994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AB56FAE4-0C7F-4134-B337-2E478DE4BEB1}"/>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9" name="think-cell Slide" r:id="rId7" imgW="360" imgH="360" progId="TCLayout.ActiveDocument.1">
                  <p:embed/>
                </p:oleObj>
              </mc:Choice>
              <mc:Fallback>
                <p:oleObj name="think-cell Slide" r:id="rId7" imgW="360" imgH="360" progId="TCLayout.ActiveDocument.1">
                  <p:embed/>
                  <p:pic>
                    <p:nvPicPr>
                      <p:cNvPr id="6" name="Object 5" hidden="1">
                        <a:extLst>
                          <a:ext uri="{FF2B5EF4-FFF2-40B4-BE49-F238E27FC236}">
                            <a16:creationId xmlns="" xmlns:a16="http://schemas.microsoft.com/office/drawing/2014/main" id="{AB56FAE4-0C7F-4134-B337-2E478DE4BEB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 xmlns:a16="http://schemas.microsoft.com/office/drawing/2014/main" id="{19C14EE0-3EAF-45B8-B542-23C7064A5AE3}"/>
              </a:ext>
            </a:extLst>
          </p:cNvPr>
          <p:cNvSpPr/>
          <p:nvPr>
            <p:custDataLst>
              <p:tags r:id="rId4"/>
            </p:custDataLst>
          </p:nvPr>
        </p:nvSpPr>
        <p:spPr>
          <a:xfrm>
            <a:off x="0" y="0"/>
            <a:ext cx="158750" cy="158750"/>
          </a:xfrm>
          <a:prstGeom prst="rect">
            <a:avLst/>
          </a:prstGeom>
          <a:solidFill>
            <a:srgbClr val="FFAA2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lnSpc>
                <a:spcPct val="90000"/>
              </a:lnSpc>
              <a:spcBef>
                <a:spcPct val="0"/>
              </a:spcBef>
              <a:spcAft>
                <a:spcPct val="0"/>
              </a:spcAft>
            </a:pPr>
            <a:endParaRPr lang="ru-RU" sz="30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 xmlns:a16="http://schemas.microsoft.com/office/drawing/2014/main" id="{77C28F3E-CE71-406E-BC2E-267F67884C2B}"/>
              </a:ext>
            </a:extLst>
          </p:cNvPr>
          <p:cNvSpPr>
            <a:spLocks noGrp="1"/>
          </p:cNvSpPr>
          <p:nvPr>
            <p:ph type="title"/>
          </p:nvPr>
        </p:nvSpPr>
        <p:spPr>
          <a:xfrm>
            <a:off x="229952" y="124360"/>
            <a:ext cx="11555648" cy="939674"/>
          </a:xfrm>
        </p:spPr>
        <p:txBody>
          <a:bodyPr>
            <a:normAutofit/>
          </a:bodyPr>
          <a:lstStyle/>
          <a:p>
            <a:pPr algn="l" rtl="0"/>
            <a:r>
              <a:rPr lang="ru-RU" b="1" i="0" u="none" baseline="0" dirty="0">
                <a:latin typeface="Arial" panose="020B0604020202020204" pitchFamily="34" charset="0"/>
                <a:ea typeface="Arial" panose="020B0604020202020204" pitchFamily="34" charset="0"/>
                <a:cs typeface="Arial" panose="020B0604020202020204" pitchFamily="34" charset="0"/>
              </a:rPr>
              <a:t>Критически важные компоненты программ в области прав человека</a:t>
            </a:r>
            <a:endParaRPr lang="ru-RU" sz="2400" b="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 xmlns:a16="http://schemas.microsoft.com/office/drawing/2014/main" id="{44F04BB0-DDBA-488E-AED0-D469E471D7D4}"/>
              </a:ext>
            </a:extLst>
          </p:cNvPr>
          <p:cNvSpPr>
            <a:spLocks noGrp="1"/>
          </p:cNvSpPr>
          <p:nvPr>
            <p:ph type="sldNum" sz="quarter" idx="10"/>
          </p:nvPr>
        </p:nvSpPr>
        <p:spPr>
          <a:xfrm>
            <a:off x="11391330" y="6196519"/>
            <a:ext cx="466724" cy="293181"/>
          </a:xfrm>
        </p:spPr>
        <p:txBody>
          <a:bodyPr/>
          <a:lstStyle/>
          <a:p>
            <a:pPr algn="r" rtl="0"/>
            <a:fld id="{2AAA7032-8CB7-40F4-9CB9-A644B8ADA1F8}" type="slidenum">
              <a:rPr/>
              <a:pPr algn="r" rtl="0"/>
              <a:t>21</a:t>
            </a:fld>
            <a:endParaRPr lang="ru-RU" dirty="0"/>
          </a:p>
        </p:txBody>
      </p:sp>
      <p:sp>
        <p:nvSpPr>
          <p:cNvPr id="13" name="TextBox 12">
            <a:extLst>
              <a:ext uri="{FF2B5EF4-FFF2-40B4-BE49-F238E27FC236}">
                <a16:creationId xmlns="" xmlns:a16="http://schemas.microsoft.com/office/drawing/2014/main" id="{2C519959-88BB-2B6C-0C51-B08F06ADEE7F}"/>
              </a:ext>
            </a:extLst>
          </p:cNvPr>
          <p:cNvSpPr txBox="1"/>
          <p:nvPr/>
        </p:nvSpPr>
        <p:spPr>
          <a:xfrm>
            <a:off x="6697784" y="1064034"/>
            <a:ext cx="5285900" cy="5055230"/>
          </a:xfrm>
          <a:prstGeom prst="rect">
            <a:avLst/>
          </a:prstGeom>
          <a:noFill/>
        </p:spPr>
        <p:txBody>
          <a:bodyPr wrap="square" rtlCol="0">
            <a:spAutoFit/>
          </a:bodyPr>
          <a:lstStyle/>
          <a:p>
            <a:pPr algn="l" rtl="0">
              <a:lnSpc>
                <a:spcPts val="2500"/>
              </a:lnSpc>
              <a:spcAft>
                <a:spcPts val="600"/>
              </a:spcAft>
            </a:pPr>
            <a:r>
              <a:rPr lang="ru-RU" sz="2400" b="1" i="0" u="none" baseline="0" dirty="0"/>
              <a:t>Критически важные компоненты программ </a:t>
            </a:r>
            <a:r>
              <a:rPr lang="ru-RU" sz="2400" b="0" i="0" u="none" baseline="0" dirty="0"/>
              <a:t>– это ключевые, основанные на фактических данных мероприятия и подходы, направленные на достижение амбициозных целей, поставленных в глобальных планах.</a:t>
            </a:r>
          </a:p>
          <a:p>
            <a:pPr algn="l" rtl="0">
              <a:lnSpc>
                <a:spcPts val="2500"/>
              </a:lnSpc>
              <a:spcAft>
                <a:spcPts val="600"/>
              </a:spcAft>
            </a:pPr>
            <a:r>
              <a:rPr lang="ru-RU" sz="2400" b="1" i="0" u="none" kern="0" baseline="0" dirty="0"/>
              <a:t>Критически важные компоненты программ по </a:t>
            </a:r>
            <a:r>
              <a:rPr lang="ru-RU" sz="2400" b="1" i="0" u="none" baseline="0" dirty="0"/>
              <a:t>ВИЧ и туберкулезу:</a:t>
            </a:r>
            <a:r>
              <a:rPr lang="ru-RU" sz="2400" b="0" i="0" u="none" baseline="0" dirty="0"/>
              <a:t> данные, приведенные в таблицах основных данных, неудовлетворенные основные потребности, указанные в описательной части.</a:t>
            </a:r>
          </a:p>
          <a:p>
            <a:pPr algn="l" rtl="0">
              <a:lnSpc>
                <a:spcPts val="2500"/>
              </a:lnSpc>
              <a:spcAft>
                <a:spcPts val="600"/>
              </a:spcAft>
            </a:pPr>
            <a:endParaRPr lang="ru-RU" sz="2400" strike="sngStrike" dirty="0"/>
          </a:p>
        </p:txBody>
      </p:sp>
      <p:sp>
        <p:nvSpPr>
          <p:cNvPr id="12" name="Rectangle 11">
            <a:extLst>
              <a:ext uri="{FF2B5EF4-FFF2-40B4-BE49-F238E27FC236}">
                <a16:creationId xmlns="" xmlns:a16="http://schemas.microsoft.com/office/drawing/2014/main" id="{2D1C1D4A-5374-AD25-EF26-2734220276DC}"/>
              </a:ext>
            </a:extLst>
          </p:cNvPr>
          <p:cNvSpPr/>
          <p:nvPr/>
        </p:nvSpPr>
        <p:spPr>
          <a:xfrm>
            <a:off x="477982" y="3956126"/>
            <a:ext cx="561109" cy="699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4" name="Rectangle 13">
            <a:extLst>
              <a:ext uri="{FF2B5EF4-FFF2-40B4-BE49-F238E27FC236}">
                <a16:creationId xmlns="" xmlns:a16="http://schemas.microsoft.com/office/drawing/2014/main" id="{314118C9-4E98-DCC5-B7F3-31A7F58F6AE1}"/>
              </a:ext>
            </a:extLst>
          </p:cNvPr>
          <p:cNvSpPr/>
          <p:nvPr/>
        </p:nvSpPr>
        <p:spPr>
          <a:xfrm>
            <a:off x="477981" y="5090651"/>
            <a:ext cx="561109" cy="699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6" name="Rectangle 15">
            <a:extLst>
              <a:ext uri="{FF2B5EF4-FFF2-40B4-BE49-F238E27FC236}">
                <a16:creationId xmlns="" xmlns:a16="http://schemas.microsoft.com/office/drawing/2014/main" id="{D2012124-C8BD-E2DE-16CD-6DD4F78389D7}"/>
              </a:ext>
            </a:extLst>
          </p:cNvPr>
          <p:cNvSpPr/>
          <p:nvPr/>
        </p:nvSpPr>
        <p:spPr>
          <a:xfrm>
            <a:off x="1555172" y="5131655"/>
            <a:ext cx="746047" cy="657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11" name="Picture 10">
            <a:extLst>
              <a:ext uri="{FF2B5EF4-FFF2-40B4-BE49-F238E27FC236}">
                <a16:creationId xmlns="" xmlns:a16="http://schemas.microsoft.com/office/drawing/2014/main" id="{BEFAFA52-4A2B-B245-4519-B104B7A33EBD}"/>
              </a:ext>
            </a:extLst>
          </p:cNvPr>
          <p:cNvPicPr>
            <a:picLocks noChangeAspect="1"/>
          </p:cNvPicPr>
          <p:nvPr/>
        </p:nvPicPr>
        <p:blipFill>
          <a:blip r:embed="rId9"/>
          <a:stretch>
            <a:fillRect/>
          </a:stretch>
        </p:blipFill>
        <p:spPr>
          <a:xfrm>
            <a:off x="188718" y="1433936"/>
            <a:ext cx="6120642" cy="1385633"/>
          </a:xfrm>
          <a:prstGeom prst="rect">
            <a:avLst/>
          </a:prstGeom>
        </p:spPr>
      </p:pic>
      <p:pic>
        <p:nvPicPr>
          <p:cNvPr id="17" name="Picture 16" descr="Иконка&#10;&#10;Описание создается автоматически">
            <a:extLst>
              <a:ext uri="{FF2B5EF4-FFF2-40B4-BE49-F238E27FC236}">
                <a16:creationId xmlns="" xmlns:a16="http://schemas.microsoft.com/office/drawing/2014/main" id="{667129FD-7E15-C4B1-22BC-CDE577BC86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1620" y="1924735"/>
            <a:ext cx="663909" cy="663909"/>
          </a:xfrm>
          <a:prstGeom prst="rect">
            <a:avLst/>
          </a:prstGeom>
        </p:spPr>
      </p:pic>
      <p:pic>
        <p:nvPicPr>
          <p:cNvPr id="25" name="Picture 24">
            <a:extLst>
              <a:ext uri="{FF2B5EF4-FFF2-40B4-BE49-F238E27FC236}">
                <a16:creationId xmlns="" xmlns:a16="http://schemas.microsoft.com/office/drawing/2014/main" id="{3A340EC0-1EBC-3E87-FFDE-F7F7F16D8A36}"/>
              </a:ext>
            </a:extLst>
          </p:cNvPr>
          <p:cNvPicPr>
            <a:picLocks noChangeAspect="1"/>
          </p:cNvPicPr>
          <p:nvPr/>
        </p:nvPicPr>
        <p:blipFill>
          <a:blip r:embed="rId11"/>
          <a:stretch>
            <a:fillRect/>
          </a:stretch>
        </p:blipFill>
        <p:spPr>
          <a:xfrm>
            <a:off x="69961" y="3387670"/>
            <a:ext cx="6503560" cy="973195"/>
          </a:xfrm>
          <a:prstGeom prst="rect">
            <a:avLst/>
          </a:prstGeom>
        </p:spPr>
      </p:pic>
      <p:pic>
        <p:nvPicPr>
          <p:cNvPr id="21" name="Picture 20">
            <a:extLst>
              <a:ext uri="{FF2B5EF4-FFF2-40B4-BE49-F238E27FC236}">
                <a16:creationId xmlns="" xmlns:a16="http://schemas.microsoft.com/office/drawing/2014/main" id="{F165139C-90F3-AC92-3B19-9B6C1DA46F24}"/>
              </a:ext>
            </a:extLst>
          </p:cNvPr>
          <p:cNvPicPr>
            <a:picLocks noChangeAspect="1"/>
          </p:cNvPicPr>
          <p:nvPr/>
        </p:nvPicPr>
        <p:blipFill>
          <a:blip r:embed="rId12"/>
          <a:stretch>
            <a:fillRect/>
          </a:stretch>
        </p:blipFill>
        <p:spPr>
          <a:xfrm>
            <a:off x="101111" y="3192640"/>
            <a:ext cx="6472410" cy="254004"/>
          </a:xfrm>
          <a:prstGeom prst="rect">
            <a:avLst/>
          </a:prstGeom>
        </p:spPr>
      </p:pic>
      <p:pic>
        <p:nvPicPr>
          <p:cNvPr id="26" name="Picture 25" descr="Иконка&#10;&#10;Описание создается автоматически">
            <a:extLst>
              <a:ext uri="{FF2B5EF4-FFF2-40B4-BE49-F238E27FC236}">
                <a16:creationId xmlns="" xmlns:a16="http://schemas.microsoft.com/office/drawing/2014/main" id="{D9A3AC18-3DBD-8310-3AC8-E3023DF3C7E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21869" y="2904462"/>
            <a:ext cx="560000" cy="560000"/>
          </a:xfrm>
          <a:prstGeom prst="rect">
            <a:avLst/>
          </a:prstGeom>
        </p:spPr>
      </p:pic>
      <p:pic>
        <p:nvPicPr>
          <p:cNvPr id="30" name="Picture 29">
            <a:extLst>
              <a:ext uri="{FF2B5EF4-FFF2-40B4-BE49-F238E27FC236}">
                <a16:creationId xmlns="" xmlns:a16="http://schemas.microsoft.com/office/drawing/2014/main" id="{5D72D518-27DA-4B8A-3693-2151802F306E}"/>
              </a:ext>
            </a:extLst>
          </p:cNvPr>
          <p:cNvPicPr>
            <a:picLocks noChangeAspect="1"/>
          </p:cNvPicPr>
          <p:nvPr/>
        </p:nvPicPr>
        <p:blipFill>
          <a:blip r:embed="rId14"/>
          <a:stretch>
            <a:fillRect/>
          </a:stretch>
        </p:blipFill>
        <p:spPr>
          <a:xfrm>
            <a:off x="2817301" y="5592570"/>
            <a:ext cx="8384221" cy="1311162"/>
          </a:xfrm>
          <a:prstGeom prst="rect">
            <a:avLst/>
          </a:prstGeom>
        </p:spPr>
      </p:pic>
    </p:spTree>
    <p:custDataLst>
      <p:tags r:id="rId2"/>
    </p:custDataLst>
    <p:extLst>
      <p:ext uri="{BB962C8B-B14F-4D97-AF65-F5344CB8AC3E}">
        <p14:creationId xmlns:p14="http://schemas.microsoft.com/office/powerpoint/2010/main" val="95745914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8AF3119B-BCF3-43AE-B8EF-BB500DE9E51E}"/>
              </a:ext>
            </a:extLst>
          </p:cNvPr>
          <p:cNvSpPr>
            <a:spLocks noGrp="1"/>
          </p:cNvSpPr>
          <p:nvPr>
            <p:ph type="sldNum" sz="quarter" idx="20"/>
          </p:nvPr>
        </p:nvSpPr>
        <p:spPr/>
        <p:txBody>
          <a:bodyPr/>
          <a:lstStyle/>
          <a:p>
            <a:pPr algn="r" rtl="0"/>
            <a:fld id="{9E2BE927-25C7-4379-86F1-C17ED9D2A7F2}" type="slidenum">
              <a:rPr/>
              <a:pPr algn="r" rtl="0"/>
              <a:t>22</a:t>
            </a:fld>
            <a:endParaRPr lang="ru-RU" dirty="0"/>
          </a:p>
        </p:txBody>
      </p:sp>
      <p:sp>
        <p:nvSpPr>
          <p:cNvPr id="22" name="TextBox 1">
            <a:extLst>
              <a:ext uri="{FF2B5EF4-FFF2-40B4-BE49-F238E27FC236}">
                <a16:creationId xmlns="" xmlns:a16="http://schemas.microsoft.com/office/drawing/2014/main" id="{5FC77778-AF67-498F-B23D-8F8B103407D3}"/>
              </a:ext>
            </a:extLst>
          </p:cNvPr>
          <p:cNvSpPr txBox="1"/>
          <p:nvPr/>
        </p:nvSpPr>
        <p:spPr>
          <a:xfrm>
            <a:off x="360000" y="1243052"/>
            <a:ext cx="11471638" cy="4939814"/>
          </a:xfrm>
          <a:prstGeom prst="rect">
            <a:avLst/>
          </a:prstGeom>
          <a:noFill/>
        </p:spPr>
        <p:txBody>
          <a:bodyPr wrap="square" lIns="91440" tIns="45720" rIns="91440" bIns="45720" anchor="t">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rtl="0">
              <a:lnSpc>
                <a:spcPts val="2100"/>
              </a:lnSpc>
              <a:buFont typeface="Arial" panose="020B0604020202020204" pitchFamily="34" charset="0"/>
              <a:buChar char="•"/>
            </a:pPr>
            <a:r>
              <a:rPr lang="ru-RU" sz="2000" b="0" i="0" u="none" baseline="0" dirty="0">
                <a:latin typeface="Arial" panose="020B0604020202020204" pitchFamily="34" charset="0"/>
                <a:ea typeface="Arial" panose="020B0604020202020204" pitchFamily="34" charset="0"/>
                <a:cs typeface="Arial" panose="020B0604020202020204" pitchFamily="34" charset="0"/>
              </a:rPr>
              <a:t>Стратегия Глобального фонда на 2023-2028 гг. включает уделение особого </a:t>
            </a:r>
            <a:br>
              <a:rPr lang="ru-RU" sz="2000" b="0" i="0" u="none" baseline="0" dirty="0">
                <a:latin typeface="Arial" panose="020B0604020202020204" pitchFamily="34" charset="0"/>
                <a:ea typeface="Arial" panose="020B0604020202020204" pitchFamily="34" charset="0"/>
                <a:cs typeface="Arial" panose="020B0604020202020204" pitchFamily="34" charset="0"/>
              </a:rPr>
            </a:br>
            <a:r>
              <a:rPr lang="ru-RU" sz="2000" b="0" i="0" u="none" baseline="0" dirty="0">
                <a:latin typeface="Arial" panose="020B0604020202020204" pitchFamily="34" charset="0"/>
                <a:ea typeface="Arial" panose="020B0604020202020204" pitchFamily="34" charset="0"/>
                <a:cs typeface="Arial" panose="020B0604020202020204" pitchFamily="34" charset="0"/>
              </a:rPr>
              <a:t>внимания вопросам справедливости.</a:t>
            </a:r>
          </a:p>
          <a:p>
            <a:pPr>
              <a:lnSpc>
                <a:spcPts val="2100"/>
              </a:lnSpc>
            </a:pPr>
            <a:endParaRPr lang="ru-RU" sz="2000" dirty="0">
              <a:latin typeface="Arial" panose="020B0604020202020204" pitchFamily="34" charset="0"/>
              <a:cs typeface="Arial" panose="020B0604020202020204" pitchFamily="34" charset="0"/>
            </a:endParaRPr>
          </a:p>
          <a:p>
            <a:pPr marL="342900" indent="-342900" algn="l" rtl="0">
              <a:lnSpc>
                <a:spcPts val="2100"/>
              </a:lnSpc>
              <a:buFont typeface="Arial" panose="020B0604020202020204" pitchFamily="34" charset="0"/>
              <a:buChar char="•"/>
            </a:pPr>
            <a:r>
              <a:rPr lang="ru-RU" sz="2000" b="1" i="0" u="none" baseline="0" dirty="0">
                <a:latin typeface="Arial" panose="020B0604020202020204" pitchFamily="34" charset="0"/>
                <a:ea typeface="Arial" panose="020B0604020202020204" pitchFamily="34" charset="0"/>
                <a:cs typeface="Arial" panose="020B0604020202020204" pitchFamily="34" charset="0"/>
              </a:rPr>
              <a:t>Требования, содержащиеся в форме запроса:</a:t>
            </a:r>
            <a:r>
              <a:rPr lang="ru-RU" sz="2000" b="0" i="0" u="none" baseline="0" dirty="0">
                <a:latin typeface="Arial" panose="020B0604020202020204" pitchFamily="34" charset="0"/>
                <a:ea typeface="Arial" panose="020B0604020202020204" pitchFamily="34" charset="0"/>
                <a:cs typeface="Arial" panose="020B0604020202020204" pitchFamily="34" charset="0"/>
              </a:rPr>
              <a:t> в рамках требования о повышении эффективности использования денежных средств кандидаты должны показать, как программа, поддерживаемая Глобальным фондом, обеспечит максимальную справедливость в области здравоохранения. </a:t>
            </a:r>
          </a:p>
          <a:p>
            <a:pPr marL="800100" lvl="1" indent="-342900" algn="l" rtl="0">
              <a:lnSpc>
                <a:spcPts val="2100"/>
              </a:lnSpc>
              <a:buFont typeface="Arial" panose="020B0604020202020204" pitchFamily="34" charset="0"/>
              <a:buChar char="•"/>
            </a:pPr>
            <a:r>
              <a:rPr lang="ru-RU" sz="2000" b="0" i="0" u="none" baseline="0" dirty="0">
                <a:latin typeface="Arial" panose="020B0604020202020204" pitchFamily="34" charset="0"/>
                <a:ea typeface="Arial" panose="020B0604020202020204" pitchFamily="34" charset="0"/>
                <a:cs typeface="Arial" panose="020B0604020202020204" pitchFamily="34" charset="0"/>
              </a:rPr>
              <a:t>Где наблюдается наибольшая несправедливость в отношении доступа к услугам и результатов в области охраны здоровья (такие аспекты справедливости, как место жительства, этническая принадлежность, род занятий, гендерная принадлежность, пол, религия, образование, социально-экономический статус и социальный капитал)? </a:t>
            </a:r>
          </a:p>
          <a:p>
            <a:pPr marL="800100" lvl="1" indent="-342900" algn="l" rtl="0">
              <a:lnSpc>
                <a:spcPts val="2100"/>
              </a:lnSpc>
              <a:buFont typeface="Arial" panose="020B0604020202020204" pitchFamily="34" charset="0"/>
              <a:buChar char="•"/>
            </a:pPr>
            <a:r>
              <a:rPr lang="ru-RU" sz="2000" b="0" i="0" u="none" baseline="0" dirty="0">
                <a:latin typeface="Arial" panose="020B0604020202020204" pitchFamily="34" charset="0"/>
                <a:ea typeface="Arial" panose="020B0604020202020204" pitchFamily="34" charset="0"/>
                <a:cs typeface="Arial" panose="020B0604020202020204" pitchFamily="34" charset="0"/>
              </a:rPr>
              <a:t>Каковы основные причины справедливости и как программа будет их устранять?  </a:t>
            </a:r>
          </a:p>
          <a:p>
            <a:pPr marL="342900" indent="-342900" algn="l" rtl="0">
              <a:lnSpc>
                <a:spcPts val="2100"/>
              </a:lnSpc>
              <a:buFont typeface="Arial" panose="020B0604020202020204" pitchFamily="34" charset="0"/>
              <a:buChar char="•"/>
            </a:pPr>
            <a:endParaRPr lang="ru-RU" sz="2000" dirty="0">
              <a:latin typeface="Arial" panose="020B0604020202020204" pitchFamily="34" charset="0"/>
              <a:cs typeface="Arial" panose="020B0604020202020204" pitchFamily="34" charset="0"/>
            </a:endParaRPr>
          </a:p>
          <a:p>
            <a:pPr marL="342900" indent="-342900" algn="l" rtl="0">
              <a:lnSpc>
                <a:spcPts val="2100"/>
              </a:lnSpc>
              <a:buFont typeface="Arial" panose="020B0604020202020204" pitchFamily="34" charset="0"/>
              <a:buChar char="•"/>
            </a:pPr>
            <a:r>
              <a:rPr lang="ru-RU" sz="2000" b="1" i="0" u="none" baseline="0" dirty="0">
                <a:latin typeface="Arial" panose="020B0604020202020204" pitchFamily="34" charset="0"/>
                <a:ea typeface="Arial" panose="020B0604020202020204" pitchFamily="34" charset="0"/>
                <a:cs typeface="Arial" panose="020B0604020202020204" pitchFamily="34" charset="0"/>
              </a:rPr>
              <a:t>Новые ключевые показатели эффективности:</a:t>
            </a:r>
            <a:r>
              <a:rPr lang="ru-RU" sz="2000" b="0" i="0" u="none" baseline="0" dirty="0">
                <a:latin typeface="Arial" panose="020B0604020202020204" pitchFamily="34" charset="0"/>
                <a:ea typeface="Arial" panose="020B0604020202020204" pitchFamily="34" charset="0"/>
                <a:cs typeface="Arial" panose="020B0604020202020204" pitchFamily="34" charset="0"/>
              </a:rPr>
              <a:t> странам необходимо будет определить приоритетные области в рамках своего гранта (на основе указанного выше анализа вопросов справедливости), в которых они планируют уменьшить уровень несправедливости в отношении определенных маргинализированных групп населения. </a:t>
            </a:r>
          </a:p>
          <a:p>
            <a:pPr lvl="1" algn="l" rtl="0">
              <a:lnSpc>
                <a:spcPts val="2100"/>
              </a:lnSpc>
            </a:pPr>
            <a:r>
              <a:rPr lang="ru-RU" sz="2000" b="0" i="0" u="none" baseline="0" dirty="0">
                <a:latin typeface="Arial" panose="020B0604020202020204" pitchFamily="34" charset="0"/>
                <a:ea typeface="Arial" panose="020B0604020202020204" pitchFamily="34" charset="0"/>
                <a:cs typeface="Arial" panose="020B0604020202020204" pitchFamily="34" charset="0"/>
              </a:rPr>
              <a:t> </a:t>
            </a:r>
          </a:p>
        </p:txBody>
      </p:sp>
      <p:sp>
        <p:nvSpPr>
          <p:cNvPr id="8" name="Title 1">
            <a:extLst>
              <a:ext uri="{FF2B5EF4-FFF2-40B4-BE49-F238E27FC236}">
                <a16:creationId xmlns="" xmlns:a16="http://schemas.microsoft.com/office/drawing/2014/main" id="{9767E610-5D12-6FEC-1B17-974FA1A879A3}"/>
              </a:ext>
            </a:extLst>
          </p:cNvPr>
          <p:cNvSpPr txBox="1">
            <a:spLocks/>
          </p:cNvSpPr>
          <p:nvPr/>
        </p:nvSpPr>
        <p:spPr>
          <a:xfrm>
            <a:off x="360000" y="273836"/>
            <a:ext cx="11471638" cy="468000"/>
          </a:xfrm>
          <a:prstGeom prst="rect">
            <a:avLst/>
          </a:prstGeom>
        </p:spPr>
        <p:txBody>
          <a:bodyP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l" rtl="0"/>
            <a:r>
              <a:rPr lang="ru-RU" sz="2800" b="1" i="0" u="none" baseline="0" dirty="0">
                <a:latin typeface="Arial" panose="020B0604020202020204" pitchFamily="34" charset="0"/>
                <a:ea typeface="Arial" panose="020B0604020202020204" pitchFamily="34" charset="0"/>
                <a:cs typeface="Arial" panose="020B0604020202020204" pitchFamily="34" charset="0"/>
              </a:rPr>
              <a:t>Повышенное внимание к вопросам справедливости  </a:t>
            </a:r>
          </a:p>
        </p:txBody>
      </p:sp>
      <p:pic>
        <p:nvPicPr>
          <p:cNvPr id="1026" name="Picture 2" descr="2,000+ Free Scales &amp; Balance Images - Pixabay">
            <a:extLst>
              <a:ext uri="{FF2B5EF4-FFF2-40B4-BE49-F238E27FC236}">
                <a16:creationId xmlns="" xmlns:a16="http://schemas.microsoft.com/office/drawing/2014/main" id="{2A195CCE-6C48-C0F0-4430-88CB8D8C7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200" y="-67789"/>
            <a:ext cx="161925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345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AB56FAE4-0C7F-4134-B337-2E478DE4BEB1}"/>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2" name="think-cell Slide" r:id="rId7" imgW="360" imgH="360" progId="TCLayout.ActiveDocument.1">
                  <p:embed/>
                </p:oleObj>
              </mc:Choice>
              <mc:Fallback>
                <p:oleObj name="think-cell Slide" r:id="rId7" imgW="360" imgH="360" progId="TCLayout.ActiveDocument.1">
                  <p:embed/>
                  <p:pic>
                    <p:nvPicPr>
                      <p:cNvPr id="6" name="Object 5" hidden="1">
                        <a:extLst>
                          <a:ext uri="{FF2B5EF4-FFF2-40B4-BE49-F238E27FC236}">
                            <a16:creationId xmlns="" xmlns:a16="http://schemas.microsoft.com/office/drawing/2014/main" id="{AB56FAE4-0C7F-4134-B337-2E478DE4BEB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 xmlns:a16="http://schemas.microsoft.com/office/drawing/2014/main" id="{19C14EE0-3EAF-45B8-B542-23C7064A5AE3}"/>
              </a:ext>
            </a:extLst>
          </p:cNvPr>
          <p:cNvSpPr/>
          <p:nvPr>
            <p:custDataLst>
              <p:tags r:id="rId4"/>
            </p:custDataLst>
          </p:nvPr>
        </p:nvSpPr>
        <p:spPr>
          <a:xfrm>
            <a:off x="0" y="0"/>
            <a:ext cx="158750" cy="158750"/>
          </a:xfrm>
          <a:prstGeom prst="rect">
            <a:avLst/>
          </a:prstGeom>
          <a:solidFill>
            <a:srgbClr val="FFAA2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lnSpc>
                <a:spcPct val="90000"/>
              </a:lnSpc>
              <a:spcBef>
                <a:spcPct val="0"/>
              </a:spcBef>
              <a:spcAft>
                <a:spcPct val="0"/>
              </a:spcAft>
            </a:pPr>
            <a:endParaRPr lang="ru-RU" sz="30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 xmlns:a16="http://schemas.microsoft.com/office/drawing/2014/main" id="{77C28F3E-CE71-406E-BC2E-267F67884C2B}"/>
              </a:ext>
            </a:extLst>
          </p:cNvPr>
          <p:cNvSpPr>
            <a:spLocks noGrp="1"/>
          </p:cNvSpPr>
          <p:nvPr>
            <p:ph type="title"/>
          </p:nvPr>
        </p:nvSpPr>
        <p:spPr>
          <a:xfrm>
            <a:off x="407798" y="380601"/>
            <a:ext cx="11472000" cy="939674"/>
          </a:xfrm>
        </p:spPr>
        <p:txBody>
          <a:bodyPr/>
          <a:lstStyle/>
          <a:p>
            <a:pPr algn="l" rtl="0"/>
            <a:r>
              <a:rPr lang="ru-RU" dirty="0"/>
              <a:t>Г</a:t>
            </a:r>
            <a:r>
              <a:rPr lang="ru-RU" b="0" i="0" u="none" baseline="0" dirty="0"/>
              <a:t>ендерная оценка</a:t>
            </a:r>
            <a:endParaRPr lang="ru-RU" sz="2400" dirty="0"/>
          </a:p>
        </p:txBody>
      </p:sp>
      <p:sp>
        <p:nvSpPr>
          <p:cNvPr id="3" name="Slide Number Placeholder 2">
            <a:extLst>
              <a:ext uri="{FF2B5EF4-FFF2-40B4-BE49-F238E27FC236}">
                <a16:creationId xmlns="" xmlns:a16="http://schemas.microsoft.com/office/drawing/2014/main" id="{44F04BB0-DDBA-488E-AED0-D469E471D7D4}"/>
              </a:ext>
            </a:extLst>
          </p:cNvPr>
          <p:cNvSpPr>
            <a:spLocks noGrp="1"/>
          </p:cNvSpPr>
          <p:nvPr>
            <p:ph type="sldNum" sz="quarter" idx="10"/>
          </p:nvPr>
        </p:nvSpPr>
        <p:spPr>
          <a:xfrm>
            <a:off x="11391330" y="6196519"/>
            <a:ext cx="466724" cy="293181"/>
          </a:xfrm>
        </p:spPr>
        <p:txBody>
          <a:bodyPr/>
          <a:lstStyle/>
          <a:p>
            <a:pPr algn="r" rtl="0"/>
            <a:fld id="{2AAA7032-8CB7-40F4-9CB9-A644B8ADA1F8}" type="slidenum">
              <a:rPr/>
              <a:pPr algn="r" rtl="0"/>
              <a:t>23</a:t>
            </a:fld>
            <a:endParaRPr lang="ru-RU" dirty="0"/>
          </a:p>
        </p:txBody>
      </p:sp>
      <p:sp>
        <p:nvSpPr>
          <p:cNvPr id="8" name="Rectangle 7">
            <a:extLst>
              <a:ext uri="{FF2B5EF4-FFF2-40B4-BE49-F238E27FC236}">
                <a16:creationId xmlns="" xmlns:a16="http://schemas.microsoft.com/office/drawing/2014/main" id="{063D15AA-49CE-45F8-8993-05F855984185}"/>
              </a:ext>
            </a:extLst>
          </p:cNvPr>
          <p:cNvSpPr/>
          <p:nvPr/>
        </p:nvSpPr>
        <p:spPr>
          <a:xfrm>
            <a:off x="6873770" y="2731553"/>
            <a:ext cx="5318230" cy="1778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ru-RU" sz="2000" b="0" i="0" u="none" baseline="0" dirty="0">
                <a:solidFill>
                  <a:schemeClr val="tx1"/>
                </a:solidFill>
              </a:rPr>
              <a:t>Гендерная оценка является важным компонентом расчета </a:t>
            </a:r>
            <a:r>
              <a:rPr lang="ru-RU" sz="2000" dirty="0">
                <a:solidFill>
                  <a:schemeClr val="tx1"/>
                </a:solidFill>
              </a:rPr>
              <a:t>уровня ПГР (показателя </a:t>
            </a:r>
            <a:r>
              <a:rPr lang="ru-RU" sz="2000" b="0" i="0" u="none" baseline="0" dirty="0">
                <a:solidFill>
                  <a:schemeClr val="tx1"/>
                </a:solidFill>
              </a:rPr>
              <a:t>гендерного равенства) в ходе проведения оценок ГТО</a:t>
            </a:r>
          </a:p>
          <a:p>
            <a:pPr marL="285750" indent="-285750" algn="l" rtl="0">
              <a:spcAft>
                <a:spcPts val="600"/>
              </a:spcAft>
              <a:buFont typeface="Arial" panose="020B0604020202020204" pitchFamily="34" charset="0"/>
              <a:buChar char="•"/>
            </a:pPr>
            <a:r>
              <a:rPr lang="ru-RU" sz="2000" b="0" i="0" u="none" baseline="0" dirty="0">
                <a:solidFill>
                  <a:schemeClr val="tx1"/>
                </a:solidFill>
              </a:rPr>
              <a:t>Агрегированные уровни ПГР используются для отчетности о вкладе гранта в продвижение гендерного равенства</a:t>
            </a:r>
          </a:p>
        </p:txBody>
      </p:sp>
      <p:sp>
        <p:nvSpPr>
          <p:cNvPr id="13" name="TextBox 12">
            <a:extLst>
              <a:ext uri="{FF2B5EF4-FFF2-40B4-BE49-F238E27FC236}">
                <a16:creationId xmlns="" xmlns:a16="http://schemas.microsoft.com/office/drawing/2014/main" id="{2C519959-88BB-2B6C-0C51-B08F06ADEE7F}"/>
              </a:ext>
            </a:extLst>
          </p:cNvPr>
          <p:cNvSpPr txBox="1"/>
          <p:nvPr/>
        </p:nvSpPr>
        <p:spPr>
          <a:xfrm>
            <a:off x="407798" y="1189405"/>
            <a:ext cx="11347200" cy="830997"/>
          </a:xfrm>
          <a:prstGeom prst="rect">
            <a:avLst/>
          </a:prstGeom>
          <a:noFill/>
        </p:spPr>
        <p:txBody>
          <a:bodyPr wrap="square" rtlCol="0">
            <a:spAutoFit/>
          </a:bodyPr>
          <a:lstStyle/>
          <a:p>
            <a:pPr algn="l" rtl="0">
              <a:spcAft>
                <a:spcPts val="600"/>
              </a:spcAft>
            </a:pPr>
            <a:r>
              <a:rPr lang="ru-RU" sz="2400" b="0" i="0" u="none" baseline="0" dirty="0"/>
              <a:t>Анализ, </a:t>
            </a:r>
            <a:r>
              <a:rPr lang="ru-RU" sz="2400" b="0" i="0" u="none" baseline="0" dirty="0">
                <a:solidFill>
                  <a:schemeClr val="tx1"/>
                </a:solidFill>
              </a:rPr>
              <a:t>который помогает обосновать запрос и используется для измерения прогресса в достижении целей в области гендерного равенства.</a:t>
            </a:r>
            <a:endParaRPr lang="ru-RU" sz="2400" strike="sngStrike" dirty="0"/>
          </a:p>
        </p:txBody>
      </p:sp>
      <p:sp>
        <p:nvSpPr>
          <p:cNvPr id="4" name="TextBox 3">
            <a:extLst>
              <a:ext uri="{FF2B5EF4-FFF2-40B4-BE49-F238E27FC236}">
                <a16:creationId xmlns="" xmlns:a16="http://schemas.microsoft.com/office/drawing/2014/main" id="{024F7066-48AA-BC77-8AF9-1658FC6D3A17}"/>
              </a:ext>
            </a:extLst>
          </p:cNvPr>
          <p:cNvSpPr txBox="1"/>
          <p:nvPr/>
        </p:nvSpPr>
        <p:spPr>
          <a:xfrm>
            <a:off x="7660367" y="2206806"/>
            <a:ext cx="3527763" cy="369332"/>
          </a:xfrm>
          <a:prstGeom prst="rect">
            <a:avLst/>
          </a:prstGeom>
          <a:noFill/>
        </p:spPr>
        <p:txBody>
          <a:bodyPr wrap="square" lIns="0" tIns="0" rIns="0" bIns="0" rtlCol="0">
            <a:spAutoFit/>
          </a:bodyPr>
          <a:lstStyle/>
          <a:p>
            <a:pPr algn="ctr" rtl="0"/>
            <a:r>
              <a:rPr lang="ru-RU" sz="2400" b="1" i="0" u="none" kern="0" baseline="0" dirty="0"/>
              <a:t>Как это используется</a:t>
            </a:r>
          </a:p>
        </p:txBody>
      </p:sp>
      <p:pic>
        <p:nvPicPr>
          <p:cNvPr id="7" name="Picture 6">
            <a:extLst>
              <a:ext uri="{FF2B5EF4-FFF2-40B4-BE49-F238E27FC236}">
                <a16:creationId xmlns="" xmlns:a16="http://schemas.microsoft.com/office/drawing/2014/main" id="{465D7CB6-92E8-0316-D9ED-F444F36AF40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7798" y="2273959"/>
            <a:ext cx="6238737" cy="3922560"/>
          </a:xfrm>
          <a:prstGeom prst="rect">
            <a:avLst/>
          </a:prstGeom>
          <a:noFill/>
        </p:spPr>
      </p:pic>
      <p:pic>
        <p:nvPicPr>
          <p:cNvPr id="9" name="Picture 8">
            <a:extLst>
              <a:ext uri="{FF2B5EF4-FFF2-40B4-BE49-F238E27FC236}">
                <a16:creationId xmlns="" xmlns:a16="http://schemas.microsoft.com/office/drawing/2014/main" id="{B914D891-C294-CDB7-89E4-87CD70B3EDF2}"/>
              </a:ext>
            </a:extLst>
          </p:cNvPr>
          <p:cNvPicPr>
            <a:picLocks noChangeAspect="1"/>
          </p:cNvPicPr>
          <p:nvPr/>
        </p:nvPicPr>
        <p:blipFill rotWithShape="1">
          <a:blip r:embed="rId10">
            <a:extLst>
              <a:ext uri="{BEBA8EAE-BF5A-486C-A8C5-ECC9F3942E4B}">
                <a14:imgProps xmlns:a14="http://schemas.microsoft.com/office/drawing/2010/main">
                  <a14:imgLayer r:embed="rId11">
                    <a14:imgEffect>
                      <a14:artisticGlass/>
                    </a14:imgEffect>
                  </a14:imgLayer>
                </a14:imgProps>
              </a:ext>
              <a:ext uri="{28A0092B-C50C-407E-A947-70E740481C1C}">
                <a14:useLocalDpi xmlns:a14="http://schemas.microsoft.com/office/drawing/2010/main" val="0"/>
              </a:ext>
            </a:extLst>
          </a:blip>
          <a:srcRect l="27050"/>
          <a:stretch/>
        </p:blipFill>
        <p:spPr bwMode="auto">
          <a:xfrm>
            <a:off x="2088573" y="2273959"/>
            <a:ext cx="4551174" cy="3922560"/>
          </a:xfrm>
          <a:prstGeom prst="rect">
            <a:avLst/>
          </a:prstGeom>
          <a:noFill/>
        </p:spPr>
      </p:pic>
    </p:spTree>
    <p:custDataLst>
      <p:tags r:id="rId2"/>
    </p:custDataLst>
    <p:extLst>
      <p:ext uri="{BB962C8B-B14F-4D97-AF65-F5344CB8AC3E}">
        <p14:creationId xmlns:p14="http://schemas.microsoft.com/office/powerpoint/2010/main" val="409717160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7C0E20-863B-49F5-B8A1-26A634B31D0F}"/>
              </a:ext>
            </a:extLst>
          </p:cNvPr>
          <p:cNvSpPr>
            <a:spLocks noGrp="1"/>
          </p:cNvSpPr>
          <p:nvPr>
            <p:ph type="title"/>
          </p:nvPr>
        </p:nvSpPr>
        <p:spPr>
          <a:xfrm>
            <a:off x="541711" y="169404"/>
            <a:ext cx="10515600" cy="1325563"/>
          </a:xfrm>
        </p:spPr>
        <p:txBody>
          <a:bodyPr/>
          <a:lstStyle/>
          <a:p>
            <a:pPr algn="l" rtl="0"/>
            <a:r>
              <a:rPr lang="ru-RU" sz="3200" b="1" i="0" u="none" baseline="0" dirty="0">
                <a:latin typeface="Arial" panose="020B0604020202020204" pitchFamily="34" charset="0"/>
                <a:ea typeface="Arial" panose="020B0604020202020204" pitchFamily="34" charset="0"/>
                <a:cs typeface="Arial" panose="020B0604020202020204" pitchFamily="34" charset="0"/>
              </a:rPr>
              <a:t>Показатель уровня гендерного равенства (ПГР) </a:t>
            </a:r>
            <a:endParaRPr lang="ru-RU"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FCD4FF33-DB0D-936E-8A11-A5FE9421A696}"/>
              </a:ext>
            </a:extLst>
          </p:cNvPr>
          <p:cNvSpPr>
            <a:spLocks noGrp="1"/>
          </p:cNvSpPr>
          <p:nvPr>
            <p:ph idx="1"/>
          </p:nvPr>
        </p:nvSpPr>
        <p:spPr/>
        <p:txBody>
          <a:bodyPr/>
          <a:lstStyle/>
          <a:p>
            <a:endParaRPr lang="ru-RU" dirty="0"/>
          </a:p>
        </p:txBody>
      </p:sp>
      <p:sp>
        <p:nvSpPr>
          <p:cNvPr id="4" name="Slide Number Placeholder 3">
            <a:extLst>
              <a:ext uri="{FF2B5EF4-FFF2-40B4-BE49-F238E27FC236}">
                <a16:creationId xmlns="" xmlns:a16="http://schemas.microsoft.com/office/drawing/2014/main" id="{443F65E1-50D1-416A-9DFA-0343B0C75AC8}"/>
              </a:ext>
            </a:extLst>
          </p:cNvPr>
          <p:cNvSpPr>
            <a:spLocks noGrp="1"/>
          </p:cNvSpPr>
          <p:nvPr>
            <p:ph type="sldNum" sz="quarter" idx="12"/>
          </p:nvPr>
        </p:nvSpPr>
        <p:spPr/>
        <p:txBody>
          <a:bodyPr/>
          <a:lstStyle/>
          <a:p>
            <a:pPr algn="r" rtl="0"/>
            <a:fld id="{9E2BE927-25C7-4379-86F1-C17ED9D2A7F2}" type="slidenum">
              <a:rPr/>
              <a:t>24</a:t>
            </a:fld>
            <a:endParaRPr lang="ru-RU" dirty="0"/>
          </a:p>
        </p:txBody>
      </p:sp>
      <p:graphicFrame>
        <p:nvGraphicFramePr>
          <p:cNvPr id="5" name="Table 4">
            <a:extLst>
              <a:ext uri="{FF2B5EF4-FFF2-40B4-BE49-F238E27FC236}">
                <a16:creationId xmlns="" xmlns:a16="http://schemas.microsoft.com/office/drawing/2014/main" id="{0D3BF555-ADED-4264-97F2-16EEE43D8D6F}"/>
              </a:ext>
            </a:extLst>
          </p:cNvPr>
          <p:cNvGraphicFramePr>
            <a:graphicFrameLocks noGrp="1"/>
          </p:cNvGraphicFramePr>
          <p:nvPr/>
        </p:nvGraphicFramePr>
        <p:xfrm>
          <a:off x="294061" y="645481"/>
          <a:ext cx="9091239" cy="6043115"/>
        </p:xfrm>
        <a:graphic>
          <a:graphicData uri="http://schemas.openxmlformats.org/drawingml/2006/table">
            <a:tbl>
              <a:tblPr firstRow="1" bandRow="1"/>
              <a:tblGrid>
                <a:gridCol w="2614569">
                  <a:extLst>
                    <a:ext uri="{9D8B030D-6E8A-4147-A177-3AD203B41FA5}">
                      <a16:colId xmlns="" xmlns:a16="http://schemas.microsoft.com/office/drawing/2014/main" val="695914204"/>
                    </a:ext>
                  </a:extLst>
                </a:gridCol>
                <a:gridCol w="6476670">
                  <a:extLst>
                    <a:ext uri="{9D8B030D-6E8A-4147-A177-3AD203B41FA5}">
                      <a16:colId xmlns="" xmlns:a16="http://schemas.microsoft.com/office/drawing/2014/main" val="3030439857"/>
                    </a:ext>
                  </a:extLst>
                </a:gridCol>
              </a:tblGrid>
              <a:tr h="22662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rtl="0">
                        <a:lnSpc>
                          <a:spcPts val="1200"/>
                        </a:lnSpc>
                      </a:pPr>
                      <a:r>
                        <a:rPr lang="ru-RU" sz="1200" b="0" i="0" u="none" baseline="0" dirty="0">
                          <a:latin typeface="Arial Black headings"/>
                        </a:rPr>
                        <a:t>Оценка в баллах</a:t>
                      </a:r>
                      <a:endParaRPr lang="ru-RU" sz="1200" dirty="0">
                        <a:latin typeface="Arial Black headings"/>
                      </a:endParaRPr>
                    </a:p>
                  </a:txBody>
                  <a:tcPr>
                    <a:lnL w="9525" cap="flat" cmpd="sng" algn="ctr">
                      <a:solidFill>
                        <a:schemeClr val="accent3">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rtl="0">
                        <a:lnSpc>
                          <a:spcPts val="1200"/>
                        </a:lnSpc>
                      </a:pPr>
                      <a:r>
                        <a:rPr lang="ru-RU" sz="1200" b="0" i="0" u="none" baseline="0" dirty="0">
                          <a:latin typeface="Arial Black headings"/>
                        </a:rPr>
                        <a:t>Минимальные критерии Глобального фонда</a:t>
                      </a:r>
                      <a:endParaRPr lang="ru-RU" sz="1200" dirty="0">
                        <a:latin typeface="Arial Black headings"/>
                      </a:endParaRPr>
                    </a:p>
                  </a:txBody>
                  <a:tcPr>
                    <a:lnL w="12700" cap="flat" cmpd="sng" algn="ctr">
                      <a:noFill/>
                      <a:prstDash val="solid"/>
                      <a:round/>
                      <a:headEnd type="none" w="med" len="med"/>
                      <a:tailEnd type="none" w="med" len="med"/>
                    </a:lnL>
                    <a:lnR w="9525" cap="flat" cmpd="sng" algn="ctr">
                      <a:solidFill>
                        <a:schemeClr val="accent3">
                          <a:lumMod val="75000"/>
                        </a:schemeClr>
                      </a:solidFill>
                      <a:prstDash val="solid"/>
                      <a:round/>
                      <a:headEnd type="none" w="med" len="med"/>
                      <a:tailEnd type="none" w="med" len="med"/>
                    </a:lnR>
                    <a:lnT w="9525" cap="flat" cmpd="sng" algn="ctr">
                      <a:solidFill>
                        <a:schemeClr val="accent3">
                          <a:lumMod val="75000"/>
                        </a:schemeClr>
                      </a:solid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 xmlns:a16="http://schemas.microsoft.com/office/drawing/2014/main" val="2051730292"/>
                  </a:ext>
                </a:extLst>
              </a:tr>
              <a:tr h="10477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rtl="0">
                        <a:lnSpc>
                          <a:spcPts val="1200"/>
                        </a:lnSpc>
                      </a:pPr>
                      <a:r>
                        <a:rPr lang="ru-RU" sz="1200" b="1" i="0" u="none" baseline="0" dirty="0">
                          <a:latin typeface="Arial Black headings"/>
                        </a:rPr>
                        <a:t>Без целевой ориентации (оценка 0): </a:t>
                      </a:r>
                    </a:p>
                    <a:p>
                      <a:pPr algn="l" rtl="0">
                        <a:lnSpc>
                          <a:spcPts val="1200"/>
                        </a:lnSpc>
                      </a:pPr>
                      <a:r>
                        <a:rPr lang="ru-RU" sz="1200" b="0" i="0" u="none" baseline="0" dirty="0">
                          <a:latin typeface="Arial Black headings"/>
                        </a:rPr>
                        <a:t>любой запрос на финансирование, </a:t>
                      </a:r>
                      <a:br>
                        <a:rPr lang="ru-RU" sz="1200" b="0" i="0" u="none" baseline="0" dirty="0">
                          <a:latin typeface="Arial Black headings"/>
                        </a:rPr>
                      </a:br>
                      <a:r>
                        <a:rPr lang="ru-RU" sz="1200" b="0" i="0" u="none" baseline="0" dirty="0">
                          <a:latin typeface="Arial Black headings"/>
                        </a:rPr>
                        <a:t>не соответствующий критерию «</a:t>
                      </a:r>
                      <a:r>
                        <a:rPr lang="ru-RU" sz="1200" b="0" i="1" u="none" baseline="0" dirty="0">
                          <a:latin typeface="Arial Black headings"/>
                        </a:rPr>
                        <a:t>значительный» </a:t>
                      </a:r>
                      <a:r>
                        <a:rPr lang="ru-RU" sz="1200" b="0" i="0" u="none" baseline="0" dirty="0">
                          <a:latin typeface="Arial Black headings"/>
                        </a:rPr>
                        <a:t>или «</a:t>
                      </a:r>
                      <a:r>
                        <a:rPr lang="ru-RU" sz="1200" b="0" i="1" u="none" baseline="0" dirty="0">
                          <a:latin typeface="Arial Black headings"/>
                        </a:rPr>
                        <a:t>главный</a:t>
                      </a:r>
                      <a:r>
                        <a:rPr lang="ru-RU" sz="1200" b="0" i="0" u="none" baseline="0" dirty="0">
                          <a:latin typeface="Arial Black headings"/>
                        </a:rPr>
                        <a:t>»</a:t>
                      </a:r>
                    </a:p>
                  </a:txBody>
                  <a:tcPr>
                    <a:lnL w="9525" cap="flat" cmpd="sng" algn="ctr">
                      <a:solidFill>
                        <a:schemeClr val="accent3">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l" rtl="0">
                        <a:lnSpc>
                          <a:spcPts val="1200"/>
                        </a:lnSpc>
                        <a:buFont typeface="Arial" panose="020B0604020202020204" pitchFamily="34" charset="0"/>
                        <a:buNone/>
                      </a:pPr>
                      <a:r>
                        <a:rPr lang="ru-RU" sz="1200" b="0" i="0" u="none" baseline="0" dirty="0">
                          <a:latin typeface="Arial Black headings"/>
                        </a:rPr>
                        <a:t>Настоятельно рекомендуется составлять все запросы на финансирование на основе гендерного анализа, чтобы инвестиции Глобального фонда, </a:t>
                      </a:r>
                      <a:r>
                        <a:rPr lang="ru-RU" sz="1200" b="0" i="0" u="sng" baseline="0" dirty="0">
                          <a:latin typeface="Arial Black headings"/>
                        </a:rPr>
                        <a:t>как минимум</a:t>
                      </a:r>
                      <a:r>
                        <a:rPr lang="ru-RU" sz="1200" b="0" i="0" u="none" baseline="0" dirty="0">
                          <a:latin typeface="Arial Black headings"/>
                        </a:rPr>
                        <a:t>, не наносили вреда и не усиливали гендерное неравенство</a:t>
                      </a:r>
                    </a:p>
                  </a:txBody>
                  <a:tcPr>
                    <a:lnL w="12700" cap="flat" cmpd="sng" algn="ctr">
                      <a:noFill/>
                      <a:prstDash val="solid"/>
                      <a:round/>
                      <a:headEnd type="none" w="med" len="med"/>
                      <a:tailEnd type="none" w="med" len="med"/>
                    </a:lnL>
                    <a:lnR w="9525" cap="flat" cmpd="sng" algn="ctr">
                      <a:solidFill>
                        <a:schemeClr val="accent3">
                          <a:lumMod val="75000"/>
                        </a:schemeClr>
                      </a:solidFill>
                      <a:prstDash val="solid"/>
                      <a:round/>
                      <a:headEnd type="none" w="med" len="med"/>
                      <a:tailEnd type="none" w="med" len="med"/>
                    </a:lnR>
                    <a:lnT w="9525" cap="flat" cmpd="sng" algn="ctr">
                      <a:solidFill>
                        <a:schemeClr val="accent3">
                          <a:lumMod val="75000"/>
                        </a:schemeClr>
                      </a:solid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2382130085"/>
                  </a:ext>
                </a:extLst>
              </a:tr>
              <a:tr h="377702">
                <a:tc rowSpan="5">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rtl="0">
                        <a:lnSpc>
                          <a:spcPts val="1200"/>
                        </a:lnSpc>
                      </a:pPr>
                      <a:r>
                        <a:rPr lang="ru-RU" sz="1200" b="1" i="0" u="none" baseline="0" dirty="0">
                          <a:latin typeface="Arial Black headings"/>
                        </a:rPr>
                        <a:t>Значительный (оценка 1): </a:t>
                      </a:r>
                    </a:p>
                    <a:p>
                      <a:pPr algn="l" rtl="0">
                        <a:lnSpc>
                          <a:spcPts val="1200"/>
                        </a:lnSpc>
                      </a:pPr>
                      <a:r>
                        <a:rPr lang="ru-RU" sz="1200" b="0" i="0" u="none" baseline="0" dirty="0">
                          <a:latin typeface="Arial Black headings"/>
                        </a:rPr>
                        <a:t>гендерное равенство не является основной причиной для осуществления проекта/ программы, но является важной и целенаправленной частью мероприятия</a:t>
                      </a:r>
                    </a:p>
                  </a:txBody>
                  <a:tcPr>
                    <a:lnL w="9525" cap="flat" cmpd="sng" algn="ctr">
                      <a:solidFill>
                        <a:schemeClr val="accent3">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lumMod val="75000"/>
                        </a:schemeClr>
                      </a:solid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lang="ru-RU" sz="1200" b="0" i="0" u="none" baseline="0" dirty="0">
                          <a:effectLst/>
                          <a:latin typeface="Arial Black headings"/>
                        </a:rPr>
                        <a:t>Проведена гендерная оценка, относящаяся к каждому компоненту по заболеванию, указанному в запросе на финансирование</a:t>
                      </a:r>
                      <a:endParaRPr lang="ru-RU" sz="1200" b="0" kern="1200" dirty="0">
                        <a:solidFill>
                          <a:schemeClr val="tx1"/>
                        </a:solidFill>
                        <a:latin typeface="Arial Black headings"/>
                        <a:ea typeface="+mn-ea"/>
                        <a:cs typeface="+mn-cs"/>
                      </a:endParaRPr>
                    </a:p>
                  </a:txBody>
                  <a:tcPr>
                    <a:lnL w="12700" cap="flat" cmpd="sng" algn="ctr">
                      <a:noFill/>
                      <a:prstDash val="solid"/>
                      <a:round/>
                      <a:headEnd type="none" w="med" len="med"/>
                      <a:tailEnd type="none" w="med" len="med"/>
                    </a:lnL>
                    <a:lnR w="9525" cap="flat" cmpd="sng" algn="ctr">
                      <a:solidFill>
                        <a:schemeClr val="accent3">
                          <a:lumMod val="75000"/>
                        </a:schemeClr>
                      </a:solidFill>
                      <a:prstDash val="solid"/>
                      <a:round/>
                      <a:headEnd type="none" w="med" len="med"/>
                      <a:tailEnd type="none" w="med" len="med"/>
                    </a:lnR>
                    <a:lnT w="9525" cap="flat" cmpd="sng" algn="ctr">
                      <a:solidFill>
                        <a:schemeClr val="accent3">
                          <a:lumMod val="75000"/>
                        </a:schemeClr>
                      </a:solid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 xmlns:a16="http://schemas.microsoft.com/office/drawing/2014/main" val="1721428016"/>
                  </a:ext>
                </a:extLst>
              </a:tr>
              <a:tr h="377702">
                <a:tc vMerge="1">
                  <a:txBody>
                    <a:bodyPr/>
                    <a:lstStyle/>
                    <a:p>
                      <a:endParaRPr lang="ru-RU"/>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rtl="0">
                        <a:lnSpc>
                          <a:spcPts val="1200"/>
                        </a:lnSpc>
                      </a:pPr>
                      <a:r>
                        <a:rPr lang="ru-RU" sz="1200" b="0" i="0" u="none" baseline="0" dirty="0">
                          <a:latin typeface="Arial Black headings"/>
                        </a:rPr>
                        <a:t>Результаты гендерной оценки были использованы для подготовки запроса на финансирование</a:t>
                      </a:r>
                      <a:endParaRPr lang="ru-RU" sz="1200" dirty="0">
                        <a:latin typeface="Arial Black headings"/>
                      </a:endParaRPr>
                    </a:p>
                  </a:txBody>
                  <a:tcPr>
                    <a:lnL w="12700" cap="flat" cmpd="sng" algn="ctr">
                      <a:noFill/>
                      <a:prstDash val="solid"/>
                      <a:round/>
                      <a:headEnd type="none" w="med" len="med"/>
                      <a:tailEnd type="none" w="med" len="med"/>
                    </a:lnL>
                    <a:lnR w="9525" cap="flat" cmpd="sng" algn="ctr">
                      <a:solidFill>
                        <a:schemeClr val="accent3">
                          <a:lumMod val="75000"/>
                        </a:schemeClr>
                      </a:solidFill>
                      <a:prstDash val="solid"/>
                      <a:round/>
                      <a:headEnd type="none" w="med" len="med"/>
                      <a:tailEnd type="none" w="med" len="med"/>
                    </a:lnR>
                    <a:lnT w="9525" cap="flat" cmpd="sng" algn="ctr">
                      <a:solidFill>
                        <a:schemeClr val="accent3">
                          <a:lumMod val="75000"/>
                        </a:schemeClr>
                      </a:solid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 xmlns:a16="http://schemas.microsoft.com/office/drawing/2014/main" val="633565386"/>
                  </a:ext>
                </a:extLst>
              </a:tr>
              <a:tr h="331932">
                <a:tc vMerge="1">
                  <a:txBody>
                    <a:bodyPr/>
                    <a:lstStyle/>
                    <a:p>
                      <a:endParaRPr lang="ru-RU"/>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rtl="0">
                        <a:lnSpc>
                          <a:spcPts val="1200"/>
                        </a:lnSpc>
                      </a:pPr>
                      <a:r>
                        <a:rPr lang="ru-RU" sz="1200" b="0" i="0" u="none" baseline="0" dirty="0">
                          <a:latin typeface="Arial Black headings"/>
                        </a:rPr>
                        <a:t>Результаты гендерной оценки послужили основой для запроса на финансирование</a:t>
                      </a:r>
                      <a:endParaRPr lang="ru-RU" sz="1200" dirty="0">
                        <a:latin typeface="Arial Black headings"/>
                      </a:endParaRPr>
                    </a:p>
                  </a:txBody>
                  <a:tcPr>
                    <a:lnL w="12700" cap="flat" cmpd="sng" algn="ctr">
                      <a:noFill/>
                      <a:prstDash val="solid"/>
                      <a:round/>
                      <a:headEnd type="none" w="med" len="med"/>
                      <a:tailEnd type="none" w="med" len="med"/>
                    </a:lnL>
                    <a:lnR w="9525" cap="flat" cmpd="sng" algn="ctr">
                      <a:solidFill>
                        <a:schemeClr val="accent3">
                          <a:lumMod val="75000"/>
                        </a:schemeClr>
                      </a:solidFill>
                      <a:prstDash val="solid"/>
                      <a:round/>
                      <a:headEnd type="none" w="med" len="med"/>
                      <a:tailEnd type="none" w="med" len="med"/>
                    </a:lnR>
                    <a:lnT w="9525" cap="flat" cmpd="sng" algn="ctr">
                      <a:solidFill>
                        <a:schemeClr val="accent3">
                          <a:lumMod val="75000"/>
                        </a:schemeClr>
                      </a:solid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 xmlns:a16="http://schemas.microsoft.com/office/drawing/2014/main" val="676388370"/>
                  </a:ext>
                </a:extLst>
              </a:tr>
              <a:tr h="377702">
                <a:tc vMerge="1">
                  <a:txBody>
                    <a:bodyPr/>
                    <a:lstStyle/>
                    <a:p>
                      <a:endParaRPr lang="ru-RU"/>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lang="ru-RU" sz="1200" b="0" i="0" u="none" baseline="0" dirty="0">
                          <a:latin typeface="Arial Black headings"/>
                        </a:rPr>
                        <a:t>Запрос на финансирование включает по крайней мере одно мероприятие, непосредственно способствующее продвижению гендерного равенства </a:t>
                      </a:r>
                      <a:endParaRPr lang="ru-RU" sz="1200" dirty="0">
                        <a:latin typeface="Arial Black headings"/>
                      </a:endParaRPr>
                    </a:p>
                  </a:txBody>
                  <a:tcPr>
                    <a:lnL w="12700" cap="flat" cmpd="sng" algn="ctr">
                      <a:noFill/>
                      <a:prstDash val="solid"/>
                      <a:round/>
                      <a:headEnd type="none" w="med" len="med"/>
                      <a:tailEnd type="none" w="med" len="med"/>
                    </a:lnL>
                    <a:lnR w="9525" cap="flat" cmpd="sng" algn="ctr">
                      <a:solidFill>
                        <a:schemeClr val="accent3">
                          <a:lumMod val="75000"/>
                        </a:schemeClr>
                      </a:solidFill>
                      <a:prstDash val="solid"/>
                      <a:round/>
                      <a:headEnd type="none" w="med" len="med"/>
                      <a:tailEnd type="none" w="med" len="med"/>
                    </a:lnR>
                    <a:lnT w="9525" cap="flat" cmpd="sng" algn="ctr">
                      <a:solidFill>
                        <a:schemeClr val="accent3">
                          <a:lumMod val="75000"/>
                        </a:schemeClr>
                      </a:solid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 xmlns:a16="http://schemas.microsoft.com/office/drawing/2014/main" val="60411632"/>
                  </a:ext>
                </a:extLst>
              </a:tr>
              <a:tr h="528782">
                <a:tc vMerge="1">
                  <a:txBody>
                    <a:bodyPr/>
                    <a:lstStyle/>
                    <a:p>
                      <a:endParaRPr lang="ru-RU"/>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lang="ru-RU" sz="1200" b="0" i="0" u="none" kern="1200" baseline="0" dirty="0">
                          <a:solidFill>
                            <a:schemeClr val="dk1"/>
                          </a:solidFill>
                          <a:latin typeface="Arial Black headings"/>
                        </a:rPr>
                        <a:t>Обязательство регулярно собирать и анализировать данные, дезагрегированные по признаку пола и/или гендерной принадлежности, для использования при разработке программ, адаптации и получения представления об эффективности</a:t>
                      </a:r>
                    </a:p>
                  </a:txBody>
                  <a:tcPr>
                    <a:lnL w="12700" cap="flat" cmpd="sng" algn="ctr">
                      <a:noFill/>
                      <a:prstDash val="solid"/>
                      <a:round/>
                      <a:headEnd type="none" w="med" len="med"/>
                      <a:tailEnd type="none" w="med" len="med"/>
                    </a:lnL>
                    <a:lnR w="9525" cap="flat" cmpd="sng" algn="ctr">
                      <a:solidFill>
                        <a:schemeClr val="accent3">
                          <a:lumMod val="75000"/>
                        </a:schemeClr>
                      </a:solidFill>
                      <a:prstDash val="solid"/>
                      <a:round/>
                      <a:headEnd type="none" w="med" len="med"/>
                      <a:tailEnd type="none" w="med" len="med"/>
                    </a:lnR>
                    <a:lnT w="9525" cap="flat" cmpd="sng" algn="ctr">
                      <a:solidFill>
                        <a:schemeClr val="accent3">
                          <a:lumMod val="75000"/>
                        </a:schemeClr>
                      </a:solid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 xmlns:a16="http://schemas.microsoft.com/office/drawing/2014/main" val="304545126"/>
                  </a:ext>
                </a:extLst>
              </a:tr>
              <a:tr h="377702">
                <a:tc rowSpan="6">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rtl="0">
                        <a:lnSpc>
                          <a:spcPts val="1200"/>
                        </a:lnSpc>
                      </a:pPr>
                      <a:r>
                        <a:rPr lang="ru-RU" sz="1200" b="1" i="0" u="none" baseline="0" dirty="0">
                          <a:latin typeface="Arial Black headings"/>
                        </a:rPr>
                        <a:t>Главный (оценка 2): </a:t>
                      </a:r>
                    </a:p>
                    <a:p>
                      <a:pPr algn="l" rtl="0">
                        <a:lnSpc>
                          <a:spcPts val="1200"/>
                        </a:lnSpc>
                      </a:pPr>
                      <a:r>
                        <a:rPr lang="ru-RU" sz="1200" b="0" i="0" u="none" baseline="0" dirty="0">
                          <a:latin typeface="Arial Black headings"/>
                        </a:rPr>
                        <a:t>обеспечение гендерного равенства является взаимоусиливающей задачей проекта/ программы и имеет основополагающее значение для его/ ее разработки и показателей ожидаемых результатов</a:t>
                      </a:r>
                      <a:endParaRPr lang="ru-RU" sz="1200" b="0" dirty="0">
                        <a:latin typeface="Arial Black headings"/>
                      </a:endParaRPr>
                    </a:p>
                  </a:txBody>
                  <a:tcPr>
                    <a:lnL w="9525" cap="flat" cmpd="sng" algn="ctr">
                      <a:solidFill>
                        <a:schemeClr val="accent3">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lumMod val="75000"/>
                        </a:schemeClr>
                      </a:solid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2E4DF9">
                        <a:lumMod val="40000"/>
                        <a:lumOff val="6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lang="ru-RU" sz="1200" b="0" i="0" u="none" baseline="0" dirty="0">
                          <a:effectLst/>
                          <a:latin typeface="Arial Black headings"/>
                        </a:rPr>
                        <a:t>Проведена гендерная оценка, относящаяся к каждому компоненту по заболеванию, указанному в запросе на финансирование</a:t>
                      </a:r>
                      <a:endParaRPr lang="ru-RU" sz="1200" b="0" kern="1200" dirty="0">
                        <a:solidFill>
                          <a:schemeClr val="tx1"/>
                        </a:solidFill>
                        <a:latin typeface="Arial Black headings"/>
                        <a:ea typeface="+mn-ea"/>
                        <a:cs typeface="+mn-cs"/>
                      </a:endParaRPr>
                    </a:p>
                  </a:txBody>
                  <a:tcPr>
                    <a:lnL w="12700" cap="flat" cmpd="sng" algn="ctr">
                      <a:noFill/>
                      <a:prstDash val="solid"/>
                      <a:round/>
                      <a:headEnd type="none" w="med" len="med"/>
                      <a:tailEnd type="none" w="med" len="med"/>
                    </a:lnL>
                    <a:lnR w="9525" cap="flat" cmpd="sng" algn="ctr">
                      <a:solidFill>
                        <a:schemeClr val="accent3">
                          <a:lumMod val="75000"/>
                        </a:schemeClr>
                      </a:solidFill>
                      <a:prstDash val="solid"/>
                      <a:round/>
                      <a:headEnd type="none" w="med" len="med"/>
                      <a:tailEnd type="none" w="med" len="med"/>
                    </a:lnR>
                    <a:lnT w="9525" cap="flat" cmpd="sng" algn="ctr">
                      <a:solidFill>
                        <a:schemeClr val="accent3">
                          <a:lumMod val="75000"/>
                        </a:schemeClr>
                      </a:solid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2E4DF9">
                        <a:lumMod val="40000"/>
                        <a:lumOff val="60000"/>
                      </a:srgbClr>
                    </a:solidFill>
                  </a:tcPr>
                </a:tc>
                <a:extLst>
                  <a:ext uri="{0D108BD9-81ED-4DB2-BD59-A6C34878D82A}">
                    <a16:rowId xmlns="" xmlns:a16="http://schemas.microsoft.com/office/drawing/2014/main" val="382946808"/>
                  </a:ext>
                </a:extLst>
              </a:tr>
              <a:tr h="377702">
                <a:tc vMerge="1">
                  <a:txBody>
                    <a:bodyPr/>
                    <a:lstStyle/>
                    <a:p>
                      <a:endParaRPr lang="ru-RU"/>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rtl="0">
                        <a:lnSpc>
                          <a:spcPts val="1200"/>
                        </a:lnSpc>
                      </a:pPr>
                      <a:r>
                        <a:rPr lang="ru-RU" sz="1200" b="0" i="0" u="none" baseline="0" dirty="0">
                          <a:latin typeface="Arial Black headings"/>
                        </a:rPr>
                        <a:t>Результаты гендерной оценки были использованы для подготовки запроса на финансирование</a:t>
                      </a:r>
                      <a:endParaRPr lang="ru-RU" sz="1200" dirty="0">
                        <a:latin typeface="Arial Black headings"/>
                      </a:endParaRPr>
                    </a:p>
                  </a:txBody>
                  <a:tcPr>
                    <a:lnL w="12700" cap="flat" cmpd="sng" algn="ctr">
                      <a:noFill/>
                      <a:prstDash val="solid"/>
                      <a:round/>
                      <a:headEnd type="none" w="med" len="med"/>
                      <a:tailEnd type="none" w="med" len="med"/>
                    </a:lnL>
                    <a:lnR w="9525" cap="flat" cmpd="sng" algn="ctr">
                      <a:solidFill>
                        <a:schemeClr val="accent3">
                          <a:lumMod val="75000"/>
                        </a:schemeClr>
                      </a:solidFill>
                      <a:prstDash val="solid"/>
                      <a:round/>
                      <a:headEnd type="none" w="med" len="med"/>
                      <a:tailEnd type="none" w="med" len="med"/>
                    </a:lnR>
                    <a:lnT w="9525" cap="flat" cmpd="sng" algn="ctr">
                      <a:solidFill>
                        <a:schemeClr val="accent3">
                          <a:lumMod val="75000"/>
                        </a:schemeClr>
                      </a:solid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2E4DF9">
                        <a:lumMod val="40000"/>
                        <a:lumOff val="60000"/>
                      </a:srgbClr>
                    </a:solidFill>
                  </a:tcPr>
                </a:tc>
                <a:extLst>
                  <a:ext uri="{0D108BD9-81ED-4DB2-BD59-A6C34878D82A}">
                    <a16:rowId xmlns="" xmlns:a16="http://schemas.microsoft.com/office/drawing/2014/main" val="1113986561"/>
                  </a:ext>
                </a:extLst>
              </a:tr>
              <a:tr h="528782">
                <a:tc vMerge="1">
                  <a:txBody>
                    <a:bodyPr/>
                    <a:lstStyle/>
                    <a:p>
                      <a:endParaRPr lang="ru-RU"/>
                    </a:p>
                  </a:txBody>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ru-RU" sz="1200" b="0" i="0" u="none" baseline="0" dirty="0">
                          <a:latin typeface="Arial Black headings"/>
                        </a:rPr>
                        <a:t>Запрос на финансирование включает по крайней мере </a:t>
                      </a:r>
                      <a:r>
                        <a:rPr lang="ru-RU" sz="1200" b="0" i="0" u="none" strike="noStrike" baseline="0" dirty="0">
                          <a:solidFill>
                            <a:schemeClr val="tx1"/>
                          </a:solidFill>
                          <a:latin typeface="Arial Black headings"/>
                        </a:rPr>
                        <a:t>три мероприятия, которые </a:t>
                      </a:r>
                      <a:r>
                        <a:rPr lang="ru-RU" sz="1200" b="0" i="0" u="none" strike="noStrike" baseline="0" dirty="0">
                          <a:latin typeface="Arial Black headings"/>
                        </a:rPr>
                        <a:t>непосредственно способствуют продвижению гендерного равенства; по крайней мере одно мероприятие, ориентированное конкретно на трансгендерных лиц</a:t>
                      </a:r>
                      <a:endParaRPr lang="ru-RU" sz="1200" dirty="0">
                        <a:latin typeface="Arial Black headings"/>
                      </a:endParaRPr>
                    </a:p>
                  </a:txBody>
                  <a:tcPr>
                    <a:lnL w="12700" cap="flat" cmpd="sng" algn="ctr">
                      <a:noFill/>
                      <a:prstDash val="solid"/>
                      <a:round/>
                      <a:headEnd type="none" w="med" len="med"/>
                      <a:tailEnd type="none" w="med" len="med"/>
                    </a:lnL>
                    <a:lnR w="9525" cap="flat" cmpd="sng" algn="ctr">
                      <a:solidFill>
                        <a:schemeClr val="accent3">
                          <a:lumMod val="75000"/>
                        </a:schemeClr>
                      </a:solidFill>
                      <a:prstDash val="solid"/>
                      <a:round/>
                      <a:headEnd type="none" w="med" len="med"/>
                      <a:tailEnd type="none" w="med" len="med"/>
                    </a:lnR>
                    <a:lnT w="9525" cap="flat" cmpd="sng" algn="ctr">
                      <a:solidFill>
                        <a:schemeClr val="accent3">
                          <a:lumMod val="75000"/>
                        </a:schemeClr>
                      </a:solid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2E4DF9">
                        <a:lumMod val="40000"/>
                        <a:lumOff val="60000"/>
                      </a:srgbClr>
                    </a:solidFill>
                  </a:tcPr>
                </a:tc>
                <a:extLst>
                  <a:ext uri="{0D108BD9-81ED-4DB2-BD59-A6C34878D82A}">
                    <a16:rowId xmlns="" xmlns:a16="http://schemas.microsoft.com/office/drawing/2014/main" val="628481323"/>
                  </a:ext>
                </a:extLst>
              </a:tr>
              <a:tr h="377702">
                <a:tc vMerge="1">
                  <a:txBody>
                    <a:bodyPr/>
                    <a:lstStyle/>
                    <a:p>
                      <a:endParaRPr lang="ru-RU"/>
                    </a:p>
                  </a:txBody>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ru-RU" sz="1200" b="0" i="0" u="none" baseline="0" dirty="0">
                          <a:latin typeface="Arial Black headings"/>
                        </a:rPr>
                        <a:t>Продвижение гендерного равенства является одной из главных целей инвестиций Глобального фонда</a:t>
                      </a:r>
                    </a:p>
                  </a:txBody>
                  <a:tcPr>
                    <a:lnL w="12700" cap="flat" cmpd="sng" algn="ctr">
                      <a:noFill/>
                      <a:prstDash val="solid"/>
                      <a:round/>
                      <a:headEnd type="none" w="med" len="med"/>
                      <a:tailEnd type="none" w="med" len="med"/>
                    </a:lnL>
                    <a:lnR w="9525" cap="flat" cmpd="sng" algn="ctr">
                      <a:solidFill>
                        <a:schemeClr val="accent3">
                          <a:lumMod val="75000"/>
                        </a:schemeClr>
                      </a:solidFill>
                      <a:prstDash val="solid"/>
                      <a:round/>
                      <a:headEnd type="none" w="med" len="med"/>
                      <a:tailEnd type="none" w="med" len="med"/>
                    </a:lnR>
                    <a:lnT w="9525" cap="flat" cmpd="sng" algn="ctr">
                      <a:solidFill>
                        <a:schemeClr val="accent3">
                          <a:lumMod val="75000"/>
                        </a:schemeClr>
                      </a:solid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2E4DF9">
                        <a:lumMod val="40000"/>
                        <a:lumOff val="60000"/>
                      </a:srgbClr>
                    </a:solidFill>
                  </a:tcPr>
                </a:tc>
                <a:extLst>
                  <a:ext uri="{0D108BD9-81ED-4DB2-BD59-A6C34878D82A}">
                    <a16:rowId xmlns="" xmlns:a16="http://schemas.microsoft.com/office/drawing/2014/main" val="3471585208"/>
                  </a:ext>
                </a:extLst>
              </a:tr>
              <a:tr h="377702">
                <a:tc vMerge="1">
                  <a:txBody>
                    <a:bodyPr/>
                    <a:lstStyle/>
                    <a:p>
                      <a:endParaRPr lang="ru-RU"/>
                    </a:p>
                  </a:txBody>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ru-RU" sz="1200" b="0" i="0" u="none" kern="1200" baseline="0" dirty="0">
                          <a:solidFill>
                            <a:schemeClr val="dk1"/>
                          </a:solidFill>
                          <a:effectLst/>
                          <a:latin typeface="Arial Black headings"/>
                        </a:rPr>
                        <a:t>Эффективность большинства мероприятий измеряется с помощью показателей, дезагрегированных по признаку пола и/или гендерной принадлежности</a:t>
                      </a:r>
                    </a:p>
                  </a:txBody>
                  <a:tcPr>
                    <a:lnL w="12700" cap="flat" cmpd="sng" algn="ctr">
                      <a:noFill/>
                      <a:prstDash val="solid"/>
                      <a:round/>
                      <a:headEnd type="none" w="med" len="med"/>
                      <a:tailEnd type="none" w="med" len="med"/>
                    </a:lnL>
                    <a:lnR w="9525" cap="flat" cmpd="sng" algn="ctr">
                      <a:solidFill>
                        <a:schemeClr val="accent3">
                          <a:lumMod val="75000"/>
                        </a:schemeClr>
                      </a:solidFill>
                      <a:prstDash val="solid"/>
                      <a:round/>
                      <a:headEnd type="none" w="med" len="med"/>
                      <a:tailEnd type="none" w="med" len="med"/>
                    </a:lnR>
                    <a:lnT w="9525" cap="flat" cmpd="sng" algn="ctr">
                      <a:solidFill>
                        <a:schemeClr val="accent3">
                          <a:lumMod val="75000"/>
                        </a:schemeClr>
                      </a:solid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2E4DF9">
                        <a:lumMod val="40000"/>
                        <a:lumOff val="60000"/>
                      </a:srgbClr>
                    </a:solidFill>
                  </a:tcPr>
                </a:tc>
                <a:extLst>
                  <a:ext uri="{0D108BD9-81ED-4DB2-BD59-A6C34878D82A}">
                    <a16:rowId xmlns="" xmlns:a16="http://schemas.microsoft.com/office/drawing/2014/main" val="1312732368"/>
                  </a:ext>
                </a:extLst>
              </a:tr>
              <a:tr h="528782">
                <a:tc vMerge="1">
                  <a:txBody>
                    <a:bodyPr/>
                    <a:lstStyle/>
                    <a:p>
                      <a:endParaRPr lang="ru-RU"/>
                    </a:p>
                  </a:txBody>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ru-RU" sz="1200" b="0" i="0" u="none" kern="1200" baseline="0" dirty="0">
                          <a:solidFill>
                            <a:schemeClr val="dk1"/>
                          </a:solidFill>
                          <a:latin typeface="Arial Black headings"/>
                        </a:rPr>
                        <a:t>Обязательство регулярно собирать и анализировать данные, дезагрегированные по признаку пола и/или гендерной принадлежности, для использования при разработке программ, адаптации и получения представления об эффективности</a:t>
                      </a:r>
                    </a:p>
                  </a:txBody>
                  <a:tcPr>
                    <a:lnL w="12700" cap="flat" cmpd="sng" algn="ctr">
                      <a:noFill/>
                      <a:prstDash val="solid"/>
                      <a:round/>
                      <a:headEnd type="none" w="med" len="med"/>
                      <a:tailEnd type="none" w="med" len="med"/>
                    </a:lnL>
                    <a:lnR w="9525" cap="flat" cmpd="sng" algn="ctr">
                      <a:solidFill>
                        <a:schemeClr val="accent3">
                          <a:lumMod val="75000"/>
                        </a:schemeClr>
                      </a:solidFill>
                      <a:prstDash val="solid"/>
                      <a:round/>
                      <a:headEnd type="none" w="med" len="med"/>
                      <a:tailEnd type="none" w="med" len="med"/>
                    </a:lnR>
                    <a:lnT w="9525" cap="flat" cmpd="sng" algn="ctr">
                      <a:solidFill>
                        <a:schemeClr val="accent3">
                          <a:lumMod val="75000"/>
                        </a:schemeClr>
                      </a:solid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rgbClr val="2E4DF9">
                        <a:lumMod val="40000"/>
                        <a:lumOff val="60000"/>
                      </a:srgbClr>
                    </a:solidFill>
                  </a:tcPr>
                </a:tc>
                <a:extLst>
                  <a:ext uri="{0D108BD9-81ED-4DB2-BD59-A6C34878D82A}">
                    <a16:rowId xmlns="" xmlns:a16="http://schemas.microsoft.com/office/drawing/2014/main" val="256742402"/>
                  </a:ext>
                </a:extLst>
              </a:tr>
            </a:tbl>
          </a:graphicData>
        </a:graphic>
      </p:graphicFrame>
      <p:graphicFrame>
        <p:nvGraphicFramePr>
          <p:cNvPr id="7" name="Diagram 6">
            <a:extLst>
              <a:ext uri="{FF2B5EF4-FFF2-40B4-BE49-F238E27FC236}">
                <a16:creationId xmlns="" xmlns:a16="http://schemas.microsoft.com/office/drawing/2014/main" id="{73611B20-2DD0-4A4C-BBE2-0C7BD5E07B33}"/>
              </a:ext>
            </a:extLst>
          </p:cNvPr>
          <p:cNvGraphicFramePr/>
          <p:nvPr>
            <p:extLst>
              <p:ext uri="{D42A27DB-BD31-4B8C-83A1-F6EECF244321}">
                <p14:modId xmlns:p14="http://schemas.microsoft.com/office/powerpoint/2010/main" val="2090063785"/>
              </p:ext>
            </p:extLst>
          </p:nvPr>
        </p:nvGraphicFramePr>
        <p:xfrm>
          <a:off x="9609762" y="638761"/>
          <a:ext cx="2429837" cy="6025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8422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96F89706-A4C5-4B9A-B15B-14EC18FA601F}"/>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6" name="think-cell Slide" r:id="rId7" imgW="306" imgH="306" progId="TCLayout.ActiveDocument.1">
                  <p:embed/>
                </p:oleObj>
              </mc:Choice>
              <mc:Fallback>
                <p:oleObj name="think-cell Slide" r:id="rId7" imgW="306" imgH="306" progId="TCLayout.ActiveDocument.1">
                  <p:embed/>
                  <p:pic>
                    <p:nvPicPr>
                      <p:cNvPr id="6" name="Object 5" hidden="1">
                        <a:extLst>
                          <a:ext uri="{FF2B5EF4-FFF2-40B4-BE49-F238E27FC236}">
                            <a16:creationId xmlns="" xmlns:a16="http://schemas.microsoft.com/office/drawing/2014/main" id="{96F89706-A4C5-4B9A-B15B-14EC18FA601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 xmlns:a16="http://schemas.microsoft.com/office/drawing/2014/main" id="{7F22B6A7-106A-4F6F-9E53-D26F08204756}"/>
              </a:ext>
            </a:extLst>
          </p:cNvPr>
          <p:cNvSpPr/>
          <p:nvPr>
            <p:custDataLst>
              <p:tags r:id="rId4"/>
            </p:custDataLst>
          </p:nvPr>
        </p:nvSpPr>
        <p:spPr>
          <a:xfrm>
            <a:off x="0" y="0"/>
            <a:ext cx="158750" cy="158750"/>
          </a:xfrm>
          <a:prstGeom prst="rect">
            <a:avLst/>
          </a:prstGeom>
          <a:solidFill>
            <a:srgbClr val="FFAA2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 xmlns:a16="http://schemas.microsoft.com/office/drawing/2014/main" id="{0D5DAAAC-9AAB-4F62-8575-37A7FDE5D12A}"/>
              </a:ext>
            </a:extLst>
          </p:cNvPr>
          <p:cNvSpPr>
            <a:spLocks noGrp="1"/>
          </p:cNvSpPr>
          <p:nvPr>
            <p:ph type="title"/>
          </p:nvPr>
        </p:nvSpPr>
        <p:spPr>
          <a:xfrm>
            <a:off x="136482" y="408454"/>
            <a:ext cx="11449050" cy="599888"/>
          </a:xfrm>
        </p:spPr>
        <p:txBody>
          <a:bodyPr/>
          <a:lstStyle/>
          <a:p>
            <a:r>
              <a:rPr lang="ru-RU" dirty="0"/>
              <a:t>Представление запроса на финансирование</a:t>
            </a:r>
            <a:r>
              <a:rPr lang="en-US" dirty="0"/>
              <a:t/>
            </a:r>
            <a:br>
              <a:rPr lang="en-US" dirty="0"/>
            </a:br>
            <a:r>
              <a:rPr lang="ru-RU" sz="2000" dirty="0"/>
              <a:t>Основные приложения</a:t>
            </a:r>
            <a:endParaRPr lang="en-US" dirty="0"/>
          </a:p>
        </p:txBody>
      </p:sp>
      <p:sp>
        <p:nvSpPr>
          <p:cNvPr id="3" name="Slide Number Placeholder 2">
            <a:extLst>
              <a:ext uri="{FF2B5EF4-FFF2-40B4-BE49-F238E27FC236}">
                <a16:creationId xmlns="" xmlns:a16="http://schemas.microsoft.com/office/drawing/2014/main" id="{CD9E916D-520A-4680-B550-100C71646EE9}"/>
              </a:ext>
            </a:extLst>
          </p:cNvPr>
          <p:cNvSpPr>
            <a:spLocks noGrp="1"/>
          </p:cNvSpPr>
          <p:nvPr>
            <p:ph type="sldNum" sz="quarter" idx="10"/>
          </p:nvPr>
        </p:nvSpPr>
        <p:spPr/>
        <p:txBody>
          <a:bodyPr/>
          <a:lstStyle/>
          <a:p>
            <a:fld id="{2AAA7032-8CB7-40F4-9CB9-A644B8ADA1F8}" type="slidenum">
              <a:rPr lang="en-US" smtClean="0"/>
              <a:pPr/>
              <a:t>25</a:t>
            </a:fld>
            <a:endParaRPr lang="en-US" dirty="0"/>
          </a:p>
        </p:txBody>
      </p:sp>
      <p:sp>
        <p:nvSpPr>
          <p:cNvPr id="10" name="Rounded Rectangle 8">
            <a:extLst>
              <a:ext uri="{FF2B5EF4-FFF2-40B4-BE49-F238E27FC236}">
                <a16:creationId xmlns="" xmlns:a16="http://schemas.microsoft.com/office/drawing/2014/main" id="{D45D0835-049A-4FB1-B4B6-5B1295F52D17}"/>
              </a:ext>
            </a:extLst>
          </p:cNvPr>
          <p:cNvSpPr/>
          <p:nvPr/>
        </p:nvSpPr>
        <p:spPr>
          <a:xfrm>
            <a:off x="1384847" y="2610160"/>
            <a:ext cx="1274030" cy="1804230"/>
          </a:xfrm>
          <a:prstGeom prst="roundRect">
            <a:avLst>
              <a:gd name="adj" fmla="val 8843"/>
            </a:avLst>
          </a:prstGeom>
          <a:solidFill>
            <a:schemeClr val="accent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4" name="Rectangle 9">
            <a:extLst>
              <a:ext uri="{FF2B5EF4-FFF2-40B4-BE49-F238E27FC236}">
                <a16:creationId xmlns="" xmlns:a16="http://schemas.microsoft.com/office/drawing/2014/main" id="{725D3FC6-55C4-46C5-B441-56A93C1A383E}"/>
              </a:ext>
            </a:extLst>
          </p:cNvPr>
          <p:cNvSpPr/>
          <p:nvPr/>
        </p:nvSpPr>
        <p:spPr>
          <a:xfrm>
            <a:off x="694418" y="2665266"/>
            <a:ext cx="387784" cy="36210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sp>
        <p:nvSpPr>
          <p:cNvPr id="16" name="TextBox 15">
            <a:extLst>
              <a:ext uri="{FF2B5EF4-FFF2-40B4-BE49-F238E27FC236}">
                <a16:creationId xmlns="" xmlns:a16="http://schemas.microsoft.com/office/drawing/2014/main" id="{DE6690CE-5EBF-480E-AE21-BABA75015399}"/>
              </a:ext>
            </a:extLst>
          </p:cNvPr>
          <p:cNvSpPr txBox="1"/>
          <p:nvPr/>
        </p:nvSpPr>
        <p:spPr>
          <a:xfrm>
            <a:off x="1376365" y="3051116"/>
            <a:ext cx="1167779" cy="1092607"/>
          </a:xfrm>
          <a:prstGeom prst="rect">
            <a:avLst/>
          </a:prstGeom>
          <a:noFill/>
        </p:spPr>
        <p:txBody>
          <a:bodyPr wrap="square" rtlCol="0">
            <a:spAutoFit/>
          </a:bodyPr>
          <a:lstStyle/>
          <a:p>
            <a:pPr algn="ctr"/>
            <a:r>
              <a:rPr lang="ru-RU" altLang="ko-KR" sz="1300" b="1" dirty="0">
                <a:cs typeface="Arial" pitchFamily="34" charset="0"/>
              </a:rPr>
              <a:t>Текстовая часть запроса на финанси-рование </a:t>
            </a:r>
          </a:p>
        </p:txBody>
      </p:sp>
      <p:grpSp>
        <p:nvGrpSpPr>
          <p:cNvPr id="82" name="Group 81">
            <a:extLst>
              <a:ext uri="{FF2B5EF4-FFF2-40B4-BE49-F238E27FC236}">
                <a16:creationId xmlns="" xmlns:a16="http://schemas.microsoft.com/office/drawing/2014/main" id="{54791E3A-780D-4154-9092-2534402DE479}"/>
              </a:ext>
            </a:extLst>
          </p:cNvPr>
          <p:cNvGrpSpPr/>
          <p:nvPr/>
        </p:nvGrpSpPr>
        <p:grpSpPr>
          <a:xfrm>
            <a:off x="3443948" y="1147010"/>
            <a:ext cx="1274030" cy="1203888"/>
            <a:chOff x="3443948" y="1147010"/>
            <a:chExt cx="1274030" cy="1203888"/>
          </a:xfrm>
        </p:grpSpPr>
        <p:sp>
          <p:nvSpPr>
            <p:cNvPr id="12" name="Rounded Rectangle 10">
              <a:extLst>
                <a:ext uri="{FF2B5EF4-FFF2-40B4-BE49-F238E27FC236}">
                  <a16:creationId xmlns="" xmlns:a16="http://schemas.microsoft.com/office/drawing/2014/main" id="{E7C7DB39-8B40-48A1-8417-128723D53056}"/>
                </a:ext>
              </a:extLst>
            </p:cNvPr>
            <p:cNvSpPr/>
            <p:nvPr/>
          </p:nvSpPr>
          <p:spPr>
            <a:xfrm>
              <a:off x="3443948" y="1147010"/>
              <a:ext cx="1274030" cy="1203888"/>
            </a:xfrm>
            <a:prstGeom prst="roundRect">
              <a:avLst>
                <a:gd name="adj" fmla="val 8843"/>
              </a:avLst>
            </a:pr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5" name="TextBox 14">
              <a:extLst>
                <a:ext uri="{FF2B5EF4-FFF2-40B4-BE49-F238E27FC236}">
                  <a16:creationId xmlns="" xmlns:a16="http://schemas.microsoft.com/office/drawing/2014/main" id="{3242275D-EB79-4B8F-BB90-2AE284F834A8}"/>
                </a:ext>
              </a:extLst>
            </p:cNvPr>
            <p:cNvSpPr txBox="1"/>
            <p:nvPr/>
          </p:nvSpPr>
          <p:spPr>
            <a:xfrm>
              <a:off x="3497073" y="1918553"/>
              <a:ext cx="1167779" cy="230832"/>
            </a:xfrm>
            <a:prstGeom prst="rect">
              <a:avLst/>
            </a:prstGeom>
            <a:noFill/>
          </p:spPr>
          <p:txBody>
            <a:bodyPr wrap="square" rtlCol="0">
              <a:spAutoFit/>
            </a:bodyPr>
            <a:lstStyle/>
            <a:p>
              <a:pPr algn="ctr"/>
              <a:r>
                <a:rPr lang="ru-RU" altLang="ko-KR" sz="900" b="1" dirty="0">
                  <a:solidFill>
                    <a:schemeClr val="tx1">
                      <a:lumMod val="75000"/>
                      <a:lumOff val="25000"/>
                    </a:schemeClr>
                  </a:solidFill>
                  <a:cs typeface="Arial" pitchFamily="34" charset="0"/>
                </a:rPr>
                <a:t>Бюджет </a:t>
              </a:r>
              <a:endParaRPr lang="ko-KR" altLang="en-US" sz="900" b="1" dirty="0">
                <a:solidFill>
                  <a:schemeClr val="tx1">
                    <a:lumMod val="75000"/>
                    <a:lumOff val="25000"/>
                  </a:schemeClr>
                </a:solidFill>
                <a:cs typeface="Arial" pitchFamily="34" charset="0"/>
              </a:endParaRPr>
            </a:p>
          </p:txBody>
        </p:sp>
        <p:grpSp>
          <p:nvGrpSpPr>
            <p:cNvPr id="21" name="Group 20">
              <a:extLst>
                <a:ext uri="{FF2B5EF4-FFF2-40B4-BE49-F238E27FC236}">
                  <a16:creationId xmlns="" xmlns:a16="http://schemas.microsoft.com/office/drawing/2014/main" id="{D7FADEE7-CB77-44E1-AD1D-63406CC2E4B1}"/>
                </a:ext>
              </a:extLst>
            </p:cNvPr>
            <p:cNvGrpSpPr/>
            <p:nvPr/>
          </p:nvGrpSpPr>
          <p:grpSpPr>
            <a:xfrm>
              <a:off x="3852422" y="1419533"/>
              <a:ext cx="431228" cy="434829"/>
              <a:chOff x="7054850" y="2289176"/>
              <a:chExt cx="993775" cy="993775"/>
            </a:xfrm>
            <a:solidFill>
              <a:schemeClr val="tx1">
                <a:lumMod val="75000"/>
                <a:lumOff val="25000"/>
              </a:schemeClr>
            </a:solidFill>
          </p:grpSpPr>
          <p:sp>
            <p:nvSpPr>
              <p:cNvPr id="22" name="Freeform 67">
                <a:extLst>
                  <a:ext uri="{FF2B5EF4-FFF2-40B4-BE49-F238E27FC236}">
                    <a16:creationId xmlns="" xmlns:a16="http://schemas.microsoft.com/office/drawing/2014/main" id="{09453E3B-22E5-4161-82B1-A8B4EB2CD814}"/>
                  </a:ext>
                </a:extLst>
              </p:cNvPr>
              <p:cNvSpPr>
                <a:spLocks noEditPoints="1"/>
              </p:cNvSpPr>
              <p:nvPr/>
            </p:nvSpPr>
            <p:spPr bwMode="auto">
              <a:xfrm>
                <a:off x="7054850" y="2289176"/>
                <a:ext cx="993775" cy="993775"/>
              </a:xfrm>
              <a:custGeom>
                <a:avLst/>
                <a:gdLst/>
                <a:ahLst/>
                <a:cxnLst>
                  <a:cxn ang="0">
                    <a:pos x="271" y="59"/>
                  </a:cxn>
                  <a:cxn ang="0">
                    <a:pos x="195" y="84"/>
                  </a:cxn>
                  <a:cxn ang="0">
                    <a:pos x="131" y="130"/>
                  </a:cxn>
                  <a:cxn ang="0">
                    <a:pos x="84" y="194"/>
                  </a:cxn>
                  <a:cxn ang="0">
                    <a:pos x="60" y="271"/>
                  </a:cxn>
                  <a:cxn ang="0">
                    <a:pos x="60" y="354"/>
                  </a:cxn>
                  <a:cxn ang="0">
                    <a:pos x="84" y="431"/>
                  </a:cxn>
                  <a:cxn ang="0">
                    <a:pos x="131" y="495"/>
                  </a:cxn>
                  <a:cxn ang="0">
                    <a:pos x="195" y="541"/>
                  </a:cxn>
                  <a:cxn ang="0">
                    <a:pos x="271" y="567"/>
                  </a:cxn>
                  <a:cxn ang="0">
                    <a:pos x="356" y="567"/>
                  </a:cxn>
                  <a:cxn ang="0">
                    <a:pos x="431" y="541"/>
                  </a:cxn>
                  <a:cxn ang="0">
                    <a:pos x="495" y="495"/>
                  </a:cxn>
                  <a:cxn ang="0">
                    <a:pos x="543" y="431"/>
                  </a:cxn>
                  <a:cxn ang="0">
                    <a:pos x="567" y="354"/>
                  </a:cxn>
                  <a:cxn ang="0">
                    <a:pos x="567" y="271"/>
                  </a:cxn>
                  <a:cxn ang="0">
                    <a:pos x="543" y="194"/>
                  </a:cxn>
                  <a:cxn ang="0">
                    <a:pos x="495" y="130"/>
                  </a:cxn>
                  <a:cxn ang="0">
                    <a:pos x="431" y="84"/>
                  </a:cxn>
                  <a:cxn ang="0">
                    <a:pos x="356" y="59"/>
                  </a:cxn>
                  <a:cxn ang="0">
                    <a:pos x="313" y="0"/>
                  </a:cxn>
                  <a:cxn ang="0">
                    <a:pos x="403" y="12"/>
                  </a:cxn>
                  <a:cxn ang="0">
                    <a:pos x="484" y="51"/>
                  </a:cxn>
                  <a:cxn ang="0">
                    <a:pos x="549" y="107"/>
                  </a:cxn>
                  <a:cxn ang="0">
                    <a:pos x="596" y="181"/>
                  </a:cxn>
                  <a:cxn ang="0">
                    <a:pos x="622" y="267"/>
                  </a:cxn>
                  <a:cxn ang="0">
                    <a:pos x="622" y="359"/>
                  </a:cxn>
                  <a:cxn ang="0">
                    <a:pos x="596" y="445"/>
                  </a:cxn>
                  <a:cxn ang="0">
                    <a:pos x="549" y="518"/>
                  </a:cxn>
                  <a:cxn ang="0">
                    <a:pos x="484" y="575"/>
                  </a:cxn>
                  <a:cxn ang="0">
                    <a:pos x="403" y="613"/>
                  </a:cxn>
                  <a:cxn ang="0">
                    <a:pos x="313" y="626"/>
                  </a:cxn>
                  <a:cxn ang="0">
                    <a:pos x="222" y="613"/>
                  </a:cxn>
                  <a:cxn ang="0">
                    <a:pos x="143" y="575"/>
                  </a:cxn>
                  <a:cxn ang="0">
                    <a:pos x="76" y="518"/>
                  </a:cxn>
                  <a:cxn ang="0">
                    <a:pos x="29" y="445"/>
                  </a:cxn>
                  <a:cxn ang="0">
                    <a:pos x="3" y="359"/>
                  </a:cxn>
                  <a:cxn ang="0">
                    <a:pos x="3" y="267"/>
                  </a:cxn>
                  <a:cxn ang="0">
                    <a:pos x="29" y="181"/>
                  </a:cxn>
                  <a:cxn ang="0">
                    <a:pos x="76" y="107"/>
                  </a:cxn>
                  <a:cxn ang="0">
                    <a:pos x="143" y="51"/>
                  </a:cxn>
                  <a:cxn ang="0">
                    <a:pos x="222" y="12"/>
                  </a:cxn>
                  <a:cxn ang="0">
                    <a:pos x="313" y="0"/>
                  </a:cxn>
                </a:cxnLst>
                <a:rect l="0" t="0" r="r" b="b"/>
                <a:pathLst>
                  <a:path w="626" h="626">
                    <a:moveTo>
                      <a:pt x="313" y="55"/>
                    </a:moveTo>
                    <a:lnTo>
                      <a:pt x="271" y="59"/>
                    </a:lnTo>
                    <a:lnTo>
                      <a:pt x="231" y="67"/>
                    </a:lnTo>
                    <a:lnTo>
                      <a:pt x="195" y="84"/>
                    </a:lnTo>
                    <a:lnTo>
                      <a:pt x="161" y="105"/>
                    </a:lnTo>
                    <a:lnTo>
                      <a:pt x="131" y="130"/>
                    </a:lnTo>
                    <a:lnTo>
                      <a:pt x="106" y="161"/>
                    </a:lnTo>
                    <a:lnTo>
                      <a:pt x="84" y="194"/>
                    </a:lnTo>
                    <a:lnTo>
                      <a:pt x="69" y="231"/>
                    </a:lnTo>
                    <a:lnTo>
                      <a:pt x="60" y="271"/>
                    </a:lnTo>
                    <a:lnTo>
                      <a:pt x="56" y="313"/>
                    </a:lnTo>
                    <a:lnTo>
                      <a:pt x="60" y="354"/>
                    </a:lnTo>
                    <a:lnTo>
                      <a:pt x="69" y="394"/>
                    </a:lnTo>
                    <a:lnTo>
                      <a:pt x="84" y="431"/>
                    </a:lnTo>
                    <a:lnTo>
                      <a:pt x="106" y="464"/>
                    </a:lnTo>
                    <a:lnTo>
                      <a:pt x="131" y="495"/>
                    </a:lnTo>
                    <a:lnTo>
                      <a:pt x="161" y="521"/>
                    </a:lnTo>
                    <a:lnTo>
                      <a:pt x="195" y="541"/>
                    </a:lnTo>
                    <a:lnTo>
                      <a:pt x="231" y="558"/>
                    </a:lnTo>
                    <a:lnTo>
                      <a:pt x="271" y="567"/>
                    </a:lnTo>
                    <a:lnTo>
                      <a:pt x="313" y="571"/>
                    </a:lnTo>
                    <a:lnTo>
                      <a:pt x="356" y="567"/>
                    </a:lnTo>
                    <a:lnTo>
                      <a:pt x="395" y="558"/>
                    </a:lnTo>
                    <a:lnTo>
                      <a:pt x="431" y="541"/>
                    </a:lnTo>
                    <a:lnTo>
                      <a:pt x="466" y="521"/>
                    </a:lnTo>
                    <a:lnTo>
                      <a:pt x="495" y="495"/>
                    </a:lnTo>
                    <a:lnTo>
                      <a:pt x="521" y="464"/>
                    </a:lnTo>
                    <a:lnTo>
                      <a:pt x="543" y="431"/>
                    </a:lnTo>
                    <a:lnTo>
                      <a:pt x="558" y="394"/>
                    </a:lnTo>
                    <a:lnTo>
                      <a:pt x="567" y="354"/>
                    </a:lnTo>
                    <a:lnTo>
                      <a:pt x="571" y="313"/>
                    </a:lnTo>
                    <a:lnTo>
                      <a:pt x="567" y="271"/>
                    </a:lnTo>
                    <a:lnTo>
                      <a:pt x="558" y="231"/>
                    </a:lnTo>
                    <a:lnTo>
                      <a:pt x="543" y="194"/>
                    </a:lnTo>
                    <a:lnTo>
                      <a:pt x="521" y="161"/>
                    </a:lnTo>
                    <a:lnTo>
                      <a:pt x="495" y="130"/>
                    </a:lnTo>
                    <a:lnTo>
                      <a:pt x="466" y="105"/>
                    </a:lnTo>
                    <a:lnTo>
                      <a:pt x="431" y="84"/>
                    </a:lnTo>
                    <a:lnTo>
                      <a:pt x="395" y="67"/>
                    </a:lnTo>
                    <a:lnTo>
                      <a:pt x="356" y="59"/>
                    </a:lnTo>
                    <a:lnTo>
                      <a:pt x="313" y="55"/>
                    </a:lnTo>
                    <a:close/>
                    <a:moveTo>
                      <a:pt x="313" y="0"/>
                    </a:moveTo>
                    <a:lnTo>
                      <a:pt x="359" y="3"/>
                    </a:lnTo>
                    <a:lnTo>
                      <a:pt x="403" y="12"/>
                    </a:lnTo>
                    <a:lnTo>
                      <a:pt x="445" y="29"/>
                    </a:lnTo>
                    <a:lnTo>
                      <a:pt x="484" y="51"/>
                    </a:lnTo>
                    <a:lnTo>
                      <a:pt x="518" y="76"/>
                    </a:lnTo>
                    <a:lnTo>
                      <a:pt x="549" y="107"/>
                    </a:lnTo>
                    <a:lnTo>
                      <a:pt x="575" y="143"/>
                    </a:lnTo>
                    <a:lnTo>
                      <a:pt x="596" y="181"/>
                    </a:lnTo>
                    <a:lnTo>
                      <a:pt x="613" y="222"/>
                    </a:lnTo>
                    <a:lnTo>
                      <a:pt x="622" y="267"/>
                    </a:lnTo>
                    <a:lnTo>
                      <a:pt x="626" y="313"/>
                    </a:lnTo>
                    <a:lnTo>
                      <a:pt x="622" y="359"/>
                    </a:lnTo>
                    <a:lnTo>
                      <a:pt x="613" y="403"/>
                    </a:lnTo>
                    <a:lnTo>
                      <a:pt x="596" y="445"/>
                    </a:lnTo>
                    <a:lnTo>
                      <a:pt x="575" y="484"/>
                    </a:lnTo>
                    <a:lnTo>
                      <a:pt x="549" y="518"/>
                    </a:lnTo>
                    <a:lnTo>
                      <a:pt x="518" y="549"/>
                    </a:lnTo>
                    <a:lnTo>
                      <a:pt x="484" y="575"/>
                    </a:lnTo>
                    <a:lnTo>
                      <a:pt x="445" y="596"/>
                    </a:lnTo>
                    <a:lnTo>
                      <a:pt x="403" y="613"/>
                    </a:lnTo>
                    <a:lnTo>
                      <a:pt x="359" y="622"/>
                    </a:lnTo>
                    <a:lnTo>
                      <a:pt x="313" y="626"/>
                    </a:lnTo>
                    <a:lnTo>
                      <a:pt x="267" y="622"/>
                    </a:lnTo>
                    <a:lnTo>
                      <a:pt x="222" y="613"/>
                    </a:lnTo>
                    <a:lnTo>
                      <a:pt x="181" y="596"/>
                    </a:lnTo>
                    <a:lnTo>
                      <a:pt x="143" y="575"/>
                    </a:lnTo>
                    <a:lnTo>
                      <a:pt x="107" y="549"/>
                    </a:lnTo>
                    <a:lnTo>
                      <a:pt x="76" y="518"/>
                    </a:lnTo>
                    <a:lnTo>
                      <a:pt x="51" y="484"/>
                    </a:lnTo>
                    <a:lnTo>
                      <a:pt x="29" y="445"/>
                    </a:lnTo>
                    <a:lnTo>
                      <a:pt x="12" y="403"/>
                    </a:lnTo>
                    <a:lnTo>
                      <a:pt x="3" y="359"/>
                    </a:lnTo>
                    <a:lnTo>
                      <a:pt x="0" y="313"/>
                    </a:lnTo>
                    <a:lnTo>
                      <a:pt x="3" y="267"/>
                    </a:lnTo>
                    <a:lnTo>
                      <a:pt x="12" y="222"/>
                    </a:lnTo>
                    <a:lnTo>
                      <a:pt x="29" y="181"/>
                    </a:lnTo>
                    <a:lnTo>
                      <a:pt x="51" y="143"/>
                    </a:lnTo>
                    <a:lnTo>
                      <a:pt x="76" y="107"/>
                    </a:lnTo>
                    <a:lnTo>
                      <a:pt x="107" y="76"/>
                    </a:lnTo>
                    <a:lnTo>
                      <a:pt x="143" y="51"/>
                    </a:lnTo>
                    <a:lnTo>
                      <a:pt x="181" y="29"/>
                    </a:lnTo>
                    <a:lnTo>
                      <a:pt x="222" y="12"/>
                    </a:lnTo>
                    <a:lnTo>
                      <a:pt x="267" y="3"/>
                    </a:lnTo>
                    <a:lnTo>
                      <a:pt x="3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68">
                <a:extLst>
                  <a:ext uri="{FF2B5EF4-FFF2-40B4-BE49-F238E27FC236}">
                    <a16:creationId xmlns="" xmlns:a16="http://schemas.microsoft.com/office/drawing/2014/main" id="{9BE0B190-2E50-4050-A8F9-54BE90969C7D}"/>
                  </a:ext>
                </a:extLst>
              </p:cNvPr>
              <p:cNvSpPr>
                <a:spLocks noEditPoints="1"/>
              </p:cNvSpPr>
              <p:nvPr/>
            </p:nvSpPr>
            <p:spPr bwMode="auto">
              <a:xfrm>
                <a:off x="7369175" y="2514601"/>
                <a:ext cx="357188" cy="560388"/>
              </a:xfrm>
              <a:custGeom>
                <a:avLst/>
                <a:gdLst/>
                <a:ahLst/>
                <a:cxnLst>
                  <a:cxn ang="0">
                    <a:pos x="129" y="273"/>
                  </a:cxn>
                  <a:cxn ang="0">
                    <a:pos x="158" y="258"/>
                  </a:cxn>
                  <a:cxn ang="0">
                    <a:pos x="169" y="233"/>
                  </a:cxn>
                  <a:cxn ang="0">
                    <a:pos x="160" y="210"/>
                  </a:cxn>
                  <a:cxn ang="0">
                    <a:pos x="129" y="196"/>
                  </a:cxn>
                  <a:cxn ang="0">
                    <a:pos x="83" y="68"/>
                  </a:cxn>
                  <a:cxn ang="0">
                    <a:pos x="69" y="86"/>
                  </a:cxn>
                  <a:cxn ang="0">
                    <a:pos x="69" y="106"/>
                  </a:cxn>
                  <a:cxn ang="0">
                    <a:pos x="83" y="124"/>
                  </a:cxn>
                  <a:cxn ang="0">
                    <a:pos x="96" y="63"/>
                  </a:cxn>
                  <a:cxn ang="0">
                    <a:pos x="129" y="0"/>
                  </a:cxn>
                  <a:cxn ang="0">
                    <a:pos x="152" y="23"/>
                  </a:cxn>
                  <a:cxn ang="0">
                    <a:pos x="188" y="41"/>
                  </a:cxn>
                  <a:cxn ang="0">
                    <a:pos x="210" y="69"/>
                  </a:cxn>
                  <a:cxn ang="0">
                    <a:pos x="158" y="95"/>
                  </a:cxn>
                  <a:cxn ang="0">
                    <a:pos x="142" y="70"/>
                  </a:cxn>
                  <a:cxn ang="0">
                    <a:pos x="129" y="139"/>
                  </a:cxn>
                  <a:cxn ang="0">
                    <a:pos x="177" y="155"/>
                  </a:cxn>
                  <a:cxn ang="0">
                    <a:pos x="205" y="174"/>
                  </a:cxn>
                  <a:cxn ang="0">
                    <a:pos x="223" y="206"/>
                  </a:cxn>
                  <a:cxn ang="0">
                    <a:pos x="223" y="248"/>
                  </a:cxn>
                  <a:cxn ang="0">
                    <a:pos x="200" y="287"/>
                  </a:cxn>
                  <a:cxn ang="0">
                    <a:pos x="158" y="311"/>
                  </a:cxn>
                  <a:cxn ang="0">
                    <a:pos x="129" y="353"/>
                  </a:cxn>
                  <a:cxn ang="0">
                    <a:pos x="96" y="317"/>
                  </a:cxn>
                  <a:cxn ang="0">
                    <a:pos x="50" y="305"/>
                  </a:cxn>
                  <a:cxn ang="0">
                    <a:pos x="17" y="275"/>
                  </a:cxn>
                  <a:cxn ang="0">
                    <a:pos x="0" y="232"/>
                  </a:cxn>
                  <a:cxn ang="0">
                    <a:pos x="65" y="241"/>
                  </a:cxn>
                  <a:cxn ang="0">
                    <a:pos x="85" y="264"/>
                  </a:cxn>
                  <a:cxn ang="0">
                    <a:pos x="96" y="187"/>
                  </a:cxn>
                  <a:cxn ang="0">
                    <a:pos x="46" y="168"/>
                  </a:cxn>
                  <a:cxn ang="0">
                    <a:pos x="18" y="137"/>
                  </a:cxn>
                  <a:cxn ang="0">
                    <a:pos x="9" y="98"/>
                  </a:cxn>
                  <a:cxn ang="0">
                    <a:pos x="19" y="60"/>
                  </a:cxn>
                  <a:cxn ang="0">
                    <a:pos x="51" y="32"/>
                  </a:cxn>
                  <a:cxn ang="0">
                    <a:pos x="96" y="19"/>
                  </a:cxn>
                </a:cxnLst>
                <a:rect l="0" t="0" r="r" b="b"/>
                <a:pathLst>
                  <a:path w="225" h="353">
                    <a:moveTo>
                      <a:pt x="129" y="196"/>
                    </a:moveTo>
                    <a:lnTo>
                      <a:pt x="129" y="273"/>
                    </a:lnTo>
                    <a:lnTo>
                      <a:pt x="146" y="267"/>
                    </a:lnTo>
                    <a:lnTo>
                      <a:pt x="158" y="258"/>
                    </a:lnTo>
                    <a:lnTo>
                      <a:pt x="167" y="247"/>
                    </a:lnTo>
                    <a:lnTo>
                      <a:pt x="169" y="233"/>
                    </a:lnTo>
                    <a:lnTo>
                      <a:pt x="167" y="220"/>
                    </a:lnTo>
                    <a:lnTo>
                      <a:pt x="160" y="210"/>
                    </a:lnTo>
                    <a:lnTo>
                      <a:pt x="147" y="201"/>
                    </a:lnTo>
                    <a:lnTo>
                      <a:pt x="129" y="196"/>
                    </a:lnTo>
                    <a:close/>
                    <a:moveTo>
                      <a:pt x="96" y="63"/>
                    </a:moveTo>
                    <a:lnTo>
                      <a:pt x="83" y="68"/>
                    </a:lnTo>
                    <a:lnTo>
                      <a:pt x="74" y="75"/>
                    </a:lnTo>
                    <a:lnTo>
                      <a:pt x="69" y="86"/>
                    </a:lnTo>
                    <a:lnTo>
                      <a:pt x="67" y="96"/>
                    </a:lnTo>
                    <a:lnTo>
                      <a:pt x="69" y="106"/>
                    </a:lnTo>
                    <a:lnTo>
                      <a:pt x="74" y="116"/>
                    </a:lnTo>
                    <a:lnTo>
                      <a:pt x="83" y="124"/>
                    </a:lnTo>
                    <a:lnTo>
                      <a:pt x="96" y="130"/>
                    </a:lnTo>
                    <a:lnTo>
                      <a:pt x="96" y="63"/>
                    </a:lnTo>
                    <a:close/>
                    <a:moveTo>
                      <a:pt x="96" y="0"/>
                    </a:moveTo>
                    <a:lnTo>
                      <a:pt x="129" y="0"/>
                    </a:lnTo>
                    <a:lnTo>
                      <a:pt x="129" y="19"/>
                    </a:lnTo>
                    <a:lnTo>
                      <a:pt x="152" y="23"/>
                    </a:lnTo>
                    <a:lnTo>
                      <a:pt x="172" y="31"/>
                    </a:lnTo>
                    <a:lnTo>
                      <a:pt x="188" y="41"/>
                    </a:lnTo>
                    <a:lnTo>
                      <a:pt x="201" y="54"/>
                    </a:lnTo>
                    <a:lnTo>
                      <a:pt x="210" y="69"/>
                    </a:lnTo>
                    <a:lnTo>
                      <a:pt x="215" y="88"/>
                    </a:lnTo>
                    <a:lnTo>
                      <a:pt x="158" y="95"/>
                    </a:lnTo>
                    <a:lnTo>
                      <a:pt x="152" y="80"/>
                    </a:lnTo>
                    <a:lnTo>
                      <a:pt x="142" y="70"/>
                    </a:lnTo>
                    <a:lnTo>
                      <a:pt x="129" y="63"/>
                    </a:lnTo>
                    <a:lnTo>
                      <a:pt x="129" y="139"/>
                    </a:lnTo>
                    <a:lnTo>
                      <a:pt x="155" y="147"/>
                    </a:lnTo>
                    <a:lnTo>
                      <a:pt x="177" y="155"/>
                    </a:lnTo>
                    <a:lnTo>
                      <a:pt x="193" y="164"/>
                    </a:lnTo>
                    <a:lnTo>
                      <a:pt x="205" y="174"/>
                    </a:lnTo>
                    <a:lnTo>
                      <a:pt x="216" y="188"/>
                    </a:lnTo>
                    <a:lnTo>
                      <a:pt x="223" y="206"/>
                    </a:lnTo>
                    <a:lnTo>
                      <a:pt x="225" y="226"/>
                    </a:lnTo>
                    <a:lnTo>
                      <a:pt x="223" y="248"/>
                    </a:lnTo>
                    <a:lnTo>
                      <a:pt x="214" y="269"/>
                    </a:lnTo>
                    <a:lnTo>
                      <a:pt x="200" y="287"/>
                    </a:lnTo>
                    <a:lnTo>
                      <a:pt x="181" y="301"/>
                    </a:lnTo>
                    <a:lnTo>
                      <a:pt x="158" y="311"/>
                    </a:lnTo>
                    <a:lnTo>
                      <a:pt x="129" y="316"/>
                    </a:lnTo>
                    <a:lnTo>
                      <a:pt x="129" y="353"/>
                    </a:lnTo>
                    <a:lnTo>
                      <a:pt x="96" y="353"/>
                    </a:lnTo>
                    <a:lnTo>
                      <a:pt x="96" y="317"/>
                    </a:lnTo>
                    <a:lnTo>
                      <a:pt x="72" y="312"/>
                    </a:lnTo>
                    <a:lnTo>
                      <a:pt x="50" y="305"/>
                    </a:lnTo>
                    <a:lnTo>
                      <a:pt x="32" y="292"/>
                    </a:lnTo>
                    <a:lnTo>
                      <a:pt x="17" y="275"/>
                    </a:lnTo>
                    <a:lnTo>
                      <a:pt x="6" y="256"/>
                    </a:lnTo>
                    <a:lnTo>
                      <a:pt x="0" y="232"/>
                    </a:lnTo>
                    <a:lnTo>
                      <a:pt x="60" y="226"/>
                    </a:lnTo>
                    <a:lnTo>
                      <a:pt x="65" y="241"/>
                    </a:lnTo>
                    <a:lnTo>
                      <a:pt x="74" y="253"/>
                    </a:lnTo>
                    <a:lnTo>
                      <a:pt x="85" y="264"/>
                    </a:lnTo>
                    <a:lnTo>
                      <a:pt x="96" y="270"/>
                    </a:lnTo>
                    <a:lnTo>
                      <a:pt x="96" y="187"/>
                    </a:lnTo>
                    <a:lnTo>
                      <a:pt x="69" y="178"/>
                    </a:lnTo>
                    <a:lnTo>
                      <a:pt x="46" y="168"/>
                    </a:lnTo>
                    <a:lnTo>
                      <a:pt x="29" y="153"/>
                    </a:lnTo>
                    <a:lnTo>
                      <a:pt x="18" y="137"/>
                    </a:lnTo>
                    <a:lnTo>
                      <a:pt x="12" y="119"/>
                    </a:lnTo>
                    <a:lnTo>
                      <a:pt x="9" y="98"/>
                    </a:lnTo>
                    <a:lnTo>
                      <a:pt x="12" y="78"/>
                    </a:lnTo>
                    <a:lnTo>
                      <a:pt x="19" y="60"/>
                    </a:lnTo>
                    <a:lnTo>
                      <a:pt x="33" y="45"/>
                    </a:lnTo>
                    <a:lnTo>
                      <a:pt x="51" y="32"/>
                    </a:lnTo>
                    <a:lnTo>
                      <a:pt x="72" y="23"/>
                    </a:lnTo>
                    <a:lnTo>
                      <a:pt x="96" y="19"/>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60" name="Group 59">
            <a:extLst>
              <a:ext uri="{FF2B5EF4-FFF2-40B4-BE49-F238E27FC236}">
                <a16:creationId xmlns="" xmlns:a16="http://schemas.microsoft.com/office/drawing/2014/main" id="{6FCFCAB6-16E8-444D-8E4A-0E856B5A1035}"/>
              </a:ext>
            </a:extLst>
          </p:cNvPr>
          <p:cNvGrpSpPr/>
          <p:nvPr/>
        </p:nvGrpSpPr>
        <p:grpSpPr>
          <a:xfrm>
            <a:off x="5016120" y="1147010"/>
            <a:ext cx="1274030" cy="1203888"/>
            <a:chOff x="6595979" y="1152661"/>
            <a:chExt cx="1274030" cy="1203888"/>
          </a:xfrm>
        </p:grpSpPr>
        <p:sp>
          <p:nvSpPr>
            <p:cNvPr id="13" name="Rounded Rectangle 11">
              <a:extLst>
                <a:ext uri="{FF2B5EF4-FFF2-40B4-BE49-F238E27FC236}">
                  <a16:creationId xmlns="" xmlns:a16="http://schemas.microsoft.com/office/drawing/2014/main" id="{D89002E1-20FE-492A-ADD7-C0CBE47FF4E4}"/>
                </a:ext>
              </a:extLst>
            </p:cNvPr>
            <p:cNvSpPr/>
            <p:nvPr/>
          </p:nvSpPr>
          <p:spPr>
            <a:xfrm>
              <a:off x="6595979" y="1152661"/>
              <a:ext cx="1274030" cy="1203888"/>
            </a:xfrm>
            <a:prstGeom prst="roundRect">
              <a:avLst>
                <a:gd name="adj" fmla="val 8843"/>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7" name="TextBox 16">
              <a:extLst>
                <a:ext uri="{FF2B5EF4-FFF2-40B4-BE49-F238E27FC236}">
                  <a16:creationId xmlns="" xmlns:a16="http://schemas.microsoft.com/office/drawing/2014/main" id="{BDCA9F0F-EADF-4A53-8B73-D0310B39D57A}"/>
                </a:ext>
              </a:extLst>
            </p:cNvPr>
            <p:cNvSpPr txBox="1"/>
            <p:nvPr/>
          </p:nvSpPr>
          <p:spPr>
            <a:xfrm>
              <a:off x="6649104" y="1848718"/>
              <a:ext cx="1167779" cy="507831"/>
            </a:xfrm>
            <a:prstGeom prst="rect">
              <a:avLst/>
            </a:prstGeom>
            <a:noFill/>
          </p:spPr>
          <p:txBody>
            <a:bodyPr wrap="square" rtlCol="0">
              <a:spAutoFit/>
            </a:bodyPr>
            <a:lstStyle/>
            <a:p>
              <a:pPr algn="ctr"/>
              <a:r>
                <a:rPr lang="ru-RU" altLang="ko-KR" sz="900" b="1" dirty="0">
                  <a:solidFill>
                    <a:schemeClr val="tx1">
                      <a:lumMod val="75000"/>
                      <a:lumOff val="25000"/>
                    </a:schemeClr>
                  </a:solidFill>
                  <a:cs typeface="Arial" pitchFamily="34" charset="0"/>
                </a:rPr>
                <a:t>Система показателей эффективности</a:t>
              </a:r>
              <a:endParaRPr lang="ko-KR" altLang="en-US" sz="900" b="1" dirty="0">
                <a:solidFill>
                  <a:schemeClr val="tx1">
                    <a:lumMod val="75000"/>
                    <a:lumOff val="25000"/>
                  </a:schemeClr>
                </a:solidFill>
                <a:cs typeface="Arial" pitchFamily="34" charset="0"/>
              </a:endParaRPr>
            </a:p>
          </p:txBody>
        </p:sp>
      </p:grpSp>
      <p:sp>
        <p:nvSpPr>
          <p:cNvPr id="32" name="Plus Sign 31">
            <a:extLst>
              <a:ext uri="{FF2B5EF4-FFF2-40B4-BE49-F238E27FC236}">
                <a16:creationId xmlns="" xmlns:a16="http://schemas.microsoft.com/office/drawing/2014/main" id="{CD9E80C7-9B88-4BD3-8FAB-2E82DD5B51BC}"/>
              </a:ext>
            </a:extLst>
          </p:cNvPr>
          <p:cNvSpPr/>
          <p:nvPr/>
        </p:nvSpPr>
        <p:spPr>
          <a:xfrm>
            <a:off x="2767058" y="3104352"/>
            <a:ext cx="495935" cy="470551"/>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2" name="Group 61">
            <a:extLst>
              <a:ext uri="{FF2B5EF4-FFF2-40B4-BE49-F238E27FC236}">
                <a16:creationId xmlns="" xmlns:a16="http://schemas.microsoft.com/office/drawing/2014/main" id="{F6A39196-0696-4C41-A79F-4AC503655308}"/>
              </a:ext>
            </a:extLst>
          </p:cNvPr>
          <p:cNvGrpSpPr/>
          <p:nvPr/>
        </p:nvGrpSpPr>
        <p:grpSpPr>
          <a:xfrm>
            <a:off x="8169508" y="1147010"/>
            <a:ext cx="1274030" cy="1203888"/>
            <a:chOff x="9739383" y="1150647"/>
            <a:chExt cx="1274030" cy="1203888"/>
          </a:xfrm>
        </p:grpSpPr>
        <p:sp>
          <p:nvSpPr>
            <p:cNvPr id="9" name="Rounded Rectangle 7">
              <a:extLst>
                <a:ext uri="{FF2B5EF4-FFF2-40B4-BE49-F238E27FC236}">
                  <a16:creationId xmlns="" xmlns:a16="http://schemas.microsoft.com/office/drawing/2014/main" id="{3B659844-26CB-4F1D-866E-AEEFB35ADDD9}"/>
                </a:ext>
              </a:extLst>
            </p:cNvPr>
            <p:cNvSpPr/>
            <p:nvPr/>
          </p:nvSpPr>
          <p:spPr>
            <a:xfrm>
              <a:off x="9739383" y="1150647"/>
              <a:ext cx="1274030" cy="1203888"/>
            </a:xfrm>
            <a:prstGeom prst="roundRect">
              <a:avLst>
                <a:gd name="adj" fmla="val 8843"/>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9" name="TextBox 18">
              <a:extLst>
                <a:ext uri="{FF2B5EF4-FFF2-40B4-BE49-F238E27FC236}">
                  <a16:creationId xmlns="" xmlns:a16="http://schemas.microsoft.com/office/drawing/2014/main" id="{FB74D8D9-DDC0-4794-8B5D-219192A5E4D5}"/>
                </a:ext>
              </a:extLst>
            </p:cNvPr>
            <p:cNvSpPr txBox="1"/>
            <p:nvPr/>
          </p:nvSpPr>
          <p:spPr>
            <a:xfrm>
              <a:off x="9800173" y="1807665"/>
              <a:ext cx="1167779" cy="507831"/>
            </a:xfrm>
            <a:prstGeom prst="rect">
              <a:avLst/>
            </a:prstGeom>
            <a:noFill/>
          </p:spPr>
          <p:txBody>
            <a:bodyPr wrap="square" rtlCol="0">
              <a:spAutoFit/>
            </a:bodyPr>
            <a:lstStyle/>
            <a:p>
              <a:pPr algn="ctr"/>
              <a:r>
                <a:rPr lang="ru-RU" sz="900" b="1" dirty="0">
                  <a:solidFill>
                    <a:schemeClr val="tx1">
                      <a:lumMod val="75000"/>
                      <a:lumOff val="25000"/>
                    </a:schemeClr>
                  </a:solidFill>
                  <a:cs typeface="Arial" pitchFamily="34" charset="0"/>
                </a:rPr>
                <a:t>Таблица программных пробелов </a:t>
              </a:r>
              <a:endParaRPr lang="ko-KR" altLang="en-US" sz="900" b="1" dirty="0">
                <a:solidFill>
                  <a:schemeClr val="tx1">
                    <a:lumMod val="75000"/>
                    <a:lumOff val="25000"/>
                  </a:schemeClr>
                </a:solidFill>
                <a:cs typeface="Arial" pitchFamily="34" charset="0"/>
              </a:endParaRPr>
            </a:p>
          </p:txBody>
        </p:sp>
        <p:sp>
          <p:nvSpPr>
            <p:cNvPr id="35" name="Freeform 56">
              <a:extLst>
                <a:ext uri="{FF2B5EF4-FFF2-40B4-BE49-F238E27FC236}">
                  <a16:creationId xmlns="" xmlns:a16="http://schemas.microsoft.com/office/drawing/2014/main" id="{296099F7-DE53-4D2B-857B-F6B29F351461}"/>
                </a:ext>
              </a:extLst>
            </p:cNvPr>
            <p:cNvSpPr>
              <a:spLocks noEditPoints="1"/>
            </p:cNvSpPr>
            <p:nvPr/>
          </p:nvSpPr>
          <p:spPr bwMode="auto">
            <a:xfrm>
              <a:off x="10160899" y="1311292"/>
              <a:ext cx="446326" cy="480281"/>
            </a:xfrm>
            <a:custGeom>
              <a:avLst/>
              <a:gdLst/>
              <a:ahLst/>
              <a:cxnLst>
                <a:cxn ang="0">
                  <a:pos x="488" y="400"/>
                </a:cxn>
                <a:cxn ang="0">
                  <a:pos x="416" y="473"/>
                </a:cxn>
                <a:cxn ang="0">
                  <a:pos x="348" y="546"/>
                </a:cxn>
                <a:cxn ang="0">
                  <a:pos x="452" y="513"/>
                </a:cxn>
                <a:cxn ang="0">
                  <a:pos x="529" y="437"/>
                </a:cxn>
                <a:cxn ang="0">
                  <a:pos x="561" y="332"/>
                </a:cxn>
                <a:cxn ang="0">
                  <a:pos x="400" y="352"/>
                </a:cxn>
                <a:cxn ang="0">
                  <a:pos x="348" y="391"/>
                </a:cxn>
                <a:cxn ang="0">
                  <a:pos x="407" y="433"/>
                </a:cxn>
                <a:cxn ang="0">
                  <a:pos x="462" y="363"/>
                </a:cxn>
                <a:cxn ang="0">
                  <a:pos x="198" y="332"/>
                </a:cxn>
                <a:cxn ang="0">
                  <a:pos x="238" y="414"/>
                </a:cxn>
                <a:cxn ang="0">
                  <a:pos x="320" y="454"/>
                </a:cxn>
                <a:cxn ang="0">
                  <a:pos x="282" y="370"/>
                </a:cxn>
                <a:cxn ang="0">
                  <a:pos x="198" y="332"/>
                </a:cxn>
                <a:cxn ang="0">
                  <a:pos x="127" y="413"/>
                </a:cxn>
                <a:cxn ang="0">
                  <a:pos x="205" y="505"/>
                </a:cxn>
                <a:cxn ang="0">
                  <a:pos x="320" y="546"/>
                </a:cxn>
                <a:cxn ang="0">
                  <a:pos x="252" y="473"/>
                </a:cxn>
                <a:cxn ang="0">
                  <a:pos x="179" y="400"/>
                </a:cxn>
                <a:cxn ang="0">
                  <a:pos x="106" y="332"/>
                </a:cxn>
                <a:cxn ang="0">
                  <a:pos x="369" y="253"/>
                </a:cxn>
                <a:cxn ang="0">
                  <a:pos x="406" y="304"/>
                </a:cxn>
                <a:cxn ang="0">
                  <a:pos x="449" y="245"/>
                </a:cxn>
                <a:cxn ang="0">
                  <a:pos x="379" y="190"/>
                </a:cxn>
                <a:cxn ang="0">
                  <a:pos x="289" y="190"/>
                </a:cxn>
                <a:cxn ang="0">
                  <a:pos x="219" y="245"/>
                </a:cxn>
                <a:cxn ang="0">
                  <a:pos x="261" y="304"/>
                </a:cxn>
                <a:cxn ang="0">
                  <a:pos x="300" y="253"/>
                </a:cxn>
                <a:cxn ang="0">
                  <a:pos x="348" y="91"/>
                </a:cxn>
                <a:cxn ang="0">
                  <a:pos x="416" y="164"/>
                </a:cxn>
                <a:cxn ang="0">
                  <a:pos x="488" y="236"/>
                </a:cxn>
                <a:cxn ang="0">
                  <a:pos x="561" y="304"/>
                </a:cxn>
                <a:cxn ang="0">
                  <a:pos x="521" y="189"/>
                </a:cxn>
                <a:cxn ang="0">
                  <a:pos x="429" y="112"/>
                </a:cxn>
                <a:cxn ang="0">
                  <a:pos x="320" y="91"/>
                </a:cxn>
                <a:cxn ang="0">
                  <a:pos x="205" y="131"/>
                </a:cxn>
                <a:cxn ang="0">
                  <a:pos x="127" y="223"/>
                </a:cxn>
                <a:cxn ang="0">
                  <a:pos x="160" y="304"/>
                </a:cxn>
                <a:cxn ang="0">
                  <a:pos x="198" y="208"/>
                </a:cxn>
                <a:cxn ang="0">
                  <a:pos x="284" y="150"/>
                </a:cxn>
                <a:cxn ang="0">
                  <a:pos x="320" y="0"/>
                </a:cxn>
                <a:cxn ang="0">
                  <a:pos x="394" y="49"/>
                </a:cxn>
                <a:cxn ang="0">
                  <a:pos x="512" y="108"/>
                </a:cxn>
                <a:cxn ang="0">
                  <a:pos x="590" y="215"/>
                </a:cxn>
                <a:cxn ang="0">
                  <a:pos x="648" y="304"/>
                </a:cxn>
                <a:cxn ang="0">
                  <a:pos x="603" y="378"/>
                </a:cxn>
                <a:cxn ang="0">
                  <a:pos x="544" y="497"/>
                </a:cxn>
                <a:cxn ang="0">
                  <a:pos x="437" y="574"/>
                </a:cxn>
                <a:cxn ang="0">
                  <a:pos x="348" y="655"/>
                </a:cxn>
                <a:cxn ang="0">
                  <a:pos x="274" y="587"/>
                </a:cxn>
                <a:cxn ang="0">
                  <a:pos x="155" y="528"/>
                </a:cxn>
                <a:cxn ang="0">
                  <a:pos x="78" y="422"/>
                </a:cxn>
                <a:cxn ang="0">
                  <a:pos x="0" y="332"/>
                </a:cxn>
                <a:cxn ang="0">
                  <a:pos x="65" y="258"/>
                </a:cxn>
                <a:cxn ang="0">
                  <a:pos x="124" y="140"/>
                </a:cxn>
                <a:cxn ang="0">
                  <a:pos x="230" y="62"/>
                </a:cxn>
                <a:cxn ang="0">
                  <a:pos x="320" y="0"/>
                </a:cxn>
              </a:cxnLst>
              <a:rect l="0" t="0" r="r" b="b"/>
              <a:pathLst>
                <a:path w="648" h="655">
                  <a:moveTo>
                    <a:pt x="508" y="332"/>
                  </a:moveTo>
                  <a:lnTo>
                    <a:pt x="502" y="368"/>
                  </a:lnTo>
                  <a:lnTo>
                    <a:pt x="488" y="400"/>
                  </a:lnTo>
                  <a:lnTo>
                    <a:pt x="469" y="429"/>
                  </a:lnTo>
                  <a:lnTo>
                    <a:pt x="444" y="454"/>
                  </a:lnTo>
                  <a:lnTo>
                    <a:pt x="416" y="473"/>
                  </a:lnTo>
                  <a:lnTo>
                    <a:pt x="383" y="486"/>
                  </a:lnTo>
                  <a:lnTo>
                    <a:pt x="348" y="492"/>
                  </a:lnTo>
                  <a:lnTo>
                    <a:pt x="348" y="546"/>
                  </a:lnTo>
                  <a:lnTo>
                    <a:pt x="385" y="541"/>
                  </a:lnTo>
                  <a:lnTo>
                    <a:pt x="420" y="529"/>
                  </a:lnTo>
                  <a:lnTo>
                    <a:pt x="452" y="513"/>
                  </a:lnTo>
                  <a:lnTo>
                    <a:pt x="482" y="492"/>
                  </a:lnTo>
                  <a:lnTo>
                    <a:pt x="507" y="466"/>
                  </a:lnTo>
                  <a:lnTo>
                    <a:pt x="529" y="437"/>
                  </a:lnTo>
                  <a:lnTo>
                    <a:pt x="544" y="405"/>
                  </a:lnTo>
                  <a:lnTo>
                    <a:pt x="556" y="369"/>
                  </a:lnTo>
                  <a:lnTo>
                    <a:pt x="561" y="332"/>
                  </a:lnTo>
                  <a:lnTo>
                    <a:pt x="508" y="332"/>
                  </a:lnTo>
                  <a:close/>
                  <a:moveTo>
                    <a:pt x="406" y="332"/>
                  </a:moveTo>
                  <a:lnTo>
                    <a:pt x="400" y="352"/>
                  </a:lnTo>
                  <a:lnTo>
                    <a:pt x="387" y="370"/>
                  </a:lnTo>
                  <a:lnTo>
                    <a:pt x="369" y="383"/>
                  </a:lnTo>
                  <a:lnTo>
                    <a:pt x="348" y="391"/>
                  </a:lnTo>
                  <a:lnTo>
                    <a:pt x="348" y="454"/>
                  </a:lnTo>
                  <a:lnTo>
                    <a:pt x="379" y="447"/>
                  </a:lnTo>
                  <a:lnTo>
                    <a:pt x="407" y="433"/>
                  </a:lnTo>
                  <a:lnTo>
                    <a:pt x="430" y="414"/>
                  </a:lnTo>
                  <a:lnTo>
                    <a:pt x="449" y="391"/>
                  </a:lnTo>
                  <a:lnTo>
                    <a:pt x="462" y="363"/>
                  </a:lnTo>
                  <a:lnTo>
                    <a:pt x="470" y="332"/>
                  </a:lnTo>
                  <a:lnTo>
                    <a:pt x="406" y="332"/>
                  </a:lnTo>
                  <a:close/>
                  <a:moveTo>
                    <a:pt x="198" y="332"/>
                  </a:moveTo>
                  <a:lnTo>
                    <a:pt x="205" y="363"/>
                  </a:lnTo>
                  <a:lnTo>
                    <a:pt x="219" y="391"/>
                  </a:lnTo>
                  <a:lnTo>
                    <a:pt x="238" y="414"/>
                  </a:lnTo>
                  <a:lnTo>
                    <a:pt x="261" y="433"/>
                  </a:lnTo>
                  <a:lnTo>
                    <a:pt x="289" y="447"/>
                  </a:lnTo>
                  <a:lnTo>
                    <a:pt x="320" y="454"/>
                  </a:lnTo>
                  <a:lnTo>
                    <a:pt x="320" y="391"/>
                  </a:lnTo>
                  <a:lnTo>
                    <a:pt x="300" y="383"/>
                  </a:lnTo>
                  <a:lnTo>
                    <a:pt x="282" y="370"/>
                  </a:lnTo>
                  <a:lnTo>
                    <a:pt x="269" y="352"/>
                  </a:lnTo>
                  <a:lnTo>
                    <a:pt x="261" y="332"/>
                  </a:lnTo>
                  <a:lnTo>
                    <a:pt x="198" y="332"/>
                  </a:lnTo>
                  <a:close/>
                  <a:moveTo>
                    <a:pt x="106" y="332"/>
                  </a:moveTo>
                  <a:lnTo>
                    <a:pt x="113" y="374"/>
                  </a:lnTo>
                  <a:lnTo>
                    <a:pt x="127" y="413"/>
                  </a:lnTo>
                  <a:lnTo>
                    <a:pt x="147" y="449"/>
                  </a:lnTo>
                  <a:lnTo>
                    <a:pt x="173" y="479"/>
                  </a:lnTo>
                  <a:lnTo>
                    <a:pt x="205" y="505"/>
                  </a:lnTo>
                  <a:lnTo>
                    <a:pt x="239" y="525"/>
                  </a:lnTo>
                  <a:lnTo>
                    <a:pt x="279" y="539"/>
                  </a:lnTo>
                  <a:lnTo>
                    <a:pt x="320" y="546"/>
                  </a:lnTo>
                  <a:lnTo>
                    <a:pt x="320" y="492"/>
                  </a:lnTo>
                  <a:lnTo>
                    <a:pt x="284" y="486"/>
                  </a:lnTo>
                  <a:lnTo>
                    <a:pt x="252" y="473"/>
                  </a:lnTo>
                  <a:lnTo>
                    <a:pt x="223" y="454"/>
                  </a:lnTo>
                  <a:lnTo>
                    <a:pt x="198" y="429"/>
                  </a:lnTo>
                  <a:lnTo>
                    <a:pt x="179" y="400"/>
                  </a:lnTo>
                  <a:lnTo>
                    <a:pt x="166" y="368"/>
                  </a:lnTo>
                  <a:lnTo>
                    <a:pt x="160" y="332"/>
                  </a:lnTo>
                  <a:lnTo>
                    <a:pt x="106" y="332"/>
                  </a:lnTo>
                  <a:close/>
                  <a:moveTo>
                    <a:pt x="348" y="182"/>
                  </a:moveTo>
                  <a:lnTo>
                    <a:pt x="348" y="246"/>
                  </a:lnTo>
                  <a:lnTo>
                    <a:pt x="369" y="253"/>
                  </a:lnTo>
                  <a:lnTo>
                    <a:pt x="387" y="265"/>
                  </a:lnTo>
                  <a:lnTo>
                    <a:pt x="400" y="283"/>
                  </a:lnTo>
                  <a:lnTo>
                    <a:pt x="406" y="304"/>
                  </a:lnTo>
                  <a:lnTo>
                    <a:pt x="470" y="304"/>
                  </a:lnTo>
                  <a:lnTo>
                    <a:pt x="462" y="273"/>
                  </a:lnTo>
                  <a:lnTo>
                    <a:pt x="449" y="245"/>
                  </a:lnTo>
                  <a:lnTo>
                    <a:pt x="430" y="222"/>
                  </a:lnTo>
                  <a:lnTo>
                    <a:pt x="407" y="203"/>
                  </a:lnTo>
                  <a:lnTo>
                    <a:pt x="379" y="190"/>
                  </a:lnTo>
                  <a:lnTo>
                    <a:pt x="348" y="182"/>
                  </a:lnTo>
                  <a:close/>
                  <a:moveTo>
                    <a:pt x="320" y="182"/>
                  </a:moveTo>
                  <a:lnTo>
                    <a:pt x="289" y="190"/>
                  </a:lnTo>
                  <a:lnTo>
                    <a:pt x="261" y="203"/>
                  </a:lnTo>
                  <a:lnTo>
                    <a:pt x="238" y="222"/>
                  </a:lnTo>
                  <a:lnTo>
                    <a:pt x="219" y="245"/>
                  </a:lnTo>
                  <a:lnTo>
                    <a:pt x="205" y="273"/>
                  </a:lnTo>
                  <a:lnTo>
                    <a:pt x="198" y="304"/>
                  </a:lnTo>
                  <a:lnTo>
                    <a:pt x="261" y="304"/>
                  </a:lnTo>
                  <a:lnTo>
                    <a:pt x="269" y="283"/>
                  </a:lnTo>
                  <a:lnTo>
                    <a:pt x="282" y="265"/>
                  </a:lnTo>
                  <a:lnTo>
                    <a:pt x="300" y="253"/>
                  </a:lnTo>
                  <a:lnTo>
                    <a:pt x="320" y="246"/>
                  </a:lnTo>
                  <a:lnTo>
                    <a:pt x="320" y="182"/>
                  </a:lnTo>
                  <a:close/>
                  <a:moveTo>
                    <a:pt x="348" y="91"/>
                  </a:moveTo>
                  <a:lnTo>
                    <a:pt x="348" y="144"/>
                  </a:lnTo>
                  <a:lnTo>
                    <a:pt x="383" y="150"/>
                  </a:lnTo>
                  <a:lnTo>
                    <a:pt x="416" y="164"/>
                  </a:lnTo>
                  <a:lnTo>
                    <a:pt x="444" y="183"/>
                  </a:lnTo>
                  <a:lnTo>
                    <a:pt x="469" y="208"/>
                  </a:lnTo>
                  <a:lnTo>
                    <a:pt x="488" y="236"/>
                  </a:lnTo>
                  <a:lnTo>
                    <a:pt x="502" y="269"/>
                  </a:lnTo>
                  <a:lnTo>
                    <a:pt x="508" y="304"/>
                  </a:lnTo>
                  <a:lnTo>
                    <a:pt x="561" y="304"/>
                  </a:lnTo>
                  <a:lnTo>
                    <a:pt x="555" y="263"/>
                  </a:lnTo>
                  <a:lnTo>
                    <a:pt x="540" y="223"/>
                  </a:lnTo>
                  <a:lnTo>
                    <a:pt x="521" y="189"/>
                  </a:lnTo>
                  <a:lnTo>
                    <a:pt x="496" y="157"/>
                  </a:lnTo>
                  <a:lnTo>
                    <a:pt x="464" y="131"/>
                  </a:lnTo>
                  <a:lnTo>
                    <a:pt x="429" y="112"/>
                  </a:lnTo>
                  <a:lnTo>
                    <a:pt x="389" y="98"/>
                  </a:lnTo>
                  <a:lnTo>
                    <a:pt x="348" y="91"/>
                  </a:lnTo>
                  <a:close/>
                  <a:moveTo>
                    <a:pt x="320" y="91"/>
                  </a:moveTo>
                  <a:lnTo>
                    <a:pt x="279" y="98"/>
                  </a:lnTo>
                  <a:lnTo>
                    <a:pt x="239" y="112"/>
                  </a:lnTo>
                  <a:lnTo>
                    <a:pt x="205" y="131"/>
                  </a:lnTo>
                  <a:lnTo>
                    <a:pt x="173" y="157"/>
                  </a:lnTo>
                  <a:lnTo>
                    <a:pt x="147" y="189"/>
                  </a:lnTo>
                  <a:lnTo>
                    <a:pt x="127" y="223"/>
                  </a:lnTo>
                  <a:lnTo>
                    <a:pt x="113" y="263"/>
                  </a:lnTo>
                  <a:lnTo>
                    <a:pt x="106" y="304"/>
                  </a:lnTo>
                  <a:lnTo>
                    <a:pt x="160" y="304"/>
                  </a:lnTo>
                  <a:lnTo>
                    <a:pt x="166" y="269"/>
                  </a:lnTo>
                  <a:lnTo>
                    <a:pt x="179" y="236"/>
                  </a:lnTo>
                  <a:lnTo>
                    <a:pt x="198" y="208"/>
                  </a:lnTo>
                  <a:lnTo>
                    <a:pt x="223" y="183"/>
                  </a:lnTo>
                  <a:lnTo>
                    <a:pt x="252" y="164"/>
                  </a:lnTo>
                  <a:lnTo>
                    <a:pt x="284" y="150"/>
                  </a:lnTo>
                  <a:lnTo>
                    <a:pt x="320" y="144"/>
                  </a:lnTo>
                  <a:lnTo>
                    <a:pt x="320" y="91"/>
                  </a:lnTo>
                  <a:close/>
                  <a:moveTo>
                    <a:pt x="320" y="0"/>
                  </a:moveTo>
                  <a:lnTo>
                    <a:pt x="348" y="0"/>
                  </a:lnTo>
                  <a:lnTo>
                    <a:pt x="348" y="43"/>
                  </a:lnTo>
                  <a:lnTo>
                    <a:pt x="394" y="49"/>
                  </a:lnTo>
                  <a:lnTo>
                    <a:pt x="437" y="62"/>
                  </a:lnTo>
                  <a:lnTo>
                    <a:pt x="476" y="82"/>
                  </a:lnTo>
                  <a:lnTo>
                    <a:pt x="512" y="108"/>
                  </a:lnTo>
                  <a:lnTo>
                    <a:pt x="544" y="140"/>
                  </a:lnTo>
                  <a:lnTo>
                    <a:pt x="570" y="176"/>
                  </a:lnTo>
                  <a:lnTo>
                    <a:pt x="590" y="215"/>
                  </a:lnTo>
                  <a:lnTo>
                    <a:pt x="603" y="258"/>
                  </a:lnTo>
                  <a:lnTo>
                    <a:pt x="610" y="304"/>
                  </a:lnTo>
                  <a:lnTo>
                    <a:pt x="648" y="304"/>
                  </a:lnTo>
                  <a:lnTo>
                    <a:pt x="648" y="332"/>
                  </a:lnTo>
                  <a:lnTo>
                    <a:pt x="610" y="332"/>
                  </a:lnTo>
                  <a:lnTo>
                    <a:pt x="603" y="378"/>
                  </a:lnTo>
                  <a:lnTo>
                    <a:pt x="590" y="422"/>
                  </a:lnTo>
                  <a:lnTo>
                    <a:pt x="570" y="461"/>
                  </a:lnTo>
                  <a:lnTo>
                    <a:pt x="544" y="497"/>
                  </a:lnTo>
                  <a:lnTo>
                    <a:pt x="512" y="528"/>
                  </a:lnTo>
                  <a:lnTo>
                    <a:pt x="476" y="554"/>
                  </a:lnTo>
                  <a:lnTo>
                    <a:pt x="437" y="574"/>
                  </a:lnTo>
                  <a:lnTo>
                    <a:pt x="394" y="587"/>
                  </a:lnTo>
                  <a:lnTo>
                    <a:pt x="348" y="593"/>
                  </a:lnTo>
                  <a:lnTo>
                    <a:pt x="348" y="655"/>
                  </a:lnTo>
                  <a:lnTo>
                    <a:pt x="320" y="655"/>
                  </a:lnTo>
                  <a:lnTo>
                    <a:pt x="320" y="593"/>
                  </a:lnTo>
                  <a:lnTo>
                    <a:pt x="274" y="587"/>
                  </a:lnTo>
                  <a:lnTo>
                    <a:pt x="230" y="574"/>
                  </a:lnTo>
                  <a:lnTo>
                    <a:pt x="191" y="554"/>
                  </a:lnTo>
                  <a:lnTo>
                    <a:pt x="155" y="528"/>
                  </a:lnTo>
                  <a:lnTo>
                    <a:pt x="124" y="497"/>
                  </a:lnTo>
                  <a:lnTo>
                    <a:pt x="99" y="461"/>
                  </a:lnTo>
                  <a:lnTo>
                    <a:pt x="78" y="422"/>
                  </a:lnTo>
                  <a:lnTo>
                    <a:pt x="65" y="378"/>
                  </a:lnTo>
                  <a:lnTo>
                    <a:pt x="59" y="332"/>
                  </a:lnTo>
                  <a:lnTo>
                    <a:pt x="0" y="332"/>
                  </a:lnTo>
                  <a:lnTo>
                    <a:pt x="0" y="304"/>
                  </a:lnTo>
                  <a:lnTo>
                    <a:pt x="59" y="304"/>
                  </a:lnTo>
                  <a:lnTo>
                    <a:pt x="65" y="258"/>
                  </a:lnTo>
                  <a:lnTo>
                    <a:pt x="78" y="215"/>
                  </a:lnTo>
                  <a:lnTo>
                    <a:pt x="99" y="176"/>
                  </a:lnTo>
                  <a:lnTo>
                    <a:pt x="124" y="140"/>
                  </a:lnTo>
                  <a:lnTo>
                    <a:pt x="155" y="108"/>
                  </a:lnTo>
                  <a:lnTo>
                    <a:pt x="191" y="82"/>
                  </a:lnTo>
                  <a:lnTo>
                    <a:pt x="230" y="62"/>
                  </a:lnTo>
                  <a:lnTo>
                    <a:pt x="274" y="49"/>
                  </a:lnTo>
                  <a:lnTo>
                    <a:pt x="320" y="43"/>
                  </a:lnTo>
                  <a:lnTo>
                    <a:pt x="320"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6">
            <a:extLst>
              <a:ext uri="{FF2B5EF4-FFF2-40B4-BE49-F238E27FC236}">
                <a16:creationId xmlns="" xmlns:a16="http://schemas.microsoft.com/office/drawing/2014/main" id="{10468AC8-5C4D-4DFB-B1C0-803CF83090A9}"/>
              </a:ext>
            </a:extLst>
          </p:cNvPr>
          <p:cNvGrpSpPr/>
          <p:nvPr/>
        </p:nvGrpSpPr>
        <p:grpSpPr>
          <a:xfrm>
            <a:off x="6591390" y="1147010"/>
            <a:ext cx="1274030" cy="1203888"/>
            <a:chOff x="5020972" y="1153135"/>
            <a:chExt cx="1274030" cy="1203888"/>
          </a:xfrm>
        </p:grpSpPr>
        <p:sp>
          <p:nvSpPr>
            <p:cNvPr id="11" name="Rounded Rectangle 9">
              <a:extLst>
                <a:ext uri="{FF2B5EF4-FFF2-40B4-BE49-F238E27FC236}">
                  <a16:creationId xmlns="" xmlns:a16="http://schemas.microsoft.com/office/drawing/2014/main" id="{83EDC479-F461-46CD-A48F-F5C7149F2E6C}"/>
                </a:ext>
              </a:extLst>
            </p:cNvPr>
            <p:cNvSpPr/>
            <p:nvPr/>
          </p:nvSpPr>
          <p:spPr>
            <a:xfrm>
              <a:off x="5020972" y="1153135"/>
              <a:ext cx="1274030" cy="1203888"/>
            </a:xfrm>
            <a:prstGeom prst="roundRect">
              <a:avLst>
                <a:gd name="adj" fmla="val 8843"/>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8" name="TextBox 17">
              <a:extLst>
                <a:ext uri="{FF2B5EF4-FFF2-40B4-BE49-F238E27FC236}">
                  <a16:creationId xmlns="" xmlns:a16="http://schemas.microsoft.com/office/drawing/2014/main" id="{A569013A-DEC9-4564-B135-6E64A8315994}"/>
                </a:ext>
              </a:extLst>
            </p:cNvPr>
            <p:cNvSpPr txBox="1"/>
            <p:nvPr/>
          </p:nvSpPr>
          <p:spPr>
            <a:xfrm>
              <a:off x="5074097" y="1849191"/>
              <a:ext cx="1167779" cy="507831"/>
            </a:xfrm>
            <a:prstGeom prst="rect">
              <a:avLst/>
            </a:prstGeom>
            <a:noFill/>
          </p:spPr>
          <p:txBody>
            <a:bodyPr wrap="square" rtlCol="0">
              <a:spAutoFit/>
            </a:bodyPr>
            <a:lstStyle/>
            <a:p>
              <a:pPr algn="ctr"/>
              <a:r>
                <a:rPr lang="ru-RU" altLang="ko-KR" sz="900" b="1" dirty="0">
                  <a:solidFill>
                    <a:schemeClr val="tx1">
                      <a:lumMod val="75000"/>
                      <a:lumOff val="25000"/>
                    </a:schemeClr>
                  </a:solidFill>
                  <a:cs typeface="Arial" pitchFamily="34" charset="0"/>
                </a:rPr>
                <a:t>Таблица источников финансирования</a:t>
              </a:r>
              <a:endParaRPr lang="ko-KR" altLang="en-US" sz="900" b="1" dirty="0">
                <a:solidFill>
                  <a:schemeClr val="tx1">
                    <a:lumMod val="75000"/>
                    <a:lumOff val="25000"/>
                  </a:schemeClr>
                </a:solidFill>
                <a:cs typeface="Arial" pitchFamily="34" charset="0"/>
              </a:endParaRPr>
            </a:p>
          </p:txBody>
        </p:sp>
        <p:grpSp>
          <p:nvGrpSpPr>
            <p:cNvPr id="36" name="Group 35">
              <a:extLst>
                <a:ext uri="{FF2B5EF4-FFF2-40B4-BE49-F238E27FC236}">
                  <a16:creationId xmlns="" xmlns:a16="http://schemas.microsoft.com/office/drawing/2014/main" id="{EA848CBF-D120-47A6-BCFE-07355414FFEA}"/>
                </a:ext>
              </a:extLst>
            </p:cNvPr>
            <p:cNvGrpSpPr/>
            <p:nvPr/>
          </p:nvGrpSpPr>
          <p:grpSpPr>
            <a:xfrm>
              <a:off x="5433346" y="1372573"/>
              <a:ext cx="482375" cy="430603"/>
              <a:chOff x="4176713" y="3752294"/>
              <a:chExt cx="1549400" cy="1164195"/>
            </a:xfrm>
            <a:solidFill>
              <a:schemeClr val="tx1">
                <a:lumMod val="75000"/>
                <a:lumOff val="25000"/>
              </a:schemeClr>
            </a:solidFill>
          </p:grpSpPr>
          <p:sp>
            <p:nvSpPr>
              <p:cNvPr id="37" name="Freeform 32">
                <a:extLst>
                  <a:ext uri="{FF2B5EF4-FFF2-40B4-BE49-F238E27FC236}">
                    <a16:creationId xmlns="" xmlns:a16="http://schemas.microsoft.com/office/drawing/2014/main" id="{9DA92E65-3D5D-4A35-B74D-979B2FA16BA9}"/>
                  </a:ext>
                </a:extLst>
              </p:cNvPr>
              <p:cNvSpPr>
                <a:spLocks/>
              </p:cNvSpPr>
              <p:nvPr/>
            </p:nvSpPr>
            <p:spPr bwMode="auto">
              <a:xfrm>
                <a:off x="4176713" y="4151313"/>
                <a:ext cx="342900" cy="182563"/>
              </a:xfrm>
              <a:custGeom>
                <a:avLst/>
                <a:gdLst/>
                <a:ahLst/>
                <a:cxnLst>
                  <a:cxn ang="0">
                    <a:pos x="216" y="0"/>
                  </a:cxn>
                  <a:cxn ang="0">
                    <a:pos x="216" y="84"/>
                  </a:cxn>
                  <a:cxn ang="0">
                    <a:pos x="13" y="115"/>
                  </a:cxn>
                  <a:cxn ang="0">
                    <a:pos x="0" y="39"/>
                  </a:cxn>
                  <a:cxn ang="0">
                    <a:pos x="216" y="0"/>
                  </a:cxn>
                </a:cxnLst>
                <a:rect l="0" t="0" r="r" b="b"/>
                <a:pathLst>
                  <a:path w="216" h="115">
                    <a:moveTo>
                      <a:pt x="216" y="0"/>
                    </a:moveTo>
                    <a:lnTo>
                      <a:pt x="216" y="84"/>
                    </a:lnTo>
                    <a:lnTo>
                      <a:pt x="13" y="115"/>
                    </a:lnTo>
                    <a:lnTo>
                      <a:pt x="0" y="39"/>
                    </a:lnTo>
                    <a:lnTo>
                      <a:pt x="2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3">
                <a:extLst>
                  <a:ext uri="{FF2B5EF4-FFF2-40B4-BE49-F238E27FC236}">
                    <a16:creationId xmlns="" xmlns:a16="http://schemas.microsoft.com/office/drawing/2014/main" id="{4B67536A-D219-4FB4-A6DD-D03F9E32129D}"/>
                  </a:ext>
                </a:extLst>
              </p:cNvPr>
              <p:cNvSpPr>
                <a:spLocks/>
              </p:cNvSpPr>
              <p:nvPr/>
            </p:nvSpPr>
            <p:spPr bwMode="auto">
              <a:xfrm>
                <a:off x="4222750" y="4422776"/>
                <a:ext cx="1028700" cy="493713"/>
              </a:xfrm>
              <a:custGeom>
                <a:avLst/>
                <a:gdLst/>
                <a:ahLst/>
                <a:cxnLst>
                  <a:cxn ang="0">
                    <a:pos x="187" y="0"/>
                  </a:cxn>
                  <a:cxn ang="0">
                    <a:pos x="187" y="176"/>
                  </a:cxn>
                  <a:cxn ang="0">
                    <a:pos x="641" y="176"/>
                  </a:cxn>
                  <a:cxn ang="0">
                    <a:pos x="648" y="205"/>
                  </a:cxn>
                  <a:cxn ang="0">
                    <a:pos x="206" y="284"/>
                  </a:cxn>
                  <a:cxn ang="0">
                    <a:pos x="187" y="287"/>
                  </a:cxn>
                  <a:cxn ang="0">
                    <a:pos x="50" y="311"/>
                  </a:cxn>
                  <a:cxn ang="0">
                    <a:pos x="26" y="176"/>
                  </a:cxn>
                  <a:cxn ang="0">
                    <a:pos x="23" y="157"/>
                  </a:cxn>
                  <a:cxn ang="0">
                    <a:pos x="0" y="28"/>
                  </a:cxn>
                  <a:cxn ang="0">
                    <a:pos x="187" y="0"/>
                  </a:cxn>
                </a:cxnLst>
                <a:rect l="0" t="0" r="r" b="b"/>
                <a:pathLst>
                  <a:path w="648" h="311">
                    <a:moveTo>
                      <a:pt x="187" y="0"/>
                    </a:moveTo>
                    <a:lnTo>
                      <a:pt x="187" y="176"/>
                    </a:lnTo>
                    <a:lnTo>
                      <a:pt x="641" y="176"/>
                    </a:lnTo>
                    <a:lnTo>
                      <a:pt x="648" y="205"/>
                    </a:lnTo>
                    <a:lnTo>
                      <a:pt x="206" y="284"/>
                    </a:lnTo>
                    <a:lnTo>
                      <a:pt x="187" y="287"/>
                    </a:lnTo>
                    <a:lnTo>
                      <a:pt x="50" y="311"/>
                    </a:lnTo>
                    <a:lnTo>
                      <a:pt x="26" y="176"/>
                    </a:lnTo>
                    <a:lnTo>
                      <a:pt x="23" y="157"/>
                    </a:lnTo>
                    <a:lnTo>
                      <a:pt x="0" y="28"/>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4">
                <a:extLst>
                  <a:ext uri="{FF2B5EF4-FFF2-40B4-BE49-F238E27FC236}">
                    <a16:creationId xmlns="" xmlns:a16="http://schemas.microsoft.com/office/drawing/2014/main" id="{56431BB7-63FC-4277-BFCE-8BBDA77754F0}"/>
                  </a:ext>
                </a:extLst>
              </p:cNvPr>
              <p:cNvSpPr>
                <a:spLocks/>
              </p:cNvSpPr>
              <p:nvPr/>
            </p:nvSpPr>
            <p:spPr bwMode="auto">
              <a:xfrm>
                <a:off x="4883150" y="4254501"/>
                <a:ext cx="38100" cy="76200"/>
              </a:xfrm>
              <a:custGeom>
                <a:avLst/>
                <a:gdLst/>
                <a:ahLst/>
                <a:cxnLst>
                  <a:cxn ang="0">
                    <a:pos x="0" y="0"/>
                  </a:cxn>
                  <a:cxn ang="0">
                    <a:pos x="6" y="1"/>
                  </a:cxn>
                  <a:cxn ang="0">
                    <a:pos x="11" y="3"/>
                  </a:cxn>
                  <a:cxn ang="0">
                    <a:pos x="16" y="6"/>
                  </a:cxn>
                  <a:cxn ang="0">
                    <a:pos x="22" y="13"/>
                  </a:cxn>
                  <a:cxn ang="0">
                    <a:pos x="24" y="17"/>
                  </a:cxn>
                  <a:cxn ang="0">
                    <a:pos x="24" y="27"/>
                  </a:cxn>
                  <a:cxn ang="0">
                    <a:pos x="21" y="37"/>
                  </a:cxn>
                  <a:cxn ang="0">
                    <a:pos x="17" y="40"/>
                  </a:cxn>
                  <a:cxn ang="0">
                    <a:pos x="14" y="42"/>
                  </a:cxn>
                  <a:cxn ang="0">
                    <a:pos x="9" y="45"/>
                  </a:cxn>
                  <a:cxn ang="0">
                    <a:pos x="0" y="48"/>
                  </a:cxn>
                  <a:cxn ang="0">
                    <a:pos x="0" y="0"/>
                  </a:cxn>
                </a:cxnLst>
                <a:rect l="0" t="0" r="r" b="b"/>
                <a:pathLst>
                  <a:path w="24" h="48">
                    <a:moveTo>
                      <a:pt x="0" y="0"/>
                    </a:moveTo>
                    <a:lnTo>
                      <a:pt x="6" y="1"/>
                    </a:lnTo>
                    <a:lnTo>
                      <a:pt x="11" y="3"/>
                    </a:lnTo>
                    <a:lnTo>
                      <a:pt x="16" y="6"/>
                    </a:lnTo>
                    <a:lnTo>
                      <a:pt x="22" y="13"/>
                    </a:lnTo>
                    <a:lnTo>
                      <a:pt x="24" y="17"/>
                    </a:lnTo>
                    <a:lnTo>
                      <a:pt x="24" y="27"/>
                    </a:lnTo>
                    <a:lnTo>
                      <a:pt x="21" y="37"/>
                    </a:lnTo>
                    <a:lnTo>
                      <a:pt x="17" y="40"/>
                    </a:lnTo>
                    <a:lnTo>
                      <a:pt x="14" y="42"/>
                    </a:lnTo>
                    <a:lnTo>
                      <a:pt x="9" y="45"/>
                    </a:lnTo>
                    <a:lnTo>
                      <a:pt x="0" y="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5">
                <a:extLst>
                  <a:ext uri="{FF2B5EF4-FFF2-40B4-BE49-F238E27FC236}">
                    <a16:creationId xmlns="" xmlns:a16="http://schemas.microsoft.com/office/drawing/2014/main" id="{A8DC0E94-7FE3-44B9-8CA2-C7A8E39214DA}"/>
                  </a:ext>
                </a:extLst>
              </p:cNvPr>
              <p:cNvSpPr>
                <a:spLocks/>
              </p:cNvSpPr>
              <p:nvPr/>
            </p:nvSpPr>
            <p:spPr bwMode="auto">
              <a:xfrm>
                <a:off x="4821238" y="4121151"/>
                <a:ext cx="28575" cy="68263"/>
              </a:xfrm>
              <a:custGeom>
                <a:avLst/>
                <a:gdLst/>
                <a:ahLst/>
                <a:cxnLst>
                  <a:cxn ang="0">
                    <a:pos x="18" y="0"/>
                  </a:cxn>
                  <a:cxn ang="0">
                    <a:pos x="18" y="43"/>
                  </a:cxn>
                  <a:cxn ang="0">
                    <a:pos x="13" y="42"/>
                  </a:cxn>
                  <a:cxn ang="0">
                    <a:pos x="8" y="38"/>
                  </a:cxn>
                  <a:cxn ang="0">
                    <a:pos x="5" y="34"/>
                  </a:cxn>
                  <a:cxn ang="0">
                    <a:pos x="2" y="30"/>
                  </a:cxn>
                  <a:cxn ang="0">
                    <a:pos x="0" y="27"/>
                  </a:cxn>
                  <a:cxn ang="0">
                    <a:pos x="0" y="17"/>
                  </a:cxn>
                  <a:cxn ang="0">
                    <a:pos x="2" y="13"/>
                  </a:cxn>
                  <a:cxn ang="0">
                    <a:pos x="8" y="6"/>
                  </a:cxn>
                  <a:cxn ang="0">
                    <a:pos x="11" y="5"/>
                  </a:cxn>
                  <a:cxn ang="0">
                    <a:pos x="15" y="1"/>
                  </a:cxn>
                  <a:cxn ang="0">
                    <a:pos x="18" y="0"/>
                  </a:cxn>
                </a:cxnLst>
                <a:rect l="0" t="0" r="r" b="b"/>
                <a:pathLst>
                  <a:path w="18" h="43">
                    <a:moveTo>
                      <a:pt x="18" y="0"/>
                    </a:moveTo>
                    <a:lnTo>
                      <a:pt x="18" y="43"/>
                    </a:lnTo>
                    <a:lnTo>
                      <a:pt x="13" y="42"/>
                    </a:lnTo>
                    <a:lnTo>
                      <a:pt x="8" y="38"/>
                    </a:lnTo>
                    <a:lnTo>
                      <a:pt x="5" y="34"/>
                    </a:lnTo>
                    <a:lnTo>
                      <a:pt x="2" y="30"/>
                    </a:lnTo>
                    <a:lnTo>
                      <a:pt x="0" y="27"/>
                    </a:lnTo>
                    <a:lnTo>
                      <a:pt x="0" y="17"/>
                    </a:lnTo>
                    <a:lnTo>
                      <a:pt x="2" y="13"/>
                    </a:lnTo>
                    <a:lnTo>
                      <a:pt x="8" y="6"/>
                    </a:lnTo>
                    <a:lnTo>
                      <a:pt x="11" y="5"/>
                    </a:lnTo>
                    <a:lnTo>
                      <a:pt x="15" y="1"/>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6">
                <a:extLst>
                  <a:ext uri="{FF2B5EF4-FFF2-40B4-BE49-F238E27FC236}">
                    <a16:creationId xmlns="" xmlns:a16="http://schemas.microsoft.com/office/drawing/2014/main" id="{7FF5359E-3D79-4ADF-BE44-96066E42E866}"/>
                  </a:ext>
                </a:extLst>
              </p:cNvPr>
              <p:cNvSpPr>
                <a:spLocks noEditPoints="1"/>
              </p:cNvSpPr>
              <p:nvPr/>
            </p:nvSpPr>
            <p:spPr bwMode="auto">
              <a:xfrm>
                <a:off x="4578351" y="3752294"/>
                <a:ext cx="1147762" cy="730250"/>
              </a:xfrm>
              <a:custGeom>
                <a:avLst/>
                <a:gdLst/>
                <a:ahLst/>
                <a:cxnLst>
                  <a:cxn ang="0">
                    <a:pos x="171" y="89"/>
                  </a:cxn>
                  <a:cxn ang="0">
                    <a:pos x="171" y="102"/>
                  </a:cxn>
                  <a:cxn ang="0">
                    <a:pos x="148" y="107"/>
                  </a:cxn>
                  <a:cxn ang="0">
                    <a:pos x="132" y="118"/>
                  </a:cxn>
                  <a:cxn ang="0">
                    <a:pos x="121" y="133"/>
                  </a:cxn>
                  <a:cxn ang="0">
                    <a:pos x="118" y="152"/>
                  </a:cxn>
                  <a:cxn ang="0">
                    <a:pos x="121" y="170"/>
                  </a:cxn>
                  <a:cxn ang="0">
                    <a:pos x="131" y="186"/>
                  </a:cxn>
                  <a:cxn ang="0">
                    <a:pos x="140" y="194"/>
                  </a:cxn>
                  <a:cxn ang="0">
                    <a:pos x="155" y="202"/>
                  </a:cxn>
                  <a:cxn ang="0">
                    <a:pos x="171" y="207"/>
                  </a:cxn>
                  <a:cxn ang="0">
                    <a:pos x="171" y="258"/>
                  </a:cxn>
                  <a:cxn ang="0">
                    <a:pos x="161" y="252"/>
                  </a:cxn>
                  <a:cxn ang="0">
                    <a:pos x="158" y="247"/>
                  </a:cxn>
                  <a:cxn ang="0">
                    <a:pos x="151" y="241"/>
                  </a:cxn>
                  <a:cxn ang="0">
                    <a:pos x="148" y="231"/>
                  </a:cxn>
                  <a:cxn ang="0">
                    <a:pos x="111" y="234"/>
                  </a:cxn>
                  <a:cxn ang="0">
                    <a:pos x="116" y="249"/>
                  </a:cxn>
                  <a:cxn ang="0">
                    <a:pos x="123" y="262"/>
                  </a:cxn>
                  <a:cxn ang="0">
                    <a:pos x="132" y="271"/>
                  </a:cxn>
                  <a:cxn ang="0">
                    <a:pos x="148" y="283"/>
                  </a:cxn>
                  <a:cxn ang="0">
                    <a:pos x="171" y="287"/>
                  </a:cxn>
                  <a:cxn ang="0">
                    <a:pos x="171" y="310"/>
                  </a:cxn>
                  <a:cxn ang="0">
                    <a:pos x="192" y="310"/>
                  </a:cxn>
                  <a:cxn ang="0">
                    <a:pos x="192" y="287"/>
                  </a:cxn>
                  <a:cxn ang="0">
                    <a:pos x="209" y="284"/>
                  </a:cxn>
                  <a:cxn ang="0">
                    <a:pos x="224" y="278"/>
                  </a:cxn>
                  <a:cxn ang="0">
                    <a:pos x="235" y="268"/>
                  </a:cxn>
                  <a:cxn ang="0">
                    <a:pos x="245" y="257"/>
                  </a:cxn>
                  <a:cxn ang="0">
                    <a:pos x="250" y="245"/>
                  </a:cxn>
                  <a:cxn ang="0">
                    <a:pos x="251" y="231"/>
                  </a:cxn>
                  <a:cxn ang="0">
                    <a:pos x="248" y="213"/>
                  </a:cxn>
                  <a:cxn ang="0">
                    <a:pos x="238" y="199"/>
                  </a:cxn>
                  <a:cxn ang="0">
                    <a:pos x="227" y="191"/>
                  </a:cxn>
                  <a:cxn ang="0">
                    <a:pos x="213" y="183"/>
                  </a:cxn>
                  <a:cxn ang="0">
                    <a:pos x="192" y="178"/>
                  </a:cxn>
                  <a:cxn ang="0">
                    <a:pos x="192" y="129"/>
                  </a:cxn>
                  <a:cxn ang="0">
                    <a:pos x="198" y="133"/>
                  </a:cxn>
                  <a:cxn ang="0">
                    <a:pos x="208" y="142"/>
                  </a:cxn>
                  <a:cxn ang="0">
                    <a:pos x="209" y="149"/>
                  </a:cxn>
                  <a:cxn ang="0">
                    <a:pos x="245" y="144"/>
                  </a:cxn>
                  <a:cxn ang="0">
                    <a:pos x="238" y="128"/>
                  </a:cxn>
                  <a:cxn ang="0">
                    <a:pos x="229" y="115"/>
                  </a:cxn>
                  <a:cxn ang="0">
                    <a:pos x="213" y="107"/>
                  </a:cxn>
                  <a:cxn ang="0">
                    <a:pos x="192" y="102"/>
                  </a:cxn>
                  <a:cxn ang="0">
                    <a:pos x="192" y="89"/>
                  </a:cxn>
                  <a:cxn ang="0">
                    <a:pos x="171" y="89"/>
                  </a:cxn>
                  <a:cxn ang="0">
                    <a:pos x="0" y="0"/>
                  </a:cxn>
                  <a:cxn ang="0">
                    <a:pos x="723" y="0"/>
                  </a:cxn>
                  <a:cxn ang="0">
                    <a:pos x="723" y="460"/>
                  </a:cxn>
                  <a:cxn ang="0">
                    <a:pos x="0" y="460"/>
                  </a:cxn>
                  <a:cxn ang="0">
                    <a:pos x="0" y="0"/>
                  </a:cxn>
                </a:cxnLst>
                <a:rect l="0" t="0" r="r" b="b"/>
                <a:pathLst>
                  <a:path w="723" h="460">
                    <a:moveTo>
                      <a:pt x="171" y="89"/>
                    </a:moveTo>
                    <a:lnTo>
                      <a:pt x="171" y="102"/>
                    </a:lnTo>
                    <a:lnTo>
                      <a:pt x="148" y="107"/>
                    </a:lnTo>
                    <a:lnTo>
                      <a:pt x="132" y="118"/>
                    </a:lnTo>
                    <a:lnTo>
                      <a:pt x="121" y="133"/>
                    </a:lnTo>
                    <a:lnTo>
                      <a:pt x="118" y="152"/>
                    </a:lnTo>
                    <a:lnTo>
                      <a:pt x="121" y="170"/>
                    </a:lnTo>
                    <a:lnTo>
                      <a:pt x="131" y="186"/>
                    </a:lnTo>
                    <a:lnTo>
                      <a:pt x="140" y="194"/>
                    </a:lnTo>
                    <a:lnTo>
                      <a:pt x="155" y="202"/>
                    </a:lnTo>
                    <a:lnTo>
                      <a:pt x="171" y="207"/>
                    </a:lnTo>
                    <a:lnTo>
                      <a:pt x="171" y="258"/>
                    </a:lnTo>
                    <a:lnTo>
                      <a:pt x="161" y="252"/>
                    </a:lnTo>
                    <a:lnTo>
                      <a:pt x="158" y="247"/>
                    </a:lnTo>
                    <a:lnTo>
                      <a:pt x="151" y="241"/>
                    </a:lnTo>
                    <a:lnTo>
                      <a:pt x="148" y="231"/>
                    </a:lnTo>
                    <a:lnTo>
                      <a:pt x="111" y="234"/>
                    </a:lnTo>
                    <a:lnTo>
                      <a:pt x="116" y="249"/>
                    </a:lnTo>
                    <a:lnTo>
                      <a:pt x="123" y="262"/>
                    </a:lnTo>
                    <a:lnTo>
                      <a:pt x="132" y="271"/>
                    </a:lnTo>
                    <a:lnTo>
                      <a:pt x="148" y="283"/>
                    </a:lnTo>
                    <a:lnTo>
                      <a:pt x="171" y="287"/>
                    </a:lnTo>
                    <a:lnTo>
                      <a:pt x="171" y="310"/>
                    </a:lnTo>
                    <a:lnTo>
                      <a:pt x="192" y="310"/>
                    </a:lnTo>
                    <a:lnTo>
                      <a:pt x="192" y="287"/>
                    </a:lnTo>
                    <a:lnTo>
                      <a:pt x="209" y="284"/>
                    </a:lnTo>
                    <a:lnTo>
                      <a:pt x="224" y="278"/>
                    </a:lnTo>
                    <a:lnTo>
                      <a:pt x="235" y="268"/>
                    </a:lnTo>
                    <a:lnTo>
                      <a:pt x="245" y="257"/>
                    </a:lnTo>
                    <a:lnTo>
                      <a:pt x="250" y="245"/>
                    </a:lnTo>
                    <a:lnTo>
                      <a:pt x="251" y="231"/>
                    </a:lnTo>
                    <a:lnTo>
                      <a:pt x="248" y="213"/>
                    </a:lnTo>
                    <a:lnTo>
                      <a:pt x="238" y="199"/>
                    </a:lnTo>
                    <a:lnTo>
                      <a:pt x="227" y="191"/>
                    </a:lnTo>
                    <a:lnTo>
                      <a:pt x="213" y="183"/>
                    </a:lnTo>
                    <a:lnTo>
                      <a:pt x="192" y="178"/>
                    </a:lnTo>
                    <a:lnTo>
                      <a:pt x="192" y="129"/>
                    </a:lnTo>
                    <a:lnTo>
                      <a:pt x="198" y="133"/>
                    </a:lnTo>
                    <a:lnTo>
                      <a:pt x="208" y="142"/>
                    </a:lnTo>
                    <a:lnTo>
                      <a:pt x="209" y="149"/>
                    </a:lnTo>
                    <a:lnTo>
                      <a:pt x="245" y="144"/>
                    </a:lnTo>
                    <a:lnTo>
                      <a:pt x="238" y="128"/>
                    </a:lnTo>
                    <a:lnTo>
                      <a:pt x="229" y="115"/>
                    </a:lnTo>
                    <a:lnTo>
                      <a:pt x="213" y="107"/>
                    </a:lnTo>
                    <a:lnTo>
                      <a:pt x="192" y="102"/>
                    </a:lnTo>
                    <a:lnTo>
                      <a:pt x="192" y="89"/>
                    </a:lnTo>
                    <a:lnTo>
                      <a:pt x="171" y="89"/>
                    </a:lnTo>
                    <a:close/>
                    <a:moveTo>
                      <a:pt x="0" y="0"/>
                    </a:moveTo>
                    <a:lnTo>
                      <a:pt x="723" y="0"/>
                    </a:lnTo>
                    <a:lnTo>
                      <a:pt x="723" y="460"/>
                    </a:lnTo>
                    <a:lnTo>
                      <a:pt x="0" y="46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 name="Group 75">
            <a:extLst>
              <a:ext uri="{FF2B5EF4-FFF2-40B4-BE49-F238E27FC236}">
                <a16:creationId xmlns="" xmlns:a16="http://schemas.microsoft.com/office/drawing/2014/main" id="{5F0697D2-EFA4-4AF1-A03C-3DF17336427B}"/>
              </a:ext>
            </a:extLst>
          </p:cNvPr>
          <p:cNvGrpSpPr/>
          <p:nvPr/>
        </p:nvGrpSpPr>
        <p:grpSpPr>
          <a:xfrm>
            <a:off x="4980780" y="4137089"/>
            <a:ext cx="1346370" cy="1302544"/>
            <a:chOff x="9688328" y="4097956"/>
            <a:chExt cx="1346370" cy="1203888"/>
          </a:xfrm>
        </p:grpSpPr>
        <p:sp>
          <p:nvSpPr>
            <p:cNvPr id="8" name="Rounded Rectangle 6">
              <a:extLst>
                <a:ext uri="{FF2B5EF4-FFF2-40B4-BE49-F238E27FC236}">
                  <a16:creationId xmlns="" xmlns:a16="http://schemas.microsoft.com/office/drawing/2014/main" id="{824D333F-4F9A-496B-8296-B7F892E4BB16}"/>
                </a:ext>
              </a:extLst>
            </p:cNvPr>
            <p:cNvSpPr/>
            <p:nvPr/>
          </p:nvSpPr>
          <p:spPr>
            <a:xfrm>
              <a:off x="9739383" y="4097956"/>
              <a:ext cx="1274030" cy="1203888"/>
            </a:xfrm>
            <a:prstGeom prst="roundRect">
              <a:avLst>
                <a:gd name="adj" fmla="val 8843"/>
              </a:avLst>
            </a:prstGeom>
            <a:noFill/>
            <a:ln w="31750">
              <a:solidFill>
                <a:srgbClr val="FFA9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0" name="TextBox 19">
              <a:extLst>
                <a:ext uri="{FF2B5EF4-FFF2-40B4-BE49-F238E27FC236}">
                  <a16:creationId xmlns="" xmlns:a16="http://schemas.microsoft.com/office/drawing/2014/main" id="{1E07AA3D-FFE2-407F-938B-0F9935094FED}"/>
                </a:ext>
              </a:extLst>
            </p:cNvPr>
            <p:cNvSpPr txBox="1"/>
            <p:nvPr/>
          </p:nvSpPr>
          <p:spPr>
            <a:xfrm>
              <a:off x="9688328" y="4574917"/>
              <a:ext cx="1346370" cy="669414"/>
            </a:xfrm>
            <a:prstGeom prst="rect">
              <a:avLst/>
            </a:prstGeom>
            <a:noFill/>
            <a:ln>
              <a:noFill/>
            </a:ln>
          </p:spPr>
          <p:txBody>
            <a:bodyPr wrap="square" rtlCol="0" anchor="t">
              <a:spAutoFit/>
            </a:bodyPr>
            <a:lstStyle/>
            <a:p>
              <a:pPr algn="ctr"/>
              <a:r>
                <a:rPr lang="ru-RU" altLang="ko-KR" sz="900" b="1" dirty="0">
                  <a:solidFill>
                    <a:schemeClr val="tx1">
                      <a:lumMod val="75000"/>
                      <a:lumOff val="25000"/>
                    </a:schemeClr>
                  </a:solidFill>
                  <a:cs typeface="Arial" pitchFamily="34" charset="0"/>
                </a:rPr>
                <a:t>Последняя оценка готовности к переходу и/или последний план перехода</a:t>
              </a:r>
            </a:p>
          </p:txBody>
        </p:sp>
        <p:grpSp>
          <p:nvGrpSpPr>
            <p:cNvPr id="42" name="Group 41">
              <a:extLst>
                <a:ext uri="{FF2B5EF4-FFF2-40B4-BE49-F238E27FC236}">
                  <a16:creationId xmlns="" xmlns:a16="http://schemas.microsoft.com/office/drawing/2014/main" id="{1096284D-BCC2-425E-8FC2-FB661B296CBF}"/>
                </a:ext>
              </a:extLst>
            </p:cNvPr>
            <p:cNvGrpSpPr/>
            <p:nvPr/>
          </p:nvGrpSpPr>
          <p:grpSpPr>
            <a:xfrm>
              <a:off x="10041229" y="4226790"/>
              <a:ext cx="550100" cy="362946"/>
              <a:chOff x="5507038" y="3697287"/>
              <a:chExt cx="1098550" cy="800100"/>
            </a:xfrm>
            <a:solidFill>
              <a:srgbClr val="707070"/>
            </a:solidFill>
          </p:grpSpPr>
          <p:sp>
            <p:nvSpPr>
              <p:cNvPr id="43" name="Freeform 35">
                <a:extLst>
                  <a:ext uri="{FF2B5EF4-FFF2-40B4-BE49-F238E27FC236}">
                    <a16:creationId xmlns="" xmlns:a16="http://schemas.microsoft.com/office/drawing/2014/main" id="{ABD4DA0D-3354-4528-AE91-3B8600014F6C}"/>
                  </a:ext>
                </a:extLst>
              </p:cNvPr>
              <p:cNvSpPr>
                <a:spLocks/>
              </p:cNvSpPr>
              <p:nvPr/>
            </p:nvSpPr>
            <p:spPr bwMode="auto">
              <a:xfrm>
                <a:off x="5507038" y="3978276"/>
                <a:ext cx="173038" cy="476250"/>
              </a:xfrm>
              <a:custGeom>
                <a:avLst/>
                <a:gdLst/>
                <a:ahLst/>
                <a:cxnLst>
                  <a:cxn ang="0">
                    <a:pos x="68" y="0"/>
                  </a:cxn>
                  <a:cxn ang="0">
                    <a:pos x="84" y="4"/>
                  </a:cxn>
                  <a:cxn ang="0">
                    <a:pos x="86" y="4"/>
                  </a:cxn>
                  <a:cxn ang="0">
                    <a:pos x="91" y="5"/>
                  </a:cxn>
                  <a:cxn ang="0">
                    <a:pos x="96" y="8"/>
                  </a:cxn>
                  <a:cxn ang="0">
                    <a:pos x="101" y="11"/>
                  </a:cxn>
                  <a:cxn ang="0">
                    <a:pos x="106" y="19"/>
                  </a:cxn>
                  <a:cxn ang="0">
                    <a:pos x="109" y="29"/>
                  </a:cxn>
                  <a:cxn ang="0">
                    <a:pos x="108" y="42"/>
                  </a:cxn>
                  <a:cxn ang="0">
                    <a:pos x="105" y="55"/>
                  </a:cxn>
                  <a:cxn ang="0">
                    <a:pos x="100" y="73"/>
                  </a:cxn>
                  <a:cxn ang="0">
                    <a:pos x="95" y="95"/>
                  </a:cxn>
                  <a:cxn ang="0">
                    <a:pos x="90" y="120"/>
                  </a:cxn>
                  <a:cxn ang="0">
                    <a:pos x="77" y="174"/>
                  </a:cxn>
                  <a:cxn ang="0">
                    <a:pos x="72" y="201"/>
                  </a:cxn>
                  <a:cxn ang="0">
                    <a:pos x="65" y="225"/>
                  </a:cxn>
                  <a:cxn ang="0">
                    <a:pos x="61" y="247"/>
                  </a:cxn>
                  <a:cxn ang="0">
                    <a:pos x="58" y="264"/>
                  </a:cxn>
                  <a:cxn ang="0">
                    <a:pos x="55" y="275"/>
                  </a:cxn>
                  <a:cxn ang="0">
                    <a:pos x="54" y="279"/>
                  </a:cxn>
                  <a:cxn ang="0">
                    <a:pos x="52" y="280"/>
                  </a:cxn>
                  <a:cxn ang="0">
                    <a:pos x="51" y="285"/>
                  </a:cxn>
                  <a:cxn ang="0">
                    <a:pos x="46" y="292"/>
                  </a:cxn>
                  <a:cxn ang="0">
                    <a:pos x="40" y="297"/>
                  </a:cxn>
                  <a:cxn ang="0">
                    <a:pos x="32" y="300"/>
                  </a:cxn>
                  <a:cxn ang="0">
                    <a:pos x="22" y="300"/>
                  </a:cxn>
                  <a:cxn ang="0">
                    <a:pos x="0" y="294"/>
                  </a:cxn>
                  <a:cxn ang="0">
                    <a:pos x="68" y="0"/>
                  </a:cxn>
                </a:cxnLst>
                <a:rect l="0" t="0" r="r" b="b"/>
                <a:pathLst>
                  <a:path w="109" h="300">
                    <a:moveTo>
                      <a:pt x="68" y="0"/>
                    </a:moveTo>
                    <a:lnTo>
                      <a:pt x="84" y="4"/>
                    </a:lnTo>
                    <a:lnTo>
                      <a:pt x="86" y="4"/>
                    </a:lnTo>
                    <a:lnTo>
                      <a:pt x="91" y="5"/>
                    </a:lnTo>
                    <a:lnTo>
                      <a:pt x="96" y="8"/>
                    </a:lnTo>
                    <a:lnTo>
                      <a:pt x="101" y="11"/>
                    </a:lnTo>
                    <a:lnTo>
                      <a:pt x="106" y="19"/>
                    </a:lnTo>
                    <a:lnTo>
                      <a:pt x="109" y="29"/>
                    </a:lnTo>
                    <a:lnTo>
                      <a:pt x="108" y="42"/>
                    </a:lnTo>
                    <a:lnTo>
                      <a:pt x="105" y="55"/>
                    </a:lnTo>
                    <a:lnTo>
                      <a:pt x="100" y="73"/>
                    </a:lnTo>
                    <a:lnTo>
                      <a:pt x="95" y="95"/>
                    </a:lnTo>
                    <a:lnTo>
                      <a:pt x="90" y="120"/>
                    </a:lnTo>
                    <a:lnTo>
                      <a:pt x="77" y="174"/>
                    </a:lnTo>
                    <a:lnTo>
                      <a:pt x="72" y="201"/>
                    </a:lnTo>
                    <a:lnTo>
                      <a:pt x="65" y="225"/>
                    </a:lnTo>
                    <a:lnTo>
                      <a:pt x="61" y="247"/>
                    </a:lnTo>
                    <a:lnTo>
                      <a:pt x="58" y="264"/>
                    </a:lnTo>
                    <a:lnTo>
                      <a:pt x="55" y="275"/>
                    </a:lnTo>
                    <a:lnTo>
                      <a:pt x="54" y="279"/>
                    </a:lnTo>
                    <a:lnTo>
                      <a:pt x="52" y="280"/>
                    </a:lnTo>
                    <a:lnTo>
                      <a:pt x="51" y="285"/>
                    </a:lnTo>
                    <a:lnTo>
                      <a:pt x="46" y="292"/>
                    </a:lnTo>
                    <a:lnTo>
                      <a:pt x="40" y="297"/>
                    </a:lnTo>
                    <a:lnTo>
                      <a:pt x="32" y="300"/>
                    </a:lnTo>
                    <a:lnTo>
                      <a:pt x="22" y="300"/>
                    </a:lnTo>
                    <a:lnTo>
                      <a:pt x="0" y="294"/>
                    </a:lnTo>
                    <a:lnTo>
                      <a:pt x="68"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36">
                <a:extLst>
                  <a:ext uri="{FF2B5EF4-FFF2-40B4-BE49-F238E27FC236}">
                    <a16:creationId xmlns="" xmlns:a16="http://schemas.microsoft.com/office/drawing/2014/main" id="{74F2CEBC-D8CF-46AA-81DF-FDDD6701C287}"/>
                  </a:ext>
                </a:extLst>
              </p:cNvPr>
              <p:cNvSpPr>
                <a:spLocks/>
              </p:cNvSpPr>
              <p:nvPr/>
            </p:nvSpPr>
            <p:spPr bwMode="auto">
              <a:xfrm>
                <a:off x="5702858" y="3697287"/>
                <a:ext cx="857250" cy="800100"/>
              </a:xfrm>
              <a:custGeom>
                <a:avLst/>
                <a:gdLst/>
                <a:ahLst/>
                <a:cxnLst>
                  <a:cxn ang="0">
                    <a:pos x="494" y="284"/>
                  </a:cxn>
                  <a:cxn ang="0">
                    <a:pos x="500" y="305"/>
                  </a:cxn>
                  <a:cxn ang="0">
                    <a:pos x="476" y="347"/>
                  </a:cxn>
                  <a:cxn ang="0">
                    <a:pos x="444" y="346"/>
                  </a:cxn>
                  <a:cxn ang="0">
                    <a:pos x="448" y="379"/>
                  </a:cxn>
                  <a:cxn ang="0">
                    <a:pos x="400" y="399"/>
                  </a:cxn>
                  <a:cxn ang="0">
                    <a:pos x="399" y="426"/>
                  </a:cxn>
                  <a:cxn ang="0">
                    <a:pos x="381" y="448"/>
                  </a:cxn>
                  <a:cxn ang="0">
                    <a:pos x="339" y="446"/>
                  </a:cxn>
                  <a:cxn ang="0">
                    <a:pos x="327" y="486"/>
                  </a:cxn>
                  <a:cxn ang="0">
                    <a:pos x="303" y="493"/>
                  </a:cxn>
                  <a:cxn ang="0">
                    <a:pos x="288" y="484"/>
                  </a:cxn>
                  <a:cxn ang="0">
                    <a:pos x="243" y="504"/>
                  </a:cxn>
                  <a:cxn ang="0">
                    <a:pos x="212" y="476"/>
                  </a:cxn>
                  <a:cxn ang="0">
                    <a:pos x="205" y="471"/>
                  </a:cxn>
                  <a:cxn ang="0">
                    <a:pos x="161" y="466"/>
                  </a:cxn>
                  <a:cxn ang="0">
                    <a:pos x="155" y="420"/>
                  </a:cxn>
                  <a:cxn ang="0">
                    <a:pos x="107" y="419"/>
                  </a:cxn>
                  <a:cxn ang="0">
                    <a:pos x="101" y="370"/>
                  </a:cxn>
                  <a:cxn ang="0">
                    <a:pos x="70" y="374"/>
                  </a:cxn>
                  <a:cxn ang="0">
                    <a:pos x="46" y="328"/>
                  </a:cxn>
                  <a:cxn ang="0">
                    <a:pos x="27" y="266"/>
                  </a:cxn>
                  <a:cxn ang="0">
                    <a:pos x="30" y="256"/>
                  </a:cxn>
                  <a:cxn ang="0">
                    <a:pos x="108" y="260"/>
                  </a:cxn>
                  <a:cxn ang="0">
                    <a:pos x="153" y="301"/>
                  </a:cxn>
                  <a:cxn ang="0">
                    <a:pos x="197" y="316"/>
                  </a:cxn>
                  <a:cxn ang="0">
                    <a:pos x="212" y="358"/>
                  </a:cxn>
                  <a:cxn ang="0">
                    <a:pos x="256" y="380"/>
                  </a:cxn>
                  <a:cxn ang="0">
                    <a:pos x="293" y="415"/>
                  </a:cxn>
                  <a:cxn ang="0">
                    <a:pos x="298" y="469"/>
                  </a:cxn>
                  <a:cxn ang="0">
                    <a:pos x="306" y="481"/>
                  </a:cxn>
                  <a:cxn ang="0">
                    <a:pos x="329" y="469"/>
                  </a:cxn>
                  <a:cxn ang="0">
                    <a:pos x="262" y="380"/>
                  </a:cxn>
                  <a:cxn ang="0">
                    <a:pos x="265" y="369"/>
                  </a:cxn>
                  <a:cxn ang="0">
                    <a:pos x="348" y="437"/>
                  </a:cxn>
                  <a:cxn ang="0">
                    <a:pos x="376" y="438"/>
                  </a:cxn>
                  <a:cxn ang="0">
                    <a:pos x="388" y="420"/>
                  </a:cxn>
                  <a:cxn ang="0">
                    <a:pos x="315" y="328"/>
                  </a:cxn>
                  <a:cxn ang="0">
                    <a:pos x="315" y="316"/>
                  </a:cxn>
                  <a:cxn ang="0">
                    <a:pos x="327" y="314"/>
                  </a:cxn>
                  <a:cxn ang="0">
                    <a:pos x="408" y="389"/>
                  </a:cxn>
                  <a:cxn ang="0">
                    <a:pos x="427" y="387"/>
                  </a:cxn>
                  <a:cxn ang="0">
                    <a:pos x="438" y="358"/>
                  </a:cxn>
                  <a:cxn ang="0">
                    <a:pos x="363" y="261"/>
                  </a:cxn>
                  <a:cxn ang="0">
                    <a:pos x="402" y="285"/>
                  </a:cxn>
                  <a:cxn ang="0">
                    <a:pos x="445" y="333"/>
                  </a:cxn>
                  <a:cxn ang="0">
                    <a:pos x="467" y="338"/>
                  </a:cxn>
                  <a:cxn ang="0">
                    <a:pos x="486" y="320"/>
                  </a:cxn>
                  <a:cxn ang="0">
                    <a:pos x="385" y="166"/>
                  </a:cxn>
                  <a:cxn ang="0">
                    <a:pos x="344" y="150"/>
                  </a:cxn>
                  <a:cxn ang="0">
                    <a:pos x="270" y="96"/>
                  </a:cxn>
                  <a:cxn ang="0">
                    <a:pos x="233" y="113"/>
                  </a:cxn>
                  <a:cxn ang="0">
                    <a:pos x="183" y="137"/>
                  </a:cxn>
                  <a:cxn ang="0">
                    <a:pos x="123" y="133"/>
                  </a:cxn>
                </a:cxnLst>
                <a:rect l="0" t="0" r="r" b="b"/>
                <a:pathLst>
                  <a:path w="540" h="504">
                    <a:moveTo>
                      <a:pt x="265" y="0"/>
                    </a:moveTo>
                    <a:lnTo>
                      <a:pt x="494" y="20"/>
                    </a:lnTo>
                    <a:lnTo>
                      <a:pt x="540" y="244"/>
                    </a:lnTo>
                    <a:lnTo>
                      <a:pt x="494" y="284"/>
                    </a:lnTo>
                    <a:lnTo>
                      <a:pt x="497" y="289"/>
                    </a:lnTo>
                    <a:lnTo>
                      <a:pt x="497" y="292"/>
                    </a:lnTo>
                    <a:lnTo>
                      <a:pt x="498" y="296"/>
                    </a:lnTo>
                    <a:lnTo>
                      <a:pt x="500" y="305"/>
                    </a:lnTo>
                    <a:lnTo>
                      <a:pt x="500" y="316"/>
                    </a:lnTo>
                    <a:lnTo>
                      <a:pt x="497" y="328"/>
                    </a:lnTo>
                    <a:lnTo>
                      <a:pt x="488" y="339"/>
                    </a:lnTo>
                    <a:lnTo>
                      <a:pt x="476" y="347"/>
                    </a:lnTo>
                    <a:lnTo>
                      <a:pt x="462" y="349"/>
                    </a:lnTo>
                    <a:lnTo>
                      <a:pt x="456" y="349"/>
                    </a:lnTo>
                    <a:lnTo>
                      <a:pt x="449" y="348"/>
                    </a:lnTo>
                    <a:lnTo>
                      <a:pt x="444" y="346"/>
                    </a:lnTo>
                    <a:lnTo>
                      <a:pt x="447" y="348"/>
                    </a:lnTo>
                    <a:lnTo>
                      <a:pt x="449" y="356"/>
                    </a:lnTo>
                    <a:lnTo>
                      <a:pt x="450" y="366"/>
                    </a:lnTo>
                    <a:lnTo>
                      <a:pt x="448" y="379"/>
                    </a:lnTo>
                    <a:lnTo>
                      <a:pt x="440" y="390"/>
                    </a:lnTo>
                    <a:lnTo>
                      <a:pt x="427" y="399"/>
                    </a:lnTo>
                    <a:lnTo>
                      <a:pt x="413" y="402"/>
                    </a:lnTo>
                    <a:lnTo>
                      <a:pt x="400" y="399"/>
                    </a:lnTo>
                    <a:lnTo>
                      <a:pt x="395" y="397"/>
                    </a:lnTo>
                    <a:lnTo>
                      <a:pt x="398" y="406"/>
                    </a:lnTo>
                    <a:lnTo>
                      <a:pt x="399" y="415"/>
                    </a:lnTo>
                    <a:lnTo>
                      <a:pt x="399" y="426"/>
                    </a:lnTo>
                    <a:lnTo>
                      <a:pt x="395" y="435"/>
                    </a:lnTo>
                    <a:lnTo>
                      <a:pt x="388" y="444"/>
                    </a:lnTo>
                    <a:lnTo>
                      <a:pt x="386" y="446"/>
                    </a:lnTo>
                    <a:lnTo>
                      <a:pt x="381" y="448"/>
                    </a:lnTo>
                    <a:lnTo>
                      <a:pt x="374" y="451"/>
                    </a:lnTo>
                    <a:lnTo>
                      <a:pt x="363" y="452"/>
                    </a:lnTo>
                    <a:lnTo>
                      <a:pt x="352" y="451"/>
                    </a:lnTo>
                    <a:lnTo>
                      <a:pt x="339" y="446"/>
                    </a:lnTo>
                    <a:lnTo>
                      <a:pt x="342" y="453"/>
                    </a:lnTo>
                    <a:lnTo>
                      <a:pt x="343" y="463"/>
                    </a:lnTo>
                    <a:lnTo>
                      <a:pt x="338" y="475"/>
                    </a:lnTo>
                    <a:lnTo>
                      <a:pt x="327" y="486"/>
                    </a:lnTo>
                    <a:lnTo>
                      <a:pt x="322" y="489"/>
                    </a:lnTo>
                    <a:lnTo>
                      <a:pt x="319" y="492"/>
                    </a:lnTo>
                    <a:lnTo>
                      <a:pt x="313" y="493"/>
                    </a:lnTo>
                    <a:lnTo>
                      <a:pt x="303" y="493"/>
                    </a:lnTo>
                    <a:lnTo>
                      <a:pt x="299" y="492"/>
                    </a:lnTo>
                    <a:lnTo>
                      <a:pt x="294" y="489"/>
                    </a:lnTo>
                    <a:lnTo>
                      <a:pt x="293" y="488"/>
                    </a:lnTo>
                    <a:lnTo>
                      <a:pt x="288" y="484"/>
                    </a:lnTo>
                    <a:lnTo>
                      <a:pt x="280" y="476"/>
                    </a:lnTo>
                    <a:lnTo>
                      <a:pt x="263" y="494"/>
                    </a:lnTo>
                    <a:lnTo>
                      <a:pt x="254" y="502"/>
                    </a:lnTo>
                    <a:lnTo>
                      <a:pt x="243" y="504"/>
                    </a:lnTo>
                    <a:lnTo>
                      <a:pt x="233" y="503"/>
                    </a:lnTo>
                    <a:lnTo>
                      <a:pt x="222" y="497"/>
                    </a:lnTo>
                    <a:lnTo>
                      <a:pt x="215" y="488"/>
                    </a:lnTo>
                    <a:lnTo>
                      <a:pt x="212" y="476"/>
                    </a:lnTo>
                    <a:lnTo>
                      <a:pt x="212" y="466"/>
                    </a:lnTo>
                    <a:lnTo>
                      <a:pt x="214" y="462"/>
                    </a:lnTo>
                    <a:lnTo>
                      <a:pt x="212" y="465"/>
                    </a:lnTo>
                    <a:lnTo>
                      <a:pt x="205" y="471"/>
                    </a:lnTo>
                    <a:lnTo>
                      <a:pt x="196" y="475"/>
                    </a:lnTo>
                    <a:lnTo>
                      <a:pt x="187" y="476"/>
                    </a:lnTo>
                    <a:lnTo>
                      <a:pt x="174" y="474"/>
                    </a:lnTo>
                    <a:lnTo>
                      <a:pt x="161" y="466"/>
                    </a:lnTo>
                    <a:lnTo>
                      <a:pt x="153" y="454"/>
                    </a:lnTo>
                    <a:lnTo>
                      <a:pt x="149" y="442"/>
                    </a:lnTo>
                    <a:lnTo>
                      <a:pt x="149" y="430"/>
                    </a:lnTo>
                    <a:lnTo>
                      <a:pt x="155" y="420"/>
                    </a:lnTo>
                    <a:lnTo>
                      <a:pt x="144" y="426"/>
                    </a:lnTo>
                    <a:lnTo>
                      <a:pt x="133" y="428"/>
                    </a:lnTo>
                    <a:lnTo>
                      <a:pt x="120" y="425"/>
                    </a:lnTo>
                    <a:lnTo>
                      <a:pt x="107" y="419"/>
                    </a:lnTo>
                    <a:lnTo>
                      <a:pt x="100" y="406"/>
                    </a:lnTo>
                    <a:lnTo>
                      <a:pt x="96" y="393"/>
                    </a:lnTo>
                    <a:lnTo>
                      <a:pt x="96" y="381"/>
                    </a:lnTo>
                    <a:lnTo>
                      <a:pt x="101" y="370"/>
                    </a:lnTo>
                    <a:lnTo>
                      <a:pt x="93" y="375"/>
                    </a:lnTo>
                    <a:lnTo>
                      <a:pt x="88" y="376"/>
                    </a:lnTo>
                    <a:lnTo>
                      <a:pt x="83" y="376"/>
                    </a:lnTo>
                    <a:lnTo>
                      <a:pt x="70" y="374"/>
                    </a:lnTo>
                    <a:lnTo>
                      <a:pt x="59" y="366"/>
                    </a:lnTo>
                    <a:lnTo>
                      <a:pt x="50" y="355"/>
                    </a:lnTo>
                    <a:lnTo>
                      <a:pt x="44" y="342"/>
                    </a:lnTo>
                    <a:lnTo>
                      <a:pt x="46" y="328"/>
                    </a:lnTo>
                    <a:lnTo>
                      <a:pt x="52" y="316"/>
                    </a:lnTo>
                    <a:lnTo>
                      <a:pt x="76" y="291"/>
                    </a:lnTo>
                    <a:lnTo>
                      <a:pt x="74" y="288"/>
                    </a:lnTo>
                    <a:lnTo>
                      <a:pt x="27" y="266"/>
                    </a:lnTo>
                    <a:lnTo>
                      <a:pt x="10" y="260"/>
                    </a:lnTo>
                    <a:lnTo>
                      <a:pt x="0" y="255"/>
                    </a:lnTo>
                    <a:lnTo>
                      <a:pt x="2" y="242"/>
                    </a:lnTo>
                    <a:lnTo>
                      <a:pt x="30" y="256"/>
                    </a:lnTo>
                    <a:lnTo>
                      <a:pt x="75" y="276"/>
                    </a:lnTo>
                    <a:lnTo>
                      <a:pt x="78" y="273"/>
                    </a:lnTo>
                    <a:lnTo>
                      <a:pt x="92" y="264"/>
                    </a:lnTo>
                    <a:lnTo>
                      <a:pt x="108" y="260"/>
                    </a:lnTo>
                    <a:lnTo>
                      <a:pt x="125" y="262"/>
                    </a:lnTo>
                    <a:lnTo>
                      <a:pt x="138" y="271"/>
                    </a:lnTo>
                    <a:lnTo>
                      <a:pt x="148" y="284"/>
                    </a:lnTo>
                    <a:lnTo>
                      <a:pt x="153" y="301"/>
                    </a:lnTo>
                    <a:lnTo>
                      <a:pt x="153" y="306"/>
                    </a:lnTo>
                    <a:lnTo>
                      <a:pt x="169" y="305"/>
                    </a:lnTo>
                    <a:lnTo>
                      <a:pt x="184" y="308"/>
                    </a:lnTo>
                    <a:lnTo>
                      <a:pt x="197" y="316"/>
                    </a:lnTo>
                    <a:lnTo>
                      <a:pt x="205" y="325"/>
                    </a:lnTo>
                    <a:lnTo>
                      <a:pt x="210" y="335"/>
                    </a:lnTo>
                    <a:lnTo>
                      <a:pt x="212" y="348"/>
                    </a:lnTo>
                    <a:lnTo>
                      <a:pt x="212" y="358"/>
                    </a:lnTo>
                    <a:lnTo>
                      <a:pt x="224" y="358"/>
                    </a:lnTo>
                    <a:lnTo>
                      <a:pt x="235" y="362"/>
                    </a:lnTo>
                    <a:lnTo>
                      <a:pt x="247" y="370"/>
                    </a:lnTo>
                    <a:lnTo>
                      <a:pt x="256" y="380"/>
                    </a:lnTo>
                    <a:lnTo>
                      <a:pt x="261" y="393"/>
                    </a:lnTo>
                    <a:lnTo>
                      <a:pt x="262" y="406"/>
                    </a:lnTo>
                    <a:lnTo>
                      <a:pt x="278" y="407"/>
                    </a:lnTo>
                    <a:lnTo>
                      <a:pt x="293" y="415"/>
                    </a:lnTo>
                    <a:lnTo>
                      <a:pt x="302" y="428"/>
                    </a:lnTo>
                    <a:lnTo>
                      <a:pt x="307" y="442"/>
                    </a:lnTo>
                    <a:lnTo>
                      <a:pt x="304" y="456"/>
                    </a:lnTo>
                    <a:lnTo>
                      <a:pt x="298" y="469"/>
                    </a:lnTo>
                    <a:lnTo>
                      <a:pt x="294" y="474"/>
                    </a:lnTo>
                    <a:lnTo>
                      <a:pt x="302" y="480"/>
                    </a:lnTo>
                    <a:lnTo>
                      <a:pt x="303" y="480"/>
                    </a:lnTo>
                    <a:lnTo>
                      <a:pt x="306" y="481"/>
                    </a:lnTo>
                    <a:lnTo>
                      <a:pt x="308" y="481"/>
                    </a:lnTo>
                    <a:lnTo>
                      <a:pt x="315" y="480"/>
                    </a:lnTo>
                    <a:lnTo>
                      <a:pt x="320" y="478"/>
                    </a:lnTo>
                    <a:lnTo>
                      <a:pt x="329" y="469"/>
                    </a:lnTo>
                    <a:lnTo>
                      <a:pt x="331" y="461"/>
                    </a:lnTo>
                    <a:lnTo>
                      <a:pt x="330" y="454"/>
                    </a:lnTo>
                    <a:lnTo>
                      <a:pt x="329" y="451"/>
                    </a:lnTo>
                    <a:lnTo>
                      <a:pt x="262" y="380"/>
                    </a:lnTo>
                    <a:lnTo>
                      <a:pt x="262" y="375"/>
                    </a:lnTo>
                    <a:lnTo>
                      <a:pt x="263" y="373"/>
                    </a:lnTo>
                    <a:lnTo>
                      <a:pt x="263" y="371"/>
                    </a:lnTo>
                    <a:lnTo>
                      <a:pt x="265" y="369"/>
                    </a:lnTo>
                    <a:lnTo>
                      <a:pt x="270" y="366"/>
                    </a:lnTo>
                    <a:lnTo>
                      <a:pt x="279" y="366"/>
                    </a:lnTo>
                    <a:lnTo>
                      <a:pt x="344" y="434"/>
                    </a:lnTo>
                    <a:lnTo>
                      <a:pt x="348" y="437"/>
                    </a:lnTo>
                    <a:lnTo>
                      <a:pt x="353" y="439"/>
                    </a:lnTo>
                    <a:lnTo>
                      <a:pt x="358" y="440"/>
                    </a:lnTo>
                    <a:lnTo>
                      <a:pt x="368" y="440"/>
                    </a:lnTo>
                    <a:lnTo>
                      <a:pt x="376" y="438"/>
                    </a:lnTo>
                    <a:lnTo>
                      <a:pt x="377" y="437"/>
                    </a:lnTo>
                    <a:lnTo>
                      <a:pt x="380" y="435"/>
                    </a:lnTo>
                    <a:lnTo>
                      <a:pt x="386" y="428"/>
                    </a:lnTo>
                    <a:lnTo>
                      <a:pt x="388" y="420"/>
                    </a:lnTo>
                    <a:lnTo>
                      <a:pt x="388" y="411"/>
                    </a:lnTo>
                    <a:lnTo>
                      <a:pt x="385" y="405"/>
                    </a:lnTo>
                    <a:lnTo>
                      <a:pt x="384" y="401"/>
                    </a:lnTo>
                    <a:lnTo>
                      <a:pt x="315" y="328"/>
                    </a:lnTo>
                    <a:lnTo>
                      <a:pt x="315" y="326"/>
                    </a:lnTo>
                    <a:lnTo>
                      <a:pt x="313" y="324"/>
                    </a:lnTo>
                    <a:lnTo>
                      <a:pt x="313" y="319"/>
                    </a:lnTo>
                    <a:lnTo>
                      <a:pt x="315" y="316"/>
                    </a:lnTo>
                    <a:lnTo>
                      <a:pt x="317" y="314"/>
                    </a:lnTo>
                    <a:lnTo>
                      <a:pt x="320" y="312"/>
                    </a:lnTo>
                    <a:lnTo>
                      <a:pt x="325" y="312"/>
                    </a:lnTo>
                    <a:lnTo>
                      <a:pt x="327" y="314"/>
                    </a:lnTo>
                    <a:lnTo>
                      <a:pt x="330" y="314"/>
                    </a:lnTo>
                    <a:lnTo>
                      <a:pt x="394" y="383"/>
                    </a:lnTo>
                    <a:lnTo>
                      <a:pt x="402" y="388"/>
                    </a:lnTo>
                    <a:lnTo>
                      <a:pt x="408" y="389"/>
                    </a:lnTo>
                    <a:lnTo>
                      <a:pt x="413" y="390"/>
                    </a:lnTo>
                    <a:lnTo>
                      <a:pt x="418" y="390"/>
                    </a:lnTo>
                    <a:lnTo>
                      <a:pt x="424" y="389"/>
                    </a:lnTo>
                    <a:lnTo>
                      <a:pt x="427" y="387"/>
                    </a:lnTo>
                    <a:lnTo>
                      <a:pt x="431" y="383"/>
                    </a:lnTo>
                    <a:lnTo>
                      <a:pt x="438" y="374"/>
                    </a:lnTo>
                    <a:lnTo>
                      <a:pt x="439" y="365"/>
                    </a:lnTo>
                    <a:lnTo>
                      <a:pt x="438" y="358"/>
                    </a:lnTo>
                    <a:lnTo>
                      <a:pt x="436" y="353"/>
                    </a:lnTo>
                    <a:lnTo>
                      <a:pt x="361" y="274"/>
                    </a:lnTo>
                    <a:lnTo>
                      <a:pt x="361" y="264"/>
                    </a:lnTo>
                    <a:lnTo>
                      <a:pt x="363" y="261"/>
                    </a:lnTo>
                    <a:lnTo>
                      <a:pt x="368" y="259"/>
                    </a:lnTo>
                    <a:lnTo>
                      <a:pt x="377" y="259"/>
                    </a:lnTo>
                    <a:lnTo>
                      <a:pt x="379" y="260"/>
                    </a:lnTo>
                    <a:lnTo>
                      <a:pt x="402" y="285"/>
                    </a:lnTo>
                    <a:lnTo>
                      <a:pt x="413" y="300"/>
                    </a:lnTo>
                    <a:lnTo>
                      <a:pt x="435" y="321"/>
                    </a:lnTo>
                    <a:lnTo>
                      <a:pt x="441" y="329"/>
                    </a:lnTo>
                    <a:lnTo>
                      <a:pt x="445" y="333"/>
                    </a:lnTo>
                    <a:lnTo>
                      <a:pt x="448" y="334"/>
                    </a:lnTo>
                    <a:lnTo>
                      <a:pt x="452" y="335"/>
                    </a:lnTo>
                    <a:lnTo>
                      <a:pt x="457" y="338"/>
                    </a:lnTo>
                    <a:lnTo>
                      <a:pt x="467" y="338"/>
                    </a:lnTo>
                    <a:lnTo>
                      <a:pt x="471" y="337"/>
                    </a:lnTo>
                    <a:lnTo>
                      <a:pt x="476" y="334"/>
                    </a:lnTo>
                    <a:lnTo>
                      <a:pt x="480" y="330"/>
                    </a:lnTo>
                    <a:lnTo>
                      <a:pt x="486" y="320"/>
                    </a:lnTo>
                    <a:lnTo>
                      <a:pt x="489" y="311"/>
                    </a:lnTo>
                    <a:lnTo>
                      <a:pt x="488" y="302"/>
                    </a:lnTo>
                    <a:lnTo>
                      <a:pt x="486" y="297"/>
                    </a:lnTo>
                    <a:lnTo>
                      <a:pt x="385" y="166"/>
                    </a:lnTo>
                    <a:lnTo>
                      <a:pt x="383" y="165"/>
                    </a:lnTo>
                    <a:lnTo>
                      <a:pt x="374" y="162"/>
                    </a:lnTo>
                    <a:lnTo>
                      <a:pt x="359" y="157"/>
                    </a:lnTo>
                    <a:lnTo>
                      <a:pt x="344" y="150"/>
                    </a:lnTo>
                    <a:lnTo>
                      <a:pt x="325" y="141"/>
                    </a:lnTo>
                    <a:lnTo>
                      <a:pt x="306" y="128"/>
                    </a:lnTo>
                    <a:lnTo>
                      <a:pt x="288" y="114"/>
                    </a:lnTo>
                    <a:lnTo>
                      <a:pt x="270" y="96"/>
                    </a:lnTo>
                    <a:lnTo>
                      <a:pt x="267" y="97"/>
                    </a:lnTo>
                    <a:lnTo>
                      <a:pt x="258" y="101"/>
                    </a:lnTo>
                    <a:lnTo>
                      <a:pt x="247" y="106"/>
                    </a:lnTo>
                    <a:lnTo>
                      <a:pt x="233" y="113"/>
                    </a:lnTo>
                    <a:lnTo>
                      <a:pt x="219" y="120"/>
                    </a:lnTo>
                    <a:lnTo>
                      <a:pt x="205" y="127"/>
                    </a:lnTo>
                    <a:lnTo>
                      <a:pt x="192" y="133"/>
                    </a:lnTo>
                    <a:lnTo>
                      <a:pt x="183" y="137"/>
                    </a:lnTo>
                    <a:lnTo>
                      <a:pt x="170" y="141"/>
                    </a:lnTo>
                    <a:lnTo>
                      <a:pt x="155" y="141"/>
                    </a:lnTo>
                    <a:lnTo>
                      <a:pt x="138" y="139"/>
                    </a:lnTo>
                    <a:lnTo>
                      <a:pt x="123" y="133"/>
                    </a:lnTo>
                    <a:lnTo>
                      <a:pt x="108" y="124"/>
                    </a:lnTo>
                    <a:lnTo>
                      <a:pt x="97" y="111"/>
                    </a:lnTo>
                    <a:lnTo>
                      <a:pt x="265"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37">
                <a:extLst>
                  <a:ext uri="{FF2B5EF4-FFF2-40B4-BE49-F238E27FC236}">
                    <a16:creationId xmlns="" xmlns:a16="http://schemas.microsoft.com/office/drawing/2014/main" id="{CF463333-F6C7-460B-B50C-6BA29F5B06AB}"/>
                  </a:ext>
                </a:extLst>
              </p:cNvPr>
              <p:cNvSpPr>
                <a:spLocks/>
              </p:cNvSpPr>
              <p:nvPr/>
            </p:nvSpPr>
            <p:spPr bwMode="auto">
              <a:xfrm>
                <a:off x="5722938" y="4046538"/>
                <a:ext cx="228600" cy="50800"/>
              </a:xfrm>
              <a:custGeom>
                <a:avLst/>
                <a:gdLst/>
                <a:ahLst/>
                <a:cxnLst>
                  <a:cxn ang="0">
                    <a:pos x="2" y="0"/>
                  </a:cxn>
                  <a:cxn ang="0">
                    <a:pos x="144" y="21"/>
                  </a:cxn>
                  <a:cxn ang="0">
                    <a:pos x="125" y="32"/>
                  </a:cxn>
                  <a:cxn ang="0">
                    <a:pos x="0" y="12"/>
                  </a:cxn>
                  <a:cxn ang="0">
                    <a:pos x="2" y="0"/>
                  </a:cxn>
                </a:cxnLst>
                <a:rect l="0" t="0" r="r" b="b"/>
                <a:pathLst>
                  <a:path w="144" h="32">
                    <a:moveTo>
                      <a:pt x="2" y="0"/>
                    </a:moveTo>
                    <a:lnTo>
                      <a:pt x="144" y="21"/>
                    </a:lnTo>
                    <a:lnTo>
                      <a:pt x="125" y="32"/>
                    </a:lnTo>
                    <a:lnTo>
                      <a:pt x="0" y="12"/>
                    </a:lnTo>
                    <a:lnTo>
                      <a:pt x="2"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38">
                <a:extLst>
                  <a:ext uri="{FF2B5EF4-FFF2-40B4-BE49-F238E27FC236}">
                    <a16:creationId xmlns="" xmlns:a16="http://schemas.microsoft.com/office/drawing/2014/main" id="{ECCE3C97-4124-4EC7-8C07-9A8976BEC6BA}"/>
                  </a:ext>
                </a:extLst>
              </p:cNvPr>
              <p:cNvSpPr>
                <a:spLocks/>
              </p:cNvSpPr>
              <p:nvPr/>
            </p:nvSpPr>
            <p:spPr bwMode="auto">
              <a:xfrm>
                <a:off x="6454775" y="3986213"/>
                <a:ext cx="150813" cy="458788"/>
              </a:xfrm>
              <a:custGeom>
                <a:avLst/>
                <a:gdLst/>
                <a:ahLst/>
                <a:cxnLst>
                  <a:cxn ang="0">
                    <a:pos x="37" y="0"/>
                  </a:cxn>
                  <a:cxn ang="0">
                    <a:pos x="95" y="289"/>
                  </a:cxn>
                  <a:cxn ang="0">
                    <a:pos x="78" y="288"/>
                  </a:cxn>
                  <a:cxn ang="0">
                    <a:pos x="66" y="286"/>
                  </a:cxn>
                  <a:cxn ang="0">
                    <a:pos x="59" y="280"/>
                  </a:cxn>
                  <a:cxn ang="0">
                    <a:pos x="52" y="275"/>
                  </a:cxn>
                  <a:cxn ang="0">
                    <a:pos x="50" y="271"/>
                  </a:cxn>
                  <a:cxn ang="0">
                    <a:pos x="48" y="268"/>
                  </a:cxn>
                  <a:cxn ang="0">
                    <a:pos x="48" y="266"/>
                  </a:cxn>
                  <a:cxn ang="0">
                    <a:pos x="47" y="262"/>
                  </a:cxn>
                  <a:cxn ang="0">
                    <a:pos x="46" y="254"/>
                  </a:cxn>
                  <a:cxn ang="0">
                    <a:pos x="42" y="238"/>
                  </a:cxn>
                  <a:cxn ang="0">
                    <a:pos x="38" y="219"/>
                  </a:cxn>
                  <a:cxn ang="0">
                    <a:pos x="34" y="196"/>
                  </a:cxn>
                  <a:cxn ang="0">
                    <a:pos x="29" y="172"/>
                  </a:cxn>
                  <a:cxn ang="0">
                    <a:pos x="23" y="146"/>
                  </a:cxn>
                  <a:cxn ang="0">
                    <a:pos x="13" y="97"/>
                  </a:cxn>
                  <a:cxn ang="0">
                    <a:pos x="9" y="76"/>
                  </a:cxn>
                  <a:cxn ang="0">
                    <a:pos x="5" y="58"/>
                  </a:cxn>
                  <a:cxn ang="0">
                    <a:pos x="1" y="44"/>
                  </a:cxn>
                  <a:cxn ang="0">
                    <a:pos x="0" y="36"/>
                  </a:cxn>
                  <a:cxn ang="0">
                    <a:pos x="0" y="24"/>
                  </a:cxn>
                  <a:cxn ang="0">
                    <a:pos x="4" y="17"/>
                  </a:cxn>
                  <a:cxn ang="0">
                    <a:pos x="10" y="10"/>
                  </a:cxn>
                  <a:cxn ang="0">
                    <a:pos x="19" y="5"/>
                  </a:cxn>
                  <a:cxn ang="0">
                    <a:pos x="27" y="3"/>
                  </a:cxn>
                  <a:cxn ang="0">
                    <a:pos x="29" y="3"/>
                  </a:cxn>
                  <a:cxn ang="0">
                    <a:pos x="37" y="0"/>
                  </a:cxn>
                </a:cxnLst>
                <a:rect l="0" t="0" r="r" b="b"/>
                <a:pathLst>
                  <a:path w="95" h="289">
                    <a:moveTo>
                      <a:pt x="37" y="0"/>
                    </a:moveTo>
                    <a:lnTo>
                      <a:pt x="95" y="289"/>
                    </a:lnTo>
                    <a:lnTo>
                      <a:pt x="78" y="288"/>
                    </a:lnTo>
                    <a:lnTo>
                      <a:pt x="66" y="286"/>
                    </a:lnTo>
                    <a:lnTo>
                      <a:pt x="59" y="280"/>
                    </a:lnTo>
                    <a:lnTo>
                      <a:pt x="52" y="275"/>
                    </a:lnTo>
                    <a:lnTo>
                      <a:pt x="50" y="271"/>
                    </a:lnTo>
                    <a:lnTo>
                      <a:pt x="48" y="268"/>
                    </a:lnTo>
                    <a:lnTo>
                      <a:pt x="48" y="266"/>
                    </a:lnTo>
                    <a:lnTo>
                      <a:pt x="47" y="262"/>
                    </a:lnTo>
                    <a:lnTo>
                      <a:pt x="46" y="254"/>
                    </a:lnTo>
                    <a:lnTo>
                      <a:pt x="42" y="238"/>
                    </a:lnTo>
                    <a:lnTo>
                      <a:pt x="38" y="219"/>
                    </a:lnTo>
                    <a:lnTo>
                      <a:pt x="34" y="196"/>
                    </a:lnTo>
                    <a:lnTo>
                      <a:pt x="29" y="172"/>
                    </a:lnTo>
                    <a:lnTo>
                      <a:pt x="23" y="146"/>
                    </a:lnTo>
                    <a:lnTo>
                      <a:pt x="13" y="97"/>
                    </a:lnTo>
                    <a:lnTo>
                      <a:pt x="9" y="76"/>
                    </a:lnTo>
                    <a:lnTo>
                      <a:pt x="5" y="58"/>
                    </a:lnTo>
                    <a:lnTo>
                      <a:pt x="1" y="44"/>
                    </a:lnTo>
                    <a:lnTo>
                      <a:pt x="0" y="36"/>
                    </a:lnTo>
                    <a:lnTo>
                      <a:pt x="0" y="24"/>
                    </a:lnTo>
                    <a:lnTo>
                      <a:pt x="4" y="17"/>
                    </a:lnTo>
                    <a:lnTo>
                      <a:pt x="10" y="10"/>
                    </a:lnTo>
                    <a:lnTo>
                      <a:pt x="19" y="5"/>
                    </a:lnTo>
                    <a:lnTo>
                      <a:pt x="27" y="3"/>
                    </a:lnTo>
                    <a:lnTo>
                      <a:pt x="29" y="3"/>
                    </a:lnTo>
                    <a:lnTo>
                      <a:pt x="37" y="0"/>
                    </a:lnTo>
                    <a:close/>
                  </a:path>
                </a:pathLst>
              </a:custGeom>
              <a:grp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4" name="Group 73">
            <a:extLst>
              <a:ext uri="{FF2B5EF4-FFF2-40B4-BE49-F238E27FC236}">
                <a16:creationId xmlns="" xmlns:a16="http://schemas.microsoft.com/office/drawing/2014/main" id="{E1A8C74C-B5D4-4B11-B7A8-6A4D4576E5CF}"/>
              </a:ext>
            </a:extLst>
          </p:cNvPr>
          <p:cNvGrpSpPr/>
          <p:nvPr/>
        </p:nvGrpSpPr>
        <p:grpSpPr>
          <a:xfrm>
            <a:off x="9838066" y="2623411"/>
            <a:ext cx="1533692" cy="1203888"/>
            <a:chOff x="8165609" y="4101637"/>
            <a:chExt cx="1533692" cy="1203888"/>
          </a:xfrm>
        </p:grpSpPr>
        <p:sp>
          <p:nvSpPr>
            <p:cNvPr id="48" name="Rounded Rectangle 6">
              <a:extLst>
                <a:ext uri="{FF2B5EF4-FFF2-40B4-BE49-F238E27FC236}">
                  <a16:creationId xmlns="" xmlns:a16="http://schemas.microsoft.com/office/drawing/2014/main" id="{799628BC-DA75-4257-8DF3-ECFD4BAFE016}"/>
                </a:ext>
              </a:extLst>
            </p:cNvPr>
            <p:cNvSpPr/>
            <p:nvPr/>
          </p:nvSpPr>
          <p:spPr>
            <a:xfrm>
              <a:off x="8165609" y="4101637"/>
              <a:ext cx="1533692" cy="1203888"/>
            </a:xfrm>
            <a:prstGeom prst="roundRect">
              <a:avLst>
                <a:gd name="adj" fmla="val 8843"/>
              </a:avLst>
            </a:prstGeom>
            <a:noFill/>
            <a:ln w="31750">
              <a:solidFill>
                <a:srgbClr val="7EBC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9" name="TextBox 48">
              <a:extLst>
                <a:ext uri="{FF2B5EF4-FFF2-40B4-BE49-F238E27FC236}">
                  <a16:creationId xmlns="" xmlns:a16="http://schemas.microsoft.com/office/drawing/2014/main" id="{637B3CA7-DB85-4745-86DF-27F9C516628A}"/>
                </a:ext>
              </a:extLst>
            </p:cNvPr>
            <p:cNvSpPr txBox="1"/>
            <p:nvPr/>
          </p:nvSpPr>
          <p:spPr>
            <a:xfrm>
              <a:off x="8185343" y="4789589"/>
              <a:ext cx="1513958" cy="369332"/>
            </a:xfrm>
            <a:prstGeom prst="rect">
              <a:avLst/>
            </a:prstGeom>
            <a:noFill/>
            <a:ln>
              <a:noFill/>
            </a:ln>
          </p:spPr>
          <p:txBody>
            <a:bodyPr wrap="square" rtlCol="0" anchor="t">
              <a:spAutoFit/>
            </a:bodyPr>
            <a:lstStyle/>
            <a:p>
              <a:pPr algn="ctr"/>
              <a:r>
                <a:rPr lang="ru-RU" altLang="ko-KR" sz="900" b="1" dirty="0">
                  <a:solidFill>
                    <a:schemeClr val="tx1">
                      <a:lumMod val="75000"/>
                      <a:lumOff val="25000"/>
                    </a:schemeClr>
                  </a:solidFill>
                  <a:cs typeface="Arial"/>
                </a:rPr>
                <a:t>Национальный стратегический план</a:t>
              </a:r>
              <a:endParaRPr lang="en-US" altLang="ko-KR" sz="900" dirty="0">
                <a:solidFill>
                  <a:schemeClr val="tx1">
                    <a:lumMod val="75000"/>
                    <a:lumOff val="25000"/>
                  </a:schemeClr>
                </a:solidFill>
                <a:ea typeface="굴림"/>
                <a:cs typeface="Arial"/>
              </a:endParaRPr>
            </a:p>
          </p:txBody>
        </p:sp>
        <p:grpSp>
          <p:nvGrpSpPr>
            <p:cNvPr id="50" name="Group 49">
              <a:extLst>
                <a:ext uri="{FF2B5EF4-FFF2-40B4-BE49-F238E27FC236}">
                  <a16:creationId xmlns="" xmlns:a16="http://schemas.microsoft.com/office/drawing/2014/main" id="{58E89C26-6ACD-4994-9ACA-0ECD057D2FB5}"/>
                </a:ext>
              </a:extLst>
            </p:cNvPr>
            <p:cNvGrpSpPr/>
            <p:nvPr/>
          </p:nvGrpSpPr>
          <p:grpSpPr>
            <a:xfrm>
              <a:off x="8676507" y="4290374"/>
              <a:ext cx="452610" cy="400391"/>
              <a:chOff x="4234260" y="2201863"/>
              <a:chExt cx="1177834" cy="958850"/>
            </a:xfrm>
            <a:solidFill>
              <a:schemeClr val="tx1">
                <a:lumMod val="75000"/>
                <a:lumOff val="25000"/>
              </a:schemeClr>
            </a:solidFill>
          </p:grpSpPr>
          <p:sp>
            <p:nvSpPr>
              <p:cNvPr id="51" name="Freeform 23">
                <a:extLst>
                  <a:ext uri="{FF2B5EF4-FFF2-40B4-BE49-F238E27FC236}">
                    <a16:creationId xmlns="" xmlns:a16="http://schemas.microsoft.com/office/drawing/2014/main" id="{78B8F4D6-DD6C-4B0F-A01B-B67A2AD1354A}"/>
                  </a:ext>
                </a:extLst>
              </p:cNvPr>
              <p:cNvSpPr>
                <a:spLocks/>
              </p:cNvSpPr>
              <p:nvPr/>
            </p:nvSpPr>
            <p:spPr bwMode="auto">
              <a:xfrm>
                <a:off x="5137456" y="2324953"/>
                <a:ext cx="274638" cy="251859"/>
              </a:xfrm>
              <a:custGeom>
                <a:avLst/>
                <a:gdLst/>
                <a:ahLst/>
                <a:cxnLst>
                  <a:cxn ang="0">
                    <a:pos x="65" y="0"/>
                  </a:cxn>
                  <a:cxn ang="0">
                    <a:pos x="77" y="3"/>
                  </a:cxn>
                  <a:cxn ang="0">
                    <a:pos x="87" y="11"/>
                  </a:cxn>
                  <a:cxn ang="0">
                    <a:pos x="165" y="103"/>
                  </a:cxn>
                  <a:cxn ang="0">
                    <a:pos x="172" y="113"/>
                  </a:cxn>
                  <a:cxn ang="0">
                    <a:pos x="173" y="125"/>
                  </a:cxn>
                  <a:cxn ang="0">
                    <a:pos x="169" y="136"/>
                  </a:cxn>
                  <a:cxn ang="0">
                    <a:pos x="161" y="146"/>
                  </a:cxn>
                  <a:cxn ang="0">
                    <a:pos x="118" y="183"/>
                  </a:cxn>
                  <a:cxn ang="0">
                    <a:pos x="0" y="45"/>
                  </a:cxn>
                  <a:cxn ang="0">
                    <a:pos x="43" y="8"/>
                  </a:cxn>
                  <a:cxn ang="0">
                    <a:pos x="54" y="2"/>
                  </a:cxn>
                  <a:cxn ang="0">
                    <a:pos x="65" y="0"/>
                  </a:cxn>
                </a:cxnLst>
                <a:rect l="0" t="0" r="r" b="b"/>
                <a:pathLst>
                  <a:path w="173" h="183">
                    <a:moveTo>
                      <a:pt x="65" y="0"/>
                    </a:moveTo>
                    <a:lnTo>
                      <a:pt x="77" y="3"/>
                    </a:lnTo>
                    <a:lnTo>
                      <a:pt x="87" y="11"/>
                    </a:lnTo>
                    <a:lnTo>
                      <a:pt x="165" y="103"/>
                    </a:lnTo>
                    <a:lnTo>
                      <a:pt x="172" y="113"/>
                    </a:lnTo>
                    <a:lnTo>
                      <a:pt x="173" y="125"/>
                    </a:lnTo>
                    <a:lnTo>
                      <a:pt x="169" y="136"/>
                    </a:lnTo>
                    <a:lnTo>
                      <a:pt x="161" y="146"/>
                    </a:lnTo>
                    <a:lnTo>
                      <a:pt x="118" y="183"/>
                    </a:lnTo>
                    <a:lnTo>
                      <a:pt x="0" y="45"/>
                    </a:lnTo>
                    <a:lnTo>
                      <a:pt x="43" y="8"/>
                    </a:lnTo>
                    <a:lnTo>
                      <a:pt x="54" y="2"/>
                    </a:lnTo>
                    <a:lnTo>
                      <a:pt x="65" y="0"/>
                    </a:lnTo>
                    <a:close/>
                  </a:path>
                </a:pathLst>
              </a:custGeom>
              <a:grpFill/>
              <a:ln w="0">
                <a:solidFill>
                  <a:srgbClr val="7EBCE6"/>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24">
                <a:extLst>
                  <a:ext uri="{FF2B5EF4-FFF2-40B4-BE49-F238E27FC236}">
                    <a16:creationId xmlns="" xmlns:a16="http://schemas.microsoft.com/office/drawing/2014/main" id="{074053B4-C09E-4F09-B461-7DC1B2C2973A}"/>
                  </a:ext>
                </a:extLst>
              </p:cNvPr>
              <p:cNvSpPr>
                <a:spLocks/>
              </p:cNvSpPr>
              <p:nvPr/>
            </p:nvSpPr>
            <p:spPr bwMode="auto">
              <a:xfrm>
                <a:off x="4882661" y="2426621"/>
                <a:ext cx="392114" cy="316385"/>
              </a:xfrm>
              <a:custGeom>
                <a:avLst/>
                <a:gdLst/>
                <a:ahLst/>
                <a:cxnLst>
                  <a:cxn ang="0">
                    <a:pos x="129" y="0"/>
                  </a:cxn>
                  <a:cxn ang="0">
                    <a:pos x="247" y="138"/>
                  </a:cxn>
                  <a:cxn ang="0">
                    <a:pos x="119" y="248"/>
                  </a:cxn>
                  <a:cxn ang="0">
                    <a:pos x="99" y="224"/>
                  </a:cxn>
                  <a:cxn ang="0">
                    <a:pos x="197" y="140"/>
                  </a:cxn>
                  <a:cxn ang="0">
                    <a:pos x="200" y="136"/>
                  </a:cxn>
                  <a:cxn ang="0">
                    <a:pos x="200" y="129"/>
                  </a:cxn>
                  <a:cxn ang="0">
                    <a:pos x="198" y="125"/>
                  </a:cxn>
                  <a:cxn ang="0">
                    <a:pos x="195" y="123"/>
                  </a:cxn>
                  <a:cxn ang="0">
                    <a:pos x="188" y="123"/>
                  </a:cxn>
                  <a:cxn ang="0">
                    <a:pos x="184" y="124"/>
                  </a:cxn>
                  <a:cxn ang="0">
                    <a:pos x="86" y="209"/>
                  </a:cxn>
                  <a:cxn ang="0">
                    <a:pos x="33" y="148"/>
                  </a:cxn>
                  <a:cxn ang="0">
                    <a:pos x="133" y="64"/>
                  </a:cxn>
                  <a:cxn ang="0">
                    <a:pos x="136" y="61"/>
                  </a:cxn>
                  <a:cxn ang="0">
                    <a:pos x="136" y="54"/>
                  </a:cxn>
                  <a:cxn ang="0">
                    <a:pos x="134" y="50"/>
                  </a:cxn>
                  <a:cxn ang="0">
                    <a:pos x="131" y="47"/>
                  </a:cxn>
                  <a:cxn ang="0">
                    <a:pos x="124" y="47"/>
                  </a:cxn>
                  <a:cxn ang="0">
                    <a:pos x="120" y="50"/>
                  </a:cxn>
                  <a:cxn ang="0">
                    <a:pos x="22" y="134"/>
                  </a:cxn>
                  <a:cxn ang="0">
                    <a:pos x="0" y="110"/>
                  </a:cxn>
                  <a:cxn ang="0">
                    <a:pos x="129" y="0"/>
                  </a:cxn>
                </a:cxnLst>
                <a:rect l="0" t="0" r="r" b="b"/>
                <a:pathLst>
                  <a:path w="247" h="248">
                    <a:moveTo>
                      <a:pt x="129" y="0"/>
                    </a:moveTo>
                    <a:lnTo>
                      <a:pt x="247" y="138"/>
                    </a:lnTo>
                    <a:lnTo>
                      <a:pt x="119" y="248"/>
                    </a:lnTo>
                    <a:lnTo>
                      <a:pt x="99" y="224"/>
                    </a:lnTo>
                    <a:lnTo>
                      <a:pt x="197" y="140"/>
                    </a:lnTo>
                    <a:lnTo>
                      <a:pt x="200" y="136"/>
                    </a:lnTo>
                    <a:lnTo>
                      <a:pt x="200" y="129"/>
                    </a:lnTo>
                    <a:lnTo>
                      <a:pt x="198" y="125"/>
                    </a:lnTo>
                    <a:lnTo>
                      <a:pt x="195" y="123"/>
                    </a:lnTo>
                    <a:lnTo>
                      <a:pt x="188" y="123"/>
                    </a:lnTo>
                    <a:lnTo>
                      <a:pt x="184" y="124"/>
                    </a:lnTo>
                    <a:lnTo>
                      <a:pt x="86" y="209"/>
                    </a:lnTo>
                    <a:lnTo>
                      <a:pt x="33" y="148"/>
                    </a:lnTo>
                    <a:lnTo>
                      <a:pt x="133" y="64"/>
                    </a:lnTo>
                    <a:lnTo>
                      <a:pt x="136" y="61"/>
                    </a:lnTo>
                    <a:lnTo>
                      <a:pt x="136" y="54"/>
                    </a:lnTo>
                    <a:lnTo>
                      <a:pt x="134" y="50"/>
                    </a:lnTo>
                    <a:lnTo>
                      <a:pt x="131" y="47"/>
                    </a:lnTo>
                    <a:lnTo>
                      <a:pt x="124" y="47"/>
                    </a:lnTo>
                    <a:lnTo>
                      <a:pt x="120" y="50"/>
                    </a:lnTo>
                    <a:lnTo>
                      <a:pt x="22" y="134"/>
                    </a:lnTo>
                    <a:lnTo>
                      <a:pt x="0" y="110"/>
                    </a:lnTo>
                    <a:lnTo>
                      <a:pt x="129" y="0"/>
                    </a:lnTo>
                    <a:close/>
                  </a:path>
                </a:pathLst>
              </a:custGeom>
              <a:grpFill/>
              <a:ln w="0">
                <a:solidFill>
                  <a:srgbClr val="7EBCE6"/>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25">
                <a:extLst>
                  <a:ext uri="{FF2B5EF4-FFF2-40B4-BE49-F238E27FC236}">
                    <a16:creationId xmlns="" xmlns:a16="http://schemas.microsoft.com/office/drawing/2014/main" id="{B27EA4CD-4684-410F-A194-EBC8895335CC}"/>
                  </a:ext>
                </a:extLst>
              </p:cNvPr>
              <p:cNvSpPr>
                <a:spLocks/>
              </p:cNvSpPr>
              <p:nvPr/>
            </p:nvSpPr>
            <p:spPr bwMode="auto">
              <a:xfrm>
                <a:off x="4851326" y="2688263"/>
                <a:ext cx="118975" cy="109487"/>
              </a:xfrm>
              <a:custGeom>
                <a:avLst/>
                <a:gdLst/>
                <a:ahLst/>
                <a:cxnLst>
                  <a:cxn ang="0">
                    <a:pos x="43" y="0"/>
                  </a:cxn>
                  <a:cxn ang="0">
                    <a:pos x="91" y="58"/>
                  </a:cxn>
                  <a:cxn ang="0">
                    <a:pos x="163" y="49"/>
                  </a:cxn>
                  <a:cxn ang="0">
                    <a:pos x="173" y="60"/>
                  </a:cxn>
                  <a:cxn ang="0">
                    <a:pos x="172" y="60"/>
                  </a:cxn>
                  <a:cxn ang="0">
                    <a:pos x="0" y="102"/>
                  </a:cxn>
                  <a:cxn ang="0">
                    <a:pos x="43" y="0"/>
                  </a:cxn>
                </a:cxnLst>
                <a:rect l="0" t="0" r="r" b="b"/>
                <a:pathLst>
                  <a:path w="173" h="102">
                    <a:moveTo>
                      <a:pt x="43" y="0"/>
                    </a:moveTo>
                    <a:lnTo>
                      <a:pt x="91" y="58"/>
                    </a:lnTo>
                    <a:lnTo>
                      <a:pt x="163" y="49"/>
                    </a:lnTo>
                    <a:lnTo>
                      <a:pt x="173" y="60"/>
                    </a:lnTo>
                    <a:lnTo>
                      <a:pt x="172" y="60"/>
                    </a:lnTo>
                    <a:lnTo>
                      <a:pt x="0" y="102"/>
                    </a:lnTo>
                    <a:lnTo>
                      <a:pt x="43" y="0"/>
                    </a:lnTo>
                    <a:close/>
                  </a:path>
                </a:pathLst>
              </a:custGeom>
              <a:grpFill/>
              <a:ln w="0">
                <a:solidFill>
                  <a:srgbClr val="7EBCE6"/>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26">
                <a:extLst>
                  <a:ext uri="{FF2B5EF4-FFF2-40B4-BE49-F238E27FC236}">
                    <a16:creationId xmlns="" xmlns:a16="http://schemas.microsoft.com/office/drawing/2014/main" id="{3C943A02-A1FB-4BD2-BDD7-80D42798EB42}"/>
                  </a:ext>
                </a:extLst>
              </p:cNvPr>
              <p:cNvSpPr>
                <a:spLocks/>
              </p:cNvSpPr>
              <p:nvPr/>
            </p:nvSpPr>
            <p:spPr bwMode="auto">
              <a:xfrm>
                <a:off x="4234260" y="2201863"/>
                <a:ext cx="887413" cy="958850"/>
              </a:xfrm>
              <a:custGeom>
                <a:avLst/>
                <a:gdLst/>
                <a:ahLst/>
                <a:cxnLst>
                  <a:cxn ang="0">
                    <a:pos x="508" y="0"/>
                  </a:cxn>
                  <a:cxn ang="0">
                    <a:pos x="538" y="10"/>
                  </a:cxn>
                  <a:cxn ang="0">
                    <a:pos x="556" y="34"/>
                  </a:cxn>
                  <a:cxn ang="0">
                    <a:pos x="559" y="52"/>
                  </a:cxn>
                  <a:cxn ang="0">
                    <a:pos x="508" y="78"/>
                  </a:cxn>
                  <a:cxn ang="0">
                    <a:pos x="499" y="56"/>
                  </a:cxn>
                  <a:cxn ang="0">
                    <a:pos x="477" y="47"/>
                  </a:cxn>
                  <a:cxn ang="0">
                    <a:pos x="219" y="557"/>
                  </a:cxn>
                  <a:cxn ang="0">
                    <a:pos x="488" y="554"/>
                  </a:cxn>
                  <a:cxn ang="0">
                    <a:pos x="505" y="537"/>
                  </a:cxn>
                  <a:cxn ang="0">
                    <a:pos x="508" y="426"/>
                  </a:cxn>
                  <a:cxn ang="0">
                    <a:pos x="559" y="553"/>
                  </a:cxn>
                  <a:cxn ang="0">
                    <a:pos x="548" y="584"/>
                  </a:cxn>
                  <a:cxn ang="0">
                    <a:pos x="524" y="601"/>
                  </a:cxn>
                  <a:cxn ang="0">
                    <a:pos x="111" y="604"/>
                  </a:cxn>
                  <a:cxn ang="0">
                    <a:pos x="80" y="595"/>
                  </a:cxn>
                  <a:cxn ang="0">
                    <a:pos x="62" y="569"/>
                  </a:cxn>
                  <a:cxn ang="0">
                    <a:pos x="59" y="530"/>
                  </a:cxn>
                  <a:cxn ang="0">
                    <a:pos x="21" y="527"/>
                  </a:cxn>
                  <a:cxn ang="0">
                    <a:pos x="3" y="511"/>
                  </a:cxn>
                  <a:cxn ang="0">
                    <a:pos x="3" y="485"/>
                  </a:cxn>
                  <a:cxn ang="0">
                    <a:pos x="21" y="467"/>
                  </a:cxn>
                  <a:cxn ang="0">
                    <a:pos x="59" y="464"/>
                  </a:cxn>
                  <a:cxn ang="0">
                    <a:pos x="34" y="399"/>
                  </a:cxn>
                  <a:cxn ang="0">
                    <a:pos x="11" y="389"/>
                  </a:cxn>
                  <a:cxn ang="0">
                    <a:pos x="0" y="366"/>
                  </a:cxn>
                  <a:cxn ang="0">
                    <a:pos x="11" y="343"/>
                  </a:cxn>
                  <a:cxn ang="0">
                    <a:pos x="34" y="334"/>
                  </a:cxn>
                  <a:cxn ang="0">
                    <a:pos x="59" y="267"/>
                  </a:cxn>
                  <a:cxn ang="0">
                    <a:pos x="21" y="265"/>
                  </a:cxn>
                  <a:cxn ang="0">
                    <a:pos x="3" y="248"/>
                  </a:cxn>
                  <a:cxn ang="0">
                    <a:pos x="3" y="222"/>
                  </a:cxn>
                  <a:cxn ang="0">
                    <a:pos x="21" y="204"/>
                  </a:cxn>
                  <a:cxn ang="0">
                    <a:pos x="59" y="202"/>
                  </a:cxn>
                  <a:cxn ang="0">
                    <a:pos x="34" y="137"/>
                  </a:cxn>
                  <a:cxn ang="0">
                    <a:pos x="11" y="126"/>
                  </a:cxn>
                  <a:cxn ang="0">
                    <a:pos x="0" y="103"/>
                  </a:cxn>
                  <a:cxn ang="0">
                    <a:pos x="11" y="80"/>
                  </a:cxn>
                  <a:cxn ang="0">
                    <a:pos x="34" y="71"/>
                  </a:cxn>
                  <a:cxn ang="0">
                    <a:pos x="59" y="51"/>
                  </a:cxn>
                  <a:cxn ang="0">
                    <a:pos x="70" y="20"/>
                  </a:cxn>
                  <a:cxn ang="0">
                    <a:pos x="94" y="2"/>
                  </a:cxn>
                </a:cxnLst>
                <a:rect l="0" t="0" r="r" b="b"/>
                <a:pathLst>
                  <a:path w="559" h="604">
                    <a:moveTo>
                      <a:pt x="111" y="0"/>
                    </a:moveTo>
                    <a:lnTo>
                      <a:pt x="508" y="0"/>
                    </a:lnTo>
                    <a:lnTo>
                      <a:pt x="524" y="2"/>
                    </a:lnTo>
                    <a:lnTo>
                      <a:pt x="538" y="10"/>
                    </a:lnTo>
                    <a:lnTo>
                      <a:pt x="548" y="20"/>
                    </a:lnTo>
                    <a:lnTo>
                      <a:pt x="556" y="34"/>
                    </a:lnTo>
                    <a:lnTo>
                      <a:pt x="559" y="51"/>
                    </a:lnTo>
                    <a:lnTo>
                      <a:pt x="559" y="52"/>
                    </a:lnTo>
                    <a:lnTo>
                      <a:pt x="508" y="84"/>
                    </a:lnTo>
                    <a:lnTo>
                      <a:pt x="508" y="78"/>
                    </a:lnTo>
                    <a:lnTo>
                      <a:pt x="505" y="66"/>
                    </a:lnTo>
                    <a:lnTo>
                      <a:pt x="499" y="56"/>
                    </a:lnTo>
                    <a:lnTo>
                      <a:pt x="488" y="49"/>
                    </a:lnTo>
                    <a:lnTo>
                      <a:pt x="477" y="47"/>
                    </a:lnTo>
                    <a:lnTo>
                      <a:pt x="219" y="47"/>
                    </a:lnTo>
                    <a:lnTo>
                      <a:pt x="219" y="557"/>
                    </a:lnTo>
                    <a:lnTo>
                      <a:pt x="477" y="557"/>
                    </a:lnTo>
                    <a:lnTo>
                      <a:pt x="488" y="554"/>
                    </a:lnTo>
                    <a:lnTo>
                      <a:pt x="499" y="548"/>
                    </a:lnTo>
                    <a:lnTo>
                      <a:pt x="505" y="537"/>
                    </a:lnTo>
                    <a:lnTo>
                      <a:pt x="508" y="526"/>
                    </a:lnTo>
                    <a:lnTo>
                      <a:pt x="508" y="426"/>
                    </a:lnTo>
                    <a:lnTo>
                      <a:pt x="559" y="384"/>
                    </a:lnTo>
                    <a:lnTo>
                      <a:pt x="559" y="553"/>
                    </a:lnTo>
                    <a:lnTo>
                      <a:pt x="556" y="569"/>
                    </a:lnTo>
                    <a:lnTo>
                      <a:pt x="548" y="584"/>
                    </a:lnTo>
                    <a:lnTo>
                      <a:pt x="538" y="595"/>
                    </a:lnTo>
                    <a:lnTo>
                      <a:pt x="524" y="601"/>
                    </a:lnTo>
                    <a:lnTo>
                      <a:pt x="508" y="604"/>
                    </a:lnTo>
                    <a:lnTo>
                      <a:pt x="111" y="604"/>
                    </a:lnTo>
                    <a:lnTo>
                      <a:pt x="94" y="601"/>
                    </a:lnTo>
                    <a:lnTo>
                      <a:pt x="80" y="595"/>
                    </a:lnTo>
                    <a:lnTo>
                      <a:pt x="70" y="584"/>
                    </a:lnTo>
                    <a:lnTo>
                      <a:pt x="62" y="569"/>
                    </a:lnTo>
                    <a:lnTo>
                      <a:pt x="59" y="553"/>
                    </a:lnTo>
                    <a:lnTo>
                      <a:pt x="59" y="530"/>
                    </a:lnTo>
                    <a:lnTo>
                      <a:pt x="34" y="530"/>
                    </a:lnTo>
                    <a:lnTo>
                      <a:pt x="21" y="527"/>
                    </a:lnTo>
                    <a:lnTo>
                      <a:pt x="11" y="521"/>
                    </a:lnTo>
                    <a:lnTo>
                      <a:pt x="3" y="511"/>
                    </a:lnTo>
                    <a:lnTo>
                      <a:pt x="0" y="498"/>
                    </a:lnTo>
                    <a:lnTo>
                      <a:pt x="3" y="485"/>
                    </a:lnTo>
                    <a:lnTo>
                      <a:pt x="11" y="475"/>
                    </a:lnTo>
                    <a:lnTo>
                      <a:pt x="21" y="467"/>
                    </a:lnTo>
                    <a:lnTo>
                      <a:pt x="34" y="464"/>
                    </a:lnTo>
                    <a:lnTo>
                      <a:pt x="59" y="464"/>
                    </a:lnTo>
                    <a:lnTo>
                      <a:pt x="59" y="399"/>
                    </a:lnTo>
                    <a:lnTo>
                      <a:pt x="34" y="399"/>
                    </a:lnTo>
                    <a:lnTo>
                      <a:pt x="21" y="397"/>
                    </a:lnTo>
                    <a:lnTo>
                      <a:pt x="11" y="389"/>
                    </a:lnTo>
                    <a:lnTo>
                      <a:pt x="3" y="379"/>
                    </a:lnTo>
                    <a:lnTo>
                      <a:pt x="0" y="366"/>
                    </a:lnTo>
                    <a:lnTo>
                      <a:pt x="3" y="353"/>
                    </a:lnTo>
                    <a:lnTo>
                      <a:pt x="11" y="343"/>
                    </a:lnTo>
                    <a:lnTo>
                      <a:pt x="21" y="336"/>
                    </a:lnTo>
                    <a:lnTo>
                      <a:pt x="34" y="334"/>
                    </a:lnTo>
                    <a:lnTo>
                      <a:pt x="59" y="334"/>
                    </a:lnTo>
                    <a:lnTo>
                      <a:pt x="59" y="267"/>
                    </a:lnTo>
                    <a:lnTo>
                      <a:pt x="34" y="267"/>
                    </a:lnTo>
                    <a:lnTo>
                      <a:pt x="21" y="265"/>
                    </a:lnTo>
                    <a:lnTo>
                      <a:pt x="11" y="258"/>
                    </a:lnTo>
                    <a:lnTo>
                      <a:pt x="3" y="248"/>
                    </a:lnTo>
                    <a:lnTo>
                      <a:pt x="0" y="235"/>
                    </a:lnTo>
                    <a:lnTo>
                      <a:pt x="3" y="222"/>
                    </a:lnTo>
                    <a:lnTo>
                      <a:pt x="11" y="212"/>
                    </a:lnTo>
                    <a:lnTo>
                      <a:pt x="21" y="204"/>
                    </a:lnTo>
                    <a:lnTo>
                      <a:pt x="34" y="202"/>
                    </a:lnTo>
                    <a:lnTo>
                      <a:pt x="59" y="202"/>
                    </a:lnTo>
                    <a:lnTo>
                      <a:pt x="59" y="137"/>
                    </a:lnTo>
                    <a:lnTo>
                      <a:pt x="34" y="137"/>
                    </a:lnTo>
                    <a:lnTo>
                      <a:pt x="21" y="134"/>
                    </a:lnTo>
                    <a:lnTo>
                      <a:pt x="11" y="126"/>
                    </a:lnTo>
                    <a:lnTo>
                      <a:pt x="3" y="116"/>
                    </a:lnTo>
                    <a:lnTo>
                      <a:pt x="0" y="103"/>
                    </a:lnTo>
                    <a:lnTo>
                      <a:pt x="3" y="90"/>
                    </a:lnTo>
                    <a:lnTo>
                      <a:pt x="11" y="80"/>
                    </a:lnTo>
                    <a:lnTo>
                      <a:pt x="21" y="74"/>
                    </a:lnTo>
                    <a:lnTo>
                      <a:pt x="34" y="71"/>
                    </a:lnTo>
                    <a:lnTo>
                      <a:pt x="59" y="71"/>
                    </a:lnTo>
                    <a:lnTo>
                      <a:pt x="59" y="51"/>
                    </a:lnTo>
                    <a:lnTo>
                      <a:pt x="62" y="34"/>
                    </a:lnTo>
                    <a:lnTo>
                      <a:pt x="70" y="20"/>
                    </a:lnTo>
                    <a:lnTo>
                      <a:pt x="80" y="10"/>
                    </a:lnTo>
                    <a:lnTo>
                      <a:pt x="94" y="2"/>
                    </a:lnTo>
                    <a:lnTo>
                      <a:pt x="111" y="0"/>
                    </a:lnTo>
                    <a:close/>
                  </a:path>
                </a:pathLst>
              </a:custGeom>
              <a:grpFill/>
              <a:ln w="0">
                <a:solidFill>
                  <a:srgbClr val="7EBCE6"/>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0" name="Group 69">
            <a:extLst>
              <a:ext uri="{FF2B5EF4-FFF2-40B4-BE49-F238E27FC236}">
                <a16:creationId xmlns="" xmlns:a16="http://schemas.microsoft.com/office/drawing/2014/main" id="{F53667C7-B82D-4D2C-91F2-F3739EF3B3F3}"/>
              </a:ext>
            </a:extLst>
          </p:cNvPr>
          <p:cNvGrpSpPr/>
          <p:nvPr/>
        </p:nvGrpSpPr>
        <p:grpSpPr>
          <a:xfrm>
            <a:off x="6456040" y="4155129"/>
            <a:ext cx="1512167" cy="1284503"/>
            <a:chOff x="4896001" y="4124867"/>
            <a:chExt cx="1512167" cy="1193028"/>
          </a:xfrm>
        </p:grpSpPr>
        <p:sp>
          <p:nvSpPr>
            <p:cNvPr id="33" name="Rounded Rectangle 6">
              <a:extLst>
                <a:ext uri="{FF2B5EF4-FFF2-40B4-BE49-F238E27FC236}">
                  <a16:creationId xmlns="" xmlns:a16="http://schemas.microsoft.com/office/drawing/2014/main" id="{FFB09835-46F2-4C73-9F92-0386AA60215A}"/>
                </a:ext>
              </a:extLst>
            </p:cNvPr>
            <p:cNvSpPr/>
            <p:nvPr/>
          </p:nvSpPr>
          <p:spPr>
            <a:xfrm>
              <a:off x="5016266" y="4124867"/>
              <a:ext cx="1274030" cy="1193027"/>
            </a:xfrm>
            <a:prstGeom prst="roundRect">
              <a:avLst>
                <a:gd name="adj" fmla="val 8843"/>
              </a:avLst>
            </a:prstGeom>
            <a:noFill/>
            <a:ln w="31750">
              <a:solidFill>
                <a:srgbClr val="FFA9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34" name="TextBox 33">
              <a:extLst>
                <a:ext uri="{FF2B5EF4-FFF2-40B4-BE49-F238E27FC236}">
                  <a16:creationId xmlns="" xmlns:a16="http://schemas.microsoft.com/office/drawing/2014/main" id="{FC3B8EE1-3699-4066-A1C2-617C29DA6A48}"/>
                </a:ext>
              </a:extLst>
            </p:cNvPr>
            <p:cNvSpPr txBox="1"/>
            <p:nvPr/>
          </p:nvSpPr>
          <p:spPr>
            <a:xfrm>
              <a:off x="4896001" y="4660420"/>
              <a:ext cx="1512167" cy="657475"/>
            </a:xfrm>
            <a:prstGeom prst="rect">
              <a:avLst/>
            </a:prstGeom>
            <a:noFill/>
            <a:ln>
              <a:noFill/>
            </a:ln>
          </p:spPr>
          <p:txBody>
            <a:bodyPr wrap="square" rtlCol="0">
              <a:spAutoFit/>
            </a:bodyPr>
            <a:lstStyle/>
            <a:p>
              <a:pPr algn="ctr">
                <a:lnSpc>
                  <a:spcPts val="800"/>
                </a:lnSpc>
              </a:pPr>
              <a:r>
                <a:rPr lang="ru-RU" altLang="ko-KR" sz="900" b="1" dirty="0">
                  <a:solidFill>
                    <a:schemeClr val="tx1">
                      <a:lumMod val="75000"/>
                      <a:lumOff val="25000"/>
                    </a:schemeClr>
                  </a:solidFill>
                  <a:cs typeface="Arial" pitchFamily="34" charset="0"/>
                </a:rPr>
                <a:t>Инструмент управления распределением предметов медицинского назначения (2)</a:t>
              </a:r>
              <a:endParaRPr lang="ko-KR" altLang="en-US" sz="900" dirty="0">
                <a:solidFill>
                  <a:schemeClr val="tx1">
                    <a:lumMod val="75000"/>
                    <a:lumOff val="25000"/>
                  </a:schemeClr>
                </a:solidFill>
                <a:cs typeface="Arial" pitchFamily="34" charset="0"/>
              </a:endParaRPr>
            </a:p>
          </p:txBody>
        </p:sp>
        <p:pic>
          <p:nvPicPr>
            <p:cNvPr id="55" name="Picture 54">
              <a:extLst>
                <a:ext uri="{FF2B5EF4-FFF2-40B4-BE49-F238E27FC236}">
                  <a16:creationId xmlns="" xmlns:a16="http://schemas.microsoft.com/office/drawing/2014/main" id="{C3D260FD-4E57-4F70-8B34-9E4868E3A6BB}"/>
                </a:ext>
              </a:extLst>
            </p:cNvPr>
            <p:cNvPicPr>
              <a:picLocks noChangeAspect="1"/>
            </p:cNvPicPr>
            <p:nvPr/>
          </p:nvPicPr>
          <p:blipFill>
            <a:blip r:embed="rId9"/>
            <a:stretch>
              <a:fillRect/>
            </a:stretch>
          </p:blipFill>
          <p:spPr>
            <a:xfrm>
              <a:off x="5522580" y="4165077"/>
              <a:ext cx="352834" cy="494472"/>
            </a:xfrm>
            <a:prstGeom prst="rect">
              <a:avLst/>
            </a:prstGeom>
            <a:ln>
              <a:solidFill>
                <a:schemeClr val="accent6">
                  <a:lumMod val="60000"/>
                  <a:lumOff val="40000"/>
                </a:schemeClr>
              </a:solidFill>
            </a:ln>
          </p:spPr>
        </p:pic>
      </p:grpSp>
      <p:sp>
        <p:nvSpPr>
          <p:cNvPr id="4" name="TextBox 3">
            <a:extLst>
              <a:ext uri="{FF2B5EF4-FFF2-40B4-BE49-F238E27FC236}">
                <a16:creationId xmlns="" xmlns:a16="http://schemas.microsoft.com/office/drawing/2014/main" id="{499C373D-D60F-4C71-9A57-4D67CCF711D7}"/>
              </a:ext>
            </a:extLst>
          </p:cNvPr>
          <p:cNvSpPr txBox="1"/>
          <p:nvPr/>
        </p:nvSpPr>
        <p:spPr>
          <a:xfrm>
            <a:off x="2199234" y="5866344"/>
            <a:ext cx="8828677" cy="369332"/>
          </a:xfrm>
          <a:prstGeom prst="rect">
            <a:avLst/>
          </a:prstGeom>
          <a:noFill/>
        </p:spPr>
        <p:txBody>
          <a:bodyPr wrap="square" lIns="0" tIns="0" rIns="0" bIns="0" rtlCol="0">
            <a:spAutoFit/>
          </a:bodyPr>
          <a:lstStyle/>
          <a:p>
            <a:pPr marL="228600" indent="-228600">
              <a:buAutoNum type="arabicPeriod"/>
            </a:pPr>
            <a:r>
              <a:rPr lang="ru-RU" sz="1200" dirty="0"/>
              <a:t>Требуется только в отношении ОР, продолжающего реализацию гранта</a:t>
            </a:r>
            <a:endParaRPr lang="en-US" sz="1200" dirty="0"/>
          </a:p>
          <a:p>
            <a:pPr marL="228600" indent="-228600">
              <a:buAutoNum type="arabicPeriod"/>
            </a:pPr>
            <a:r>
              <a:rPr lang="ru-RU" sz="1200" dirty="0"/>
              <a:t>Перечень предметов медицинского назначения </a:t>
            </a:r>
            <a:endParaRPr lang="en-US" sz="1200" dirty="0"/>
          </a:p>
        </p:txBody>
      </p:sp>
      <p:grpSp>
        <p:nvGrpSpPr>
          <p:cNvPr id="61" name="Group 60">
            <a:extLst>
              <a:ext uri="{FF2B5EF4-FFF2-40B4-BE49-F238E27FC236}">
                <a16:creationId xmlns="" xmlns:a16="http://schemas.microsoft.com/office/drawing/2014/main" id="{76CFA167-0321-450F-A28B-6033EDC64FAE}"/>
              </a:ext>
            </a:extLst>
          </p:cNvPr>
          <p:cNvGrpSpPr/>
          <p:nvPr/>
        </p:nvGrpSpPr>
        <p:grpSpPr>
          <a:xfrm>
            <a:off x="9819592" y="1147010"/>
            <a:ext cx="1532991" cy="1203888"/>
            <a:chOff x="8165608" y="1147010"/>
            <a:chExt cx="1532991" cy="1203888"/>
          </a:xfrm>
        </p:grpSpPr>
        <p:sp>
          <p:nvSpPr>
            <p:cNvPr id="56" name="Rounded Rectangle 6">
              <a:extLst>
                <a:ext uri="{FF2B5EF4-FFF2-40B4-BE49-F238E27FC236}">
                  <a16:creationId xmlns="" xmlns:a16="http://schemas.microsoft.com/office/drawing/2014/main" id="{418492FB-02BB-4DB4-87E2-F877497BD63F}"/>
                </a:ext>
              </a:extLst>
            </p:cNvPr>
            <p:cNvSpPr/>
            <p:nvPr/>
          </p:nvSpPr>
          <p:spPr>
            <a:xfrm>
              <a:off x="8165608" y="1147010"/>
              <a:ext cx="1532991" cy="1203888"/>
            </a:xfrm>
            <a:prstGeom prst="roundRect">
              <a:avLst>
                <a:gd name="adj" fmla="val 8843"/>
              </a:avLst>
            </a:pr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57" name="TextBox 56">
              <a:extLst>
                <a:ext uri="{FF2B5EF4-FFF2-40B4-BE49-F238E27FC236}">
                  <a16:creationId xmlns="" xmlns:a16="http://schemas.microsoft.com/office/drawing/2014/main" id="{4F09A486-114C-4AB8-8718-1C2123AF01D5}"/>
                </a:ext>
              </a:extLst>
            </p:cNvPr>
            <p:cNvSpPr txBox="1"/>
            <p:nvPr/>
          </p:nvSpPr>
          <p:spPr>
            <a:xfrm>
              <a:off x="8173997" y="1678020"/>
              <a:ext cx="1516211" cy="669414"/>
            </a:xfrm>
            <a:prstGeom prst="rect">
              <a:avLst/>
            </a:prstGeom>
            <a:noFill/>
          </p:spPr>
          <p:txBody>
            <a:bodyPr wrap="square" rtlCol="0">
              <a:spAutoFit/>
            </a:bodyPr>
            <a:lstStyle/>
            <a:p>
              <a:pPr algn="ctr">
                <a:lnSpc>
                  <a:spcPts val="900"/>
                </a:lnSpc>
              </a:pPr>
              <a:r>
                <a:rPr lang="ru-RU" altLang="ko-KR" sz="900" b="1" dirty="0">
                  <a:solidFill>
                    <a:schemeClr val="tx1">
                      <a:lumMod val="75000"/>
                      <a:lumOff val="25000"/>
                    </a:schemeClr>
                  </a:solidFill>
                  <a:cs typeface="Arial" pitchFamily="34" charset="0"/>
                </a:rPr>
                <a:t>Приоритезированный запрос на финансирование сверх выделенной суммы</a:t>
              </a:r>
              <a:endParaRPr lang="ko-KR" altLang="en-US" sz="900" b="1" dirty="0">
                <a:solidFill>
                  <a:schemeClr val="tx1">
                    <a:lumMod val="75000"/>
                    <a:lumOff val="25000"/>
                  </a:schemeClr>
                </a:solidFill>
                <a:cs typeface="Arial" pitchFamily="34" charset="0"/>
              </a:endParaRPr>
            </a:p>
          </p:txBody>
        </p:sp>
      </p:grpSp>
      <p:grpSp>
        <p:nvGrpSpPr>
          <p:cNvPr id="78" name="Group 77">
            <a:extLst>
              <a:ext uri="{FF2B5EF4-FFF2-40B4-BE49-F238E27FC236}">
                <a16:creationId xmlns="" xmlns:a16="http://schemas.microsoft.com/office/drawing/2014/main" id="{ADBC2D88-111A-47EC-B5F5-04165F2A247B}"/>
              </a:ext>
            </a:extLst>
          </p:cNvPr>
          <p:cNvGrpSpPr/>
          <p:nvPr/>
        </p:nvGrpSpPr>
        <p:grpSpPr>
          <a:xfrm>
            <a:off x="5024509" y="2636227"/>
            <a:ext cx="1276766" cy="1203888"/>
            <a:chOff x="5024509" y="2662427"/>
            <a:chExt cx="1276766" cy="1203888"/>
          </a:xfrm>
        </p:grpSpPr>
        <p:sp>
          <p:nvSpPr>
            <p:cNvPr id="58" name="Rounded Rectangle 6">
              <a:extLst>
                <a:ext uri="{FF2B5EF4-FFF2-40B4-BE49-F238E27FC236}">
                  <a16:creationId xmlns="" xmlns:a16="http://schemas.microsoft.com/office/drawing/2014/main" id="{27EE9867-6947-4F26-B73D-89A117D45BA7}"/>
                </a:ext>
              </a:extLst>
            </p:cNvPr>
            <p:cNvSpPr/>
            <p:nvPr/>
          </p:nvSpPr>
          <p:spPr>
            <a:xfrm>
              <a:off x="5027245" y="2662427"/>
              <a:ext cx="1274030" cy="1203888"/>
            </a:xfrm>
            <a:prstGeom prst="roundRect">
              <a:avLst>
                <a:gd name="adj" fmla="val 8843"/>
              </a:avLst>
            </a:prstGeom>
            <a:noFill/>
            <a:ln w="31750">
              <a:solidFill>
                <a:srgbClr val="7EBC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59" name="TextBox 58">
              <a:extLst>
                <a:ext uri="{FF2B5EF4-FFF2-40B4-BE49-F238E27FC236}">
                  <a16:creationId xmlns="" xmlns:a16="http://schemas.microsoft.com/office/drawing/2014/main" id="{F640BEA9-F365-49AF-AB60-57FE59DB61CF}"/>
                </a:ext>
              </a:extLst>
            </p:cNvPr>
            <p:cNvSpPr txBox="1"/>
            <p:nvPr/>
          </p:nvSpPr>
          <p:spPr>
            <a:xfrm>
              <a:off x="5024509" y="3203172"/>
              <a:ext cx="1257250" cy="646331"/>
            </a:xfrm>
            <a:prstGeom prst="rect">
              <a:avLst/>
            </a:prstGeom>
            <a:noFill/>
          </p:spPr>
          <p:txBody>
            <a:bodyPr wrap="square" rtlCol="0">
              <a:spAutoFit/>
            </a:bodyPr>
            <a:lstStyle/>
            <a:p>
              <a:pPr algn="ctr"/>
              <a:r>
                <a:rPr lang="ru-RU" altLang="ko-KR" sz="900" b="1" dirty="0">
                  <a:solidFill>
                    <a:schemeClr val="tx1">
                      <a:lumMod val="75000"/>
                      <a:lumOff val="25000"/>
                    </a:schemeClr>
                  </a:solidFill>
                  <a:cs typeface="Arial" pitchFamily="34" charset="0"/>
                </a:rPr>
                <a:t>Поддержка запроса на финансирование членами СКК</a:t>
              </a:r>
              <a:endParaRPr lang="ko-KR" altLang="en-US" sz="900" b="1" dirty="0">
                <a:solidFill>
                  <a:schemeClr val="tx1">
                    <a:lumMod val="75000"/>
                    <a:lumOff val="25000"/>
                  </a:schemeClr>
                </a:solidFill>
                <a:cs typeface="Arial" pitchFamily="34" charset="0"/>
              </a:endParaRPr>
            </a:p>
          </p:txBody>
        </p:sp>
        <p:pic>
          <p:nvPicPr>
            <p:cNvPr id="73" name="Graphic 72" descr="Pencil">
              <a:extLst>
                <a:ext uri="{FF2B5EF4-FFF2-40B4-BE49-F238E27FC236}">
                  <a16:creationId xmlns="" xmlns:a16="http://schemas.microsoft.com/office/drawing/2014/main" id="{769D8ACE-60D8-4E5A-958D-3D04B20224DB}"/>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5442249" y="2733757"/>
              <a:ext cx="480749" cy="480749"/>
            </a:xfrm>
            <a:prstGeom prst="rect">
              <a:avLst/>
            </a:prstGeom>
          </p:spPr>
        </p:pic>
      </p:grpSp>
      <p:grpSp>
        <p:nvGrpSpPr>
          <p:cNvPr id="80" name="Group 79">
            <a:extLst>
              <a:ext uri="{FF2B5EF4-FFF2-40B4-BE49-F238E27FC236}">
                <a16:creationId xmlns="" xmlns:a16="http://schemas.microsoft.com/office/drawing/2014/main" id="{402D7927-CDDC-40A5-A7C4-B07541CE68A4}"/>
              </a:ext>
            </a:extLst>
          </p:cNvPr>
          <p:cNvGrpSpPr/>
          <p:nvPr/>
        </p:nvGrpSpPr>
        <p:grpSpPr>
          <a:xfrm>
            <a:off x="6587589" y="2636227"/>
            <a:ext cx="1274030" cy="1203888"/>
            <a:chOff x="6587589" y="2636227"/>
            <a:chExt cx="1274030" cy="1203888"/>
          </a:xfrm>
        </p:grpSpPr>
        <p:sp>
          <p:nvSpPr>
            <p:cNvPr id="64" name="Rounded Rectangle 6">
              <a:extLst>
                <a:ext uri="{FF2B5EF4-FFF2-40B4-BE49-F238E27FC236}">
                  <a16:creationId xmlns="" xmlns:a16="http://schemas.microsoft.com/office/drawing/2014/main" id="{C534903E-4F9C-4511-9942-711ED8F23E1C}"/>
                </a:ext>
              </a:extLst>
            </p:cNvPr>
            <p:cNvSpPr/>
            <p:nvPr/>
          </p:nvSpPr>
          <p:spPr>
            <a:xfrm>
              <a:off x="6587589" y="2636227"/>
              <a:ext cx="1274030" cy="1203888"/>
            </a:xfrm>
            <a:prstGeom prst="roundRect">
              <a:avLst>
                <a:gd name="adj" fmla="val 8843"/>
              </a:avLst>
            </a:prstGeom>
            <a:noFill/>
            <a:ln w="31750">
              <a:solidFill>
                <a:srgbClr val="7EBC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65" name="TextBox 64">
              <a:extLst>
                <a:ext uri="{FF2B5EF4-FFF2-40B4-BE49-F238E27FC236}">
                  <a16:creationId xmlns="" xmlns:a16="http://schemas.microsoft.com/office/drawing/2014/main" id="{FBE93463-0251-465E-9215-F429047DA564}"/>
                </a:ext>
              </a:extLst>
            </p:cNvPr>
            <p:cNvSpPr txBox="1"/>
            <p:nvPr/>
          </p:nvSpPr>
          <p:spPr>
            <a:xfrm>
              <a:off x="6604369" y="3320988"/>
              <a:ext cx="1257250" cy="507831"/>
            </a:xfrm>
            <a:prstGeom prst="rect">
              <a:avLst/>
            </a:prstGeom>
            <a:noFill/>
          </p:spPr>
          <p:txBody>
            <a:bodyPr wrap="square" rtlCol="0">
              <a:spAutoFit/>
            </a:bodyPr>
            <a:lstStyle/>
            <a:p>
              <a:pPr algn="ctr"/>
              <a:r>
                <a:rPr lang="ru-RU" altLang="ko-KR" sz="900" b="1" dirty="0">
                  <a:solidFill>
                    <a:schemeClr val="tx1">
                      <a:lumMod val="75000"/>
                      <a:lumOff val="25000"/>
                    </a:schemeClr>
                  </a:solidFill>
                  <a:cs typeface="Arial" pitchFamily="34" charset="0"/>
                </a:rPr>
                <a:t>Отчет СКК о выполнении требований</a:t>
              </a:r>
              <a:endParaRPr lang="ko-KR" altLang="en-US" sz="900" b="1" dirty="0">
                <a:solidFill>
                  <a:schemeClr val="tx1">
                    <a:lumMod val="75000"/>
                    <a:lumOff val="25000"/>
                  </a:schemeClr>
                </a:solidFill>
                <a:cs typeface="Arial" pitchFamily="34" charset="0"/>
              </a:endParaRPr>
            </a:p>
          </p:txBody>
        </p:sp>
        <p:pic>
          <p:nvPicPr>
            <p:cNvPr id="75" name="Graphic 74" descr="Checklist">
              <a:extLst>
                <a:ext uri="{FF2B5EF4-FFF2-40B4-BE49-F238E27FC236}">
                  <a16:creationId xmlns="" xmlns:a16="http://schemas.microsoft.com/office/drawing/2014/main" id="{98BBB1C7-C912-4ABA-9241-210CFA3D718F}"/>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6967597" y="2755283"/>
              <a:ext cx="564645" cy="564645"/>
            </a:xfrm>
            <a:prstGeom prst="rect">
              <a:avLst/>
            </a:prstGeom>
          </p:spPr>
        </p:pic>
      </p:grpSp>
      <p:grpSp>
        <p:nvGrpSpPr>
          <p:cNvPr id="81" name="Group 80">
            <a:extLst>
              <a:ext uri="{FF2B5EF4-FFF2-40B4-BE49-F238E27FC236}">
                <a16:creationId xmlns="" xmlns:a16="http://schemas.microsoft.com/office/drawing/2014/main" id="{0A0465B4-CC6C-4310-8B14-B23D56A947FA}"/>
              </a:ext>
            </a:extLst>
          </p:cNvPr>
          <p:cNvGrpSpPr/>
          <p:nvPr/>
        </p:nvGrpSpPr>
        <p:grpSpPr>
          <a:xfrm>
            <a:off x="8161119" y="2636227"/>
            <a:ext cx="1274030" cy="1203888"/>
            <a:chOff x="8161119" y="2638896"/>
            <a:chExt cx="1274030" cy="1203888"/>
          </a:xfrm>
        </p:grpSpPr>
        <p:sp>
          <p:nvSpPr>
            <p:cNvPr id="66" name="Rounded Rectangle 6">
              <a:extLst>
                <a:ext uri="{FF2B5EF4-FFF2-40B4-BE49-F238E27FC236}">
                  <a16:creationId xmlns="" xmlns:a16="http://schemas.microsoft.com/office/drawing/2014/main" id="{349A299F-790A-4893-B8BE-6ED590A6D93F}"/>
                </a:ext>
              </a:extLst>
            </p:cNvPr>
            <p:cNvSpPr/>
            <p:nvPr/>
          </p:nvSpPr>
          <p:spPr>
            <a:xfrm>
              <a:off x="8161119" y="2638896"/>
              <a:ext cx="1274030" cy="1203888"/>
            </a:xfrm>
            <a:prstGeom prst="roundRect">
              <a:avLst>
                <a:gd name="adj" fmla="val 8843"/>
              </a:avLst>
            </a:prstGeom>
            <a:noFill/>
            <a:ln w="31750">
              <a:solidFill>
                <a:srgbClr val="7EBC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67" name="TextBox 66">
              <a:extLst>
                <a:ext uri="{FF2B5EF4-FFF2-40B4-BE49-F238E27FC236}">
                  <a16:creationId xmlns="" xmlns:a16="http://schemas.microsoft.com/office/drawing/2014/main" id="{9FB6B64F-3626-4E75-BA2D-DBF91416B8A6}"/>
                </a:ext>
              </a:extLst>
            </p:cNvPr>
            <p:cNvSpPr txBox="1"/>
            <p:nvPr/>
          </p:nvSpPr>
          <p:spPr>
            <a:xfrm>
              <a:off x="8177899" y="3287653"/>
              <a:ext cx="1257250" cy="507831"/>
            </a:xfrm>
            <a:prstGeom prst="rect">
              <a:avLst/>
            </a:prstGeom>
            <a:noFill/>
          </p:spPr>
          <p:txBody>
            <a:bodyPr wrap="square" rtlCol="0">
              <a:spAutoFit/>
            </a:bodyPr>
            <a:lstStyle/>
            <a:p>
              <a:pPr algn="ctr"/>
              <a:r>
                <a:rPr lang="ru-RU" altLang="ko-KR" sz="900" b="1" dirty="0">
                  <a:solidFill>
                    <a:schemeClr val="tx1">
                      <a:lumMod val="75000"/>
                      <a:lumOff val="25000"/>
                    </a:schemeClr>
                  </a:solidFill>
                  <a:cs typeface="Arial" pitchFamily="34" charset="0"/>
                </a:rPr>
                <a:t>Документация по совместному финансированию</a:t>
              </a:r>
              <a:endParaRPr lang="ko-KR" altLang="en-US" sz="900" b="1" dirty="0">
                <a:solidFill>
                  <a:schemeClr val="tx1">
                    <a:lumMod val="75000"/>
                    <a:lumOff val="25000"/>
                  </a:schemeClr>
                </a:solidFill>
                <a:cs typeface="Arial" pitchFamily="34" charset="0"/>
              </a:endParaRPr>
            </a:p>
          </p:txBody>
        </p:sp>
        <p:pic>
          <p:nvPicPr>
            <p:cNvPr id="77" name="Graphic 76" descr="Bank check">
              <a:extLst>
                <a:ext uri="{FF2B5EF4-FFF2-40B4-BE49-F238E27FC236}">
                  <a16:creationId xmlns="" xmlns:a16="http://schemas.microsoft.com/office/drawing/2014/main" id="{AA3C3C5B-4F71-4DF5-AE76-DE2202799592}"/>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8460275" y="2762074"/>
              <a:ext cx="692497" cy="692497"/>
            </a:xfrm>
            <a:prstGeom prst="rect">
              <a:avLst/>
            </a:prstGeom>
          </p:spPr>
        </p:pic>
      </p:grpSp>
      <p:grpSp>
        <p:nvGrpSpPr>
          <p:cNvPr id="63" name="Group 62">
            <a:extLst>
              <a:ext uri="{FF2B5EF4-FFF2-40B4-BE49-F238E27FC236}">
                <a16:creationId xmlns="" xmlns:a16="http://schemas.microsoft.com/office/drawing/2014/main" id="{CB5B53D3-2AB6-4618-9109-870C4A65AECA}"/>
              </a:ext>
            </a:extLst>
          </p:cNvPr>
          <p:cNvGrpSpPr/>
          <p:nvPr/>
        </p:nvGrpSpPr>
        <p:grpSpPr>
          <a:xfrm>
            <a:off x="3453715" y="2636227"/>
            <a:ext cx="1274030" cy="1203888"/>
            <a:chOff x="3444988" y="4124867"/>
            <a:chExt cx="1274030" cy="1203888"/>
          </a:xfrm>
        </p:grpSpPr>
        <p:sp>
          <p:nvSpPr>
            <p:cNvPr id="68" name="Rounded Rectangle 6">
              <a:extLst>
                <a:ext uri="{FF2B5EF4-FFF2-40B4-BE49-F238E27FC236}">
                  <a16:creationId xmlns="" xmlns:a16="http://schemas.microsoft.com/office/drawing/2014/main" id="{067451F6-0107-4E96-8918-0847FFEBA8F9}"/>
                </a:ext>
              </a:extLst>
            </p:cNvPr>
            <p:cNvSpPr/>
            <p:nvPr/>
          </p:nvSpPr>
          <p:spPr>
            <a:xfrm>
              <a:off x="3444988" y="4124867"/>
              <a:ext cx="1274030" cy="1203888"/>
            </a:xfrm>
            <a:prstGeom prst="roundRect">
              <a:avLst>
                <a:gd name="adj" fmla="val 8843"/>
              </a:avLst>
            </a:prstGeom>
            <a:noFill/>
            <a:ln w="31750">
              <a:solidFill>
                <a:srgbClr val="7EBC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69" name="TextBox 68">
              <a:extLst>
                <a:ext uri="{FF2B5EF4-FFF2-40B4-BE49-F238E27FC236}">
                  <a16:creationId xmlns="" xmlns:a16="http://schemas.microsoft.com/office/drawing/2014/main" id="{470B9E90-D2F5-403D-8A4A-9CB5BBFA7926}"/>
                </a:ext>
              </a:extLst>
            </p:cNvPr>
            <p:cNvSpPr txBox="1"/>
            <p:nvPr/>
          </p:nvSpPr>
          <p:spPr>
            <a:xfrm>
              <a:off x="3461768" y="4851135"/>
              <a:ext cx="1257250" cy="369332"/>
            </a:xfrm>
            <a:prstGeom prst="rect">
              <a:avLst/>
            </a:prstGeom>
            <a:noFill/>
            <a:ln>
              <a:noFill/>
            </a:ln>
          </p:spPr>
          <p:txBody>
            <a:bodyPr wrap="square" rtlCol="0">
              <a:spAutoFit/>
            </a:bodyPr>
            <a:lstStyle/>
            <a:p>
              <a:pPr algn="ctr"/>
              <a:r>
                <a:rPr lang="ru-RU" altLang="ko-KR" sz="900" b="1" dirty="0">
                  <a:solidFill>
                    <a:schemeClr val="tx1">
                      <a:lumMod val="75000"/>
                      <a:lumOff val="25000"/>
                    </a:schemeClr>
                  </a:solidFill>
                  <a:cs typeface="Arial" pitchFamily="34" charset="0"/>
                </a:rPr>
                <a:t>Таблица основных данных</a:t>
              </a:r>
              <a:endParaRPr lang="ko-KR" altLang="en-US" sz="900" b="1" dirty="0">
                <a:solidFill>
                  <a:schemeClr val="tx1">
                    <a:lumMod val="75000"/>
                    <a:lumOff val="25000"/>
                  </a:schemeClr>
                </a:solidFill>
                <a:cs typeface="Arial" pitchFamily="34" charset="0"/>
              </a:endParaRPr>
            </a:p>
          </p:txBody>
        </p:sp>
        <p:pic>
          <p:nvPicPr>
            <p:cNvPr id="79" name="Graphic 78" descr="Table">
              <a:extLst>
                <a:ext uri="{FF2B5EF4-FFF2-40B4-BE49-F238E27FC236}">
                  <a16:creationId xmlns="" xmlns:a16="http://schemas.microsoft.com/office/drawing/2014/main" id="{A4660F88-D74D-426E-99B0-4D240224221A}"/>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3764310" y="4248045"/>
              <a:ext cx="635385" cy="635385"/>
            </a:xfrm>
            <a:prstGeom prst="rect">
              <a:avLst/>
            </a:prstGeom>
          </p:spPr>
        </p:pic>
      </p:grpSp>
      <p:grpSp>
        <p:nvGrpSpPr>
          <p:cNvPr id="72" name="Group 71">
            <a:extLst>
              <a:ext uri="{FF2B5EF4-FFF2-40B4-BE49-F238E27FC236}">
                <a16:creationId xmlns="" xmlns:a16="http://schemas.microsoft.com/office/drawing/2014/main" id="{88E05315-3A05-4CAE-9E62-53A2AA25D157}"/>
              </a:ext>
            </a:extLst>
          </p:cNvPr>
          <p:cNvGrpSpPr/>
          <p:nvPr/>
        </p:nvGrpSpPr>
        <p:grpSpPr>
          <a:xfrm>
            <a:off x="3495580" y="4130978"/>
            <a:ext cx="1289928" cy="1314766"/>
            <a:chOff x="6425015" y="4199183"/>
            <a:chExt cx="1289928" cy="1203888"/>
          </a:xfrm>
        </p:grpSpPr>
        <p:sp>
          <p:nvSpPr>
            <p:cNvPr id="97" name="Rounded Rectangle 6">
              <a:extLst>
                <a:ext uri="{FF2B5EF4-FFF2-40B4-BE49-F238E27FC236}">
                  <a16:creationId xmlns="" xmlns:a16="http://schemas.microsoft.com/office/drawing/2014/main" id="{C3EF62F1-98BA-4D49-8A0C-851D75F1F200}"/>
                </a:ext>
              </a:extLst>
            </p:cNvPr>
            <p:cNvSpPr/>
            <p:nvPr/>
          </p:nvSpPr>
          <p:spPr>
            <a:xfrm>
              <a:off x="6425015" y="4199183"/>
              <a:ext cx="1274030" cy="1203888"/>
            </a:xfrm>
            <a:prstGeom prst="roundRect">
              <a:avLst>
                <a:gd name="adj" fmla="val 8843"/>
              </a:avLst>
            </a:prstGeom>
            <a:noFill/>
            <a:ln w="31750">
              <a:solidFill>
                <a:srgbClr val="FFA9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pic>
          <p:nvPicPr>
            <p:cNvPr id="99" name="Graphic 98" descr="Map with pin">
              <a:extLst>
                <a:ext uri="{FF2B5EF4-FFF2-40B4-BE49-F238E27FC236}">
                  <a16:creationId xmlns="" xmlns:a16="http://schemas.microsoft.com/office/drawing/2014/main" id="{8990D2B4-312D-4C2D-A273-3BD34F04FBA7}"/>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6751724" y="4210853"/>
              <a:ext cx="620611" cy="620611"/>
            </a:xfrm>
            <a:prstGeom prst="rect">
              <a:avLst/>
            </a:prstGeom>
          </p:spPr>
        </p:pic>
        <p:sp>
          <p:nvSpPr>
            <p:cNvPr id="100" name="TextBox 99">
              <a:extLst>
                <a:ext uri="{FF2B5EF4-FFF2-40B4-BE49-F238E27FC236}">
                  <a16:creationId xmlns="" xmlns:a16="http://schemas.microsoft.com/office/drawing/2014/main" id="{6BF3BBC1-E543-4040-8BBB-DC0571D9324D}"/>
                </a:ext>
              </a:extLst>
            </p:cNvPr>
            <p:cNvSpPr txBox="1"/>
            <p:nvPr/>
          </p:nvSpPr>
          <p:spPr>
            <a:xfrm>
              <a:off x="6451368" y="4818241"/>
              <a:ext cx="1263575" cy="338185"/>
            </a:xfrm>
            <a:prstGeom prst="rect">
              <a:avLst/>
            </a:prstGeom>
            <a:noFill/>
            <a:ln>
              <a:noFill/>
            </a:ln>
          </p:spPr>
          <p:txBody>
            <a:bodyPr wrap="square" rtlCol="0" anchor="t">
              <a:spAutoFit/>
            </a:bodyPr>
            <a:lstStyle/>
            <a:p>
              <a:pPr algn="ctr"/>
              <a:r>
                <a:rPr lang="ru-RU" altLang="ko-KR" sz="900" b="1" dirty="0">
                  <a:solidFill>
                    <a:schemeClr val="tx1">
                      <a:lumMod val="75000"/>
                      <a:lumOff val="25000"/>
                    </a:schemeClr>
                  </a:solidFill>
                  <a:cs typeface="Arial"/>
                </a:rPr>
                <a:t>Схема условий реализации (</a:t>
              </a:r>
              <a:r>
                <a:rPr lang="en-US" altLang="ko-KR" sz="900" b="1" dirty="0">
                  <a:solidFill>
                    <a:schemeClr val="tx1">
                      <a:lumMod val="75000"/>
                      <a:lumOff val="25000"/>
                    </a:schemeClr>
                  </a:solidFill>
                  <a:ea typeface="굴림"/>
                  <a:cs typeface="Arial"/>
                </a:rPr>
                <a:t>1</a:t>
              </a:r>
              <a:r>
                <a:rPr lang="ru-RU" altLang="ko-KR" sz="900" b="1" dirty="0">
                  <a:solidFill>
                    <a:schemeClr val="tx1">
                      <a:lumMod val="75000"/>
                      <a:lumOff val="25000"/>
                    </a:schemeClr>
                  </a:solidFill>
                  <a:ea typeface="굴림"/>
                  <a:cs typeface="Arial"/>
                </a:rPr>
                <a:t>)</a:t>
              </a:r>
              <a:endParaRPr lang="ko-KR" altLang="en-US" sz="900" dirty="0">
                <a:solidFill>
                  <a:schemeClr val="tx1">
                    <a:lumMod val="75000"/>
                    <a:lumOff val="25000"/>
                  </a:schemeClr>
                </a:solidFill>
                <a:ea typeface="굴림"/>
                <a:cs typeface="Arial"/>
              </a:endParaRPr>
            </a:p>
          </p:txBody>
        </p:sp>
      </p:grpSp>
      <p:pic>
        <p:nvPicPr>
          <p:cNvPr id="85" name="Picture 84">
            <a:extLst>
              <a:ext uri="{FF2B5EF4-FFF2-40B4-BE49-F238E27FC236}">
                <a16:creationId xmlns="" xmlns:a16="http://schemas.microsoft.com/office/drawing/2014/main" id="{A1E90F2D-3F2D-4111-8CEF-E0E66D2FDB52}"/>
              </a:ext>
            </a:extLst>
          </p:cNvPr>
          <p:cNvPicPr>
            <a:picLocks noChangeAspect="1"/>
          </p:cNvPicPr>
          <p:nvPr/>
        </p:nvPicPr>
        <p:blipFill>
          <a:blip r:embed="rId20"/>
          <a:stretch>
            <a:fillRect/>
          </a:stretch>
        </p:blipFill>
        <p:spPr>
          <a:xfrm>
            <a:off x="10277002" y="1107546"/>
            <a:ext cx="655821" cy="655821"/>
          </a:xfrm>
          <a:prstGeom prst="rect">
            <a:avLst/>
          </a:prstGeom>
        </p:spPr>
      </p:pic>
      <p:pic>
        <p:nvPicPr>
          <p:cNvPr id="86" name="Picture 85" descr="A close up of a sign&#10;&#10;Description generated with high confidence">
            <a:extLst>
              <a:ext uri="{FF2B5EF4-FFF2-40B4-BE49-F238E27FC236}">
                <a16:creationId xmlns="" xmlns:a16="http://schemas.microsoft.com/office/drawing/2014/main" id="{556847CD-7F71-4795-88F3-0418B0A3B936}"/>
              </a:ext>
            </a:extLst>
          </p:cNvPr>
          <p:cNvPicPr>
            <a:picLocks noChangeAspect="1"/>
          </p:cNvPicPr>
          <p:nvPr/>
        </p:nvPicPr>
        <p:blipFill>
          <a:blip r:embed="rId21"/>
          <a:stretch>
            <a:fillRect/>
          </a:stretch>
        </p:blipFill>
        <p:spPr>
          <a:xfrm>
            <a:off x="5378814" y="1277880"/>
            <a:ext cx="548640" cy="548640"/>
          </a:xfrm>
          <a:prstGeom prst="rect">
            <a:avLst/>
          </a:prstGeom>
        </p:spPr>
      </p:pic>
      <p:sp>
        <p:nvSpPr>
          <p:cNvPr id="24" name="Rounded Rectangle 6">
            <a:extLst>
              <a:ext uri="{FF2B5EF4-FFF2-40B4-BE49-F238E27FC236}">
                <a16:creationId xmlns="" xmlns:a16="http://schemas.microsoft.com/office/drawing/2014/main" id="{324B5407-1B15-148A-021E-944C71C60809}"/>
              </a:ext>
            </a:extLst>
          </p:cNvPr>
          <p:cNvSpPr/>
          <p:nvPr/>
        </p:nvSpPr>
        <p:spPr>
          <a:xfrm>
            <a:off x="8184569" y="4173047"/>
            <a:ext cx="1274030" cy="1284502"/>
          </a:xfrm>
          <a:prstGeom prst="roundRect">
            <a:avLst>
              <a:gd name="adj" fmla="val 8843"/>
            </a:avLst>
          </a:prstGeom>
          <a:noFill/>
          <a:ln w="31750">
            <a:solidFill>
              <a:srgbClr val="FFA9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5" name="Rounded Rectangle 6">
            <a:extLst>
              <a:ext uri="{FF2B5EF4-FFF2-40B4-BE49-F238E27FC236}">
                <a16:creationId xmlns="" xmlns:a16="http://schemas.microsoft.com/office/drawing/2014/main" id="{97C14A25-A091-ADDB-F139-BC05F387D5FD}"/>
              </a:ext>
            </a:extLst>
          </p:cNvPr>
          <p:cNvSpPr/>
          <p:nvPr/>
        </p:nvSpPr>
        <p:spPr>
          <a:xfrm>
            <a:off x="9831061" y="4217917"/>
            <a:ext cx="1600712" cy="1284502"/>
          </a:xfrm>
          <a:prstGeom prst="roundRect">
            <a:avLst>
              <a:gd name="adj" fmla="val 8843"/>
            </a:avLst>
          </a:prstGeom>
          <a:noFill/>
          <a:ln w="31750">
            <a:solidFill>
              <a:srgbClr val="FFA9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8" name="TextBox 27">
            <a:extLst>
              <a:ext uri="{FF2B5EF4-FFF2-40B4-BE49-F238E27FC236}">
                <a16:creationId xmlns="" xmlns:a16="http://schemas.microsoft.com/office/drawing/2014/main" id="{1B603048-0C1D-0D8C-06BD-369F14E2F015}"/>
              </a:ext>
            </a:extLst>
          </p:cNvPr>
          <p:cNvSpPr txBox="1"/>
          <p:nvPr/>
        </p:nvSpPr>
        <p:spPr>
          <a:xfrm>
            <a:off x="8083192" y="4984286"/>
            <a:ext cx="1512167" cy="400687"/>
          </a:xfrm>
          <a:prstGeom prst="rect">
            <a:avLst/>
          </a:prstGeom>
          <a:noFill/>
          <a:ln>
            <a:noFill/>
          </a:ln>
        </p:spPr>
        <p:txBody>
          <a:bodyPr wrap="square" rtlCol="0">
            <a:spAutoFit/>
          </a:bodyPr>
          <a:lstStyle/>
          <a:p>
            <a:pPr algn="ctr">
              <a:lnSpc>
                <a:spcPts val="800"/>
              </a:lnSpc>
            </a:pPr>
            <a:r>
              <a:rPr lang="ru-RU" altLang="ko-KR" sz="900" b="1" dirty="0">
                <a:solidFill>
                  <a:schemeClr val="tx1">
                    <a:lumMod val="75000"/>
                    <a:lumOff val="25000"/>
                  </a:schemeClr>
                </a:solidFill>
                <a:cs typeface="Arial" pitchFamily="34" charset="0"/>
              </a:rPr>
              <a:t>Описательная часть</a:t>
            </a:r>
          </a:p>
          <a:p>
            <a:pPr algn="ctr">
              <a:lnSpc>
                <a:spcPts val="800"/>
              </a:lnSpc>
            </a:pPr>
            <a:r>
              <a:rPr lang="ru-RU" altLang="ko-KR" sz="900" b="1" dirty="0">
                <a:solidFill>
                  <a:schemeClr val="tx1">
                    <a:lumMod val="75000"/>
                    <a:lumOff val="25000"/>
                  </a:schemeClr>
                </a:solidFill>
                <a:cs typeface="Arial" pitchFamily="34" charset="0"/>
              </a:rPr>
              <a:t>странового </a:t>
            </a:r>
          </a:p>
          <a:p>
            <a:pPr algn="ctr">
              <a:lnSpc>
                <a:spcPts val="800"/>
              </a:lnSpc>
            </a:pPr>
            <a:r>
              <a:rPr lang="ru-RU" altLang="ko-KR" sz="900" b="1" dirty="0">
                <a:solidFill>
                  <a:schemeClr val="tx1">
                    <a:lumMod val="75000"/>
                    <a:lumOff val="25000"/>
                  </a:schemeClr>
                </a:solidFill>
                <a:cs typeface="Arial" pitchFamily="34" charset="0"/>
              </a:rPr>
              <a:t>диалога</a:t>
            </a:r>
          </a:p>
        </p:txBody>
      </p:sp>
      <p:sp>
        <p:nvSpPr>
          <p:cNvPr id="29" name="TextBox 28">
            <a:extLst>
              <a:ext uri="{FF2B5EF4-FFF2-40B4-BE49-F238E27FC236}">
                <a16:creationId xmlns="" xmlns:a16="http://schemas.microsoft.com/office/drawing/2014/main" id="{2BE93EB7-C499-077E-A4FA-EFD31C7A07B2}"/>
              </a:ext>
            </a:extLst>
          </p:cNvPr>
          <p:cNvSpPr txBox="1"/>
          <p:nvPr/>
        </p:nvSpPr>
        <p:spPr>
          <a:xfrm>
            <a:off x="9871183" y="4936352"/>
            <a:ext cx="1512167" cy="503279"/>
          </a:xfrm>
          <a:prstGeom prst="rect">
            <a:avLst/>
          </a:prstGeom>
          <a:noFill/>
          <a:ln>
            <a:noFill/>
          </a:ln>
        </p:spPr>
        <p:txBody>
          <a:bodyPr wrap="square" rtlCol="0">
            <a:spAutoFit/>
          </a:bodyPr>
          <a:lstStyle/>
          <a:p>
            <a:pPr algn="ctr">
              <a:lnSpc>
                <a:spcPts val="800"/>
              </a:lnSpc>
            </a:pPr>
            <a:r>
              <a:rPr lang="ru-RU" altLang="ko-KR" sz="900" b="1" dirty="0">
                <a:solidFill>
                  <a:schemeClr val="tx1">
                    <a:lumMod val="75000"/>
                    <a:lumOff val="25000"/>
                  </a:schemeClr>
                </a:solidFill>
                <a:cs typeface="Arial" pitchFamily="34" charset="0"/>
              </a:rPr>
              <a:t>Приоритеты финансирования по мнению гражданского общества и сообществ </a:t>
            </a:r>
          </a:p>
        </p:txBody>
      </p:sp>
      <p:pic>
        <p:nvPicPr>
          <p:cNvPr id="31" name="Picture 30">
            <a:extLst>
              <a:ext uri="{FF2B5EF4-FFF2-40B4-BE49-F238E27FC236}">
                <a16:creationId xmlns="" xmlns:a16="http://schemas.microsoft.com/office/drawing/2014/main" id="{8071307D-EF48-251E-FAE6-5B16DCEC0D1B}"/>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p:blipFill>
        <p:spPr>
          <a:xfrm>
            <a:off x="8535752" y="4196598"/>
            <a:ext cx="696287" cy="698616"/>
          </a:xfrm>
          <a:prstGeom prst="rect">
            <a:avLst/>
          </a:prstGeom>
        </p:spPr>
      </p:pic>
      <p:pic>
        <p:nvPicPr>
          <p:cNvPr id="47" name="Picture 46">
            <a:extLst>
              <a:ext uri="{FF2B5EF4-FFF2-40B4-BE49-F238E27FC236}">
                <a16:creationId xmlns="" xmlns:a16="http://schemas.microsoft.com/office/drawing/2014/main" id="{D2648E19-F631-084F-2BA7-BD7AE4594F4F}"/>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p:blipFill>
        <p:spPr>
          <a:xfrm>
            <a:off x="10215670" y="4255248"/>
            <a:ext cx="740832" cy="695409"/>
          </a:xfrm>
          <a:prstGeom prst="rect">
            <a:avLst/>
          </a:prstGeom>
        </p:spPr>
      </p:pic>
      <p:sp>
        <p:nvSpPr>
          <p:cNvPr id="71" name="TextBox 70">
            <a:extLst>
              <a:ext uri="{FF2B5EF4-FFF2-40B4-BE49-F238E27FC236}">
                <a16:creationId xmlns="" xmlns:a16="http://schemas.microsoft.com/office/drawing/2014/main" id="{105455A6-AD1E-05A5-6A8C-1349ACA0B48F}"/>
              </a:ext>
            </a:extLst>
          </p:cNvPr>
          <p:cNvSpPr txBox="1"/>
          <p:nvPr/>
        </p:nvSpPr>
        <p:spPr>
          <a:xfrm>
            <a:off x="8100728" y="97201"/>
            <a:ext cx="3496352" cy="430887"/>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ru-RU" sz="1100" b="1" i="0" u="none" baseline="0" dirty="0">
                <a:solidFill>
                  <a:prstClr val="black"/>
                </a:solidFill>
                <a:latin typeface="Arial"/>
                <a:ea typeface="Arial"/>
                <a:cs typeface="Arial"/>
              </a:rPr>
              <a:t>: новое</a:t>
            </a:r>
            <a:r>
              <a:rPr kumimoji="0" lang="ru-RU" sz="1100" b="1" i="0" u="none" strike="noStrike" kern="1200" cap="none" spc="0" normalizeH="0" baseline="0" dirty="0">
                <a:ln>
                  <a:noFill/>
                </a:ln>
                <a:solidFill>
                  <a:prstClr val="black"/>
                </a:solidFill>
                <a:effectLst/>
                <a:uLnTx/>
                <a:uFillTx/>
                <a:latin typeface="Arial"/>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100" b="1" i="0" u="none" strike="noStrike" kern="1200" cap="none" spc="0" normalizeH="0" baseline="0" noProof="0" dirty="0">
              <a:ln>
                <a:noFill/>
              </a:ln>
              <a:solidFill>
                <a:prstClr val="black"/>
              </a:solidFill>
              <a:effectLst/>
              <a:uLnTx/>
              <a:uFillTx/>
              <a:latin typeface="Arial"/>
              <a:ea typeface="+mn-ea"/>
              <a:cs typeface="Arial"/>
            </a:endParaRPr>
          </a:p>
        </p:txBody>
      </p:sp>
      <p:sp>
        <p:nvSpPr>
          <p:cNvPr id="83" name="TextBox 82">
            <a:extLst>
              <a:ext uri="{FF2B5EF4-FFF2-40B4-BE49-F238E27FC236}">
                <a16:creationId xmlns="" xmlns:a16="http://schemas.microsoft.com/office/drawing/2014/main" id="{A88E17FD-C47C-97F0-8C3F-0E22F636171C}"/>
              </a:ext>
            </a:extLst>
          </p:cNvPr>
          <p:cNvSpPr txBox="1"/>
          <p:nvPr/>
        </p:nvSpPr>
        <p:spPr>
          <a:xfrm>
            <a:off x="8515810" y="362417"/>
            <a:ext cx="3496352" cy="430887"/>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ru-RU" sz="1100" b="1" i="0" u="none" baseline="0" dirty="0">
                <a:solidFill>
                  <a:prstClr val="black"/>
                </a:solidFill>
                <a:latin typeface="Arial"/>
                <a:ea typeface="Arial"/>
                <a:cs typeface="Arial"/>
              </a:rPr>
              <a:t>: обновленное</a:t>
            </a:r>
            <a:endParaRPr kumimoji="0" lang="ru-RU" sz="11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ru-RU" sz="1100" b="1" i="0" u="none" strike="noStrike" kern="1200" cap="none" spc="0" normalizeH="0" baseline="0" noProof="0" dirty="0">
              <a:ln>
                <a:noFill/>
              </a:ln>
              <a:solidFill>
                <a:prstClr val="black"/>
              </a:solidFill>
              <a:effectLst/>
              <a:uLnTx/>
              <a:uFillTx/>
              <a:latin typeface="Arial"/>
              <a:ea typeface="+mn-ea"/>
              <a:cs typeface="Arial"/>
            </a:endParaRPr>
          </a:p>
        </p:txBody>
      </p:sp>
      <p:pic>
        <p:nvPicPr>
          <p:cNvPr id="84" name="Graphic 83" descr="Звездочка с однотонной заливкой">
            <a:extLst>
              <a:ext uri="{FF2B5EF4-FFF2-40B4-BE49-F238E27FC236}">
                <a16:creationId xmlns="" xmlns:a16="http://schemas.microsoft.com/office/drawing/2014/main" id="{64D7F535-9853-5F9F-D1A0-7B6B0A6C0127}"/>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tretch>
            <a:fillRect/>
          </a:stretch>
        </p:blipFill>
        <p:spPr>
          <a:xfrm>
            <a:off x="10692046" y="64026"/>
            <a:ext cx="248619" cy="248619"/>
          </a:xfrm>
          <a:prstGeom prst="rect">
            <a:avLst/>
          </a:prstGeom>
        </p:spPr>
      </p:pic>
      <p:pic>
        <p:nvPicPr>
          <p:cNvPr id="87" name="Graphic 86" descr="Звездочка с однотонной заливкой">
            <a:extLst>
              <a:ext uri="{FF2B5EF4-FFF2-40B4-BE49-F238E27FC236}">
                <a16:creationId xmlns="" xmlns:a16="http://schemas.microsoft.com/office/drawing/2014/main" id="{F7867FA1-83A4-FAE5-DD0E-7F4C0AF10976}"/>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tretch>
            <a:fillRect/>
          </a:stretch>
        </p:blipFill>
        <p:spPr>
          <a:xfrm>
            <a:off x="10686080" y="381903"/>
            <a:ext cx="248619" cy="248619"/>
          </a:xfrm>
          <a:prstGeom prst="rect">
            <a:avLst/>
          </a:prstGeom>
        </p:spPr>
      </p:pic>
      <p:pic>
        <p:nvPicPr>
          <p:cNvPr id="88" name="Graphic 87" descr="Звездочка с однотонной заливкой">
            <a:extLst>
              <a:ext uri="{FF2B5EF4-FFF2-40B4-BE49-F238E27FC236}">
                <a16:creationId xmlns="" xmlns:a16="http://schemas.microsoft.com/office/drawing/2014/main" id="{61D83749-ADBE-BCB4-9BBB-97C9B35E9435}"/>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tretch>
            <a:fillRect/>
          </a:stretch>
        </p:blipFill>
        <p:spPr>
          <a:xfrm>
            <a:off x="2312333" y="2706329"/>
            <a:ext cx="248619" cy="248619"/>
          </a:xfrm>
          <a:prstGeom prst="rect">
            <a:avLst/>
          </a:prstGeom>
        </p:spPr>
      </p:pic>
      <p:pic>
        <p:nvPicPr>
          <p:cNvPr id="89" name="Graphic 88" descr="Звездочка с однотонной заливкой">
            <a:extLst>
              <a:ext uri="{FF2B5EF4-FFF2-40B4-BE49-F238E27FC236}">
                <a16:creationId xmlns="" xmlns:a16="http://schemas.microsoft.com/office/drawing/2014/main" id="{E7FF9F1E-E2F1-3DD5-6184-2A0C76794A9E}"/>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tretch>
            <a:fillRect/>
          </a:stretch>
        </p:blipFill>
        <p:spPr>
          <a:xfrm>
            <a:off x="3537976" y="2738405"/>
            <a:ext cx="248619" cy="248619"/>
          </a:xfrm>
          <a:prstGeom prst="rect">
            <a:avLst/>
          </a:prstGeom>
        </p:spPr>
      </p:pic>
      <p:pic>
        <p:nvPicPr>
          <p:cNvPr id="90" name="Graphic 89">
            <a:extLst>
              <a:ext uri="{FF2B5EF4-FFF2-40B4-BE49-F238E27FC236}">
                <a16:creationId xmlns="" xmlns:a16="http://schemas.microsoft.com/office/drawing/2014/main" id="{046045BD-3217-60EE-9F12-132D6A277EAD}"/>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p:blipFill>
        <p:spPr>
          <a:xfrm rot="10800000" flipH="1" flipV="1">
            <a:off x="9201038" y="4275958"/>
            <a:ext cx="203268" cy="203268"/>
          </a:xfrm>
          <a:prstGeom prst="rect">
            <a:avLst/>
          </a:prstGeom>
        </p:spPr>
      </p:pic>
      <p:pic>
        <p:nvPicPr>
          <p:cNvPr id="91" name="Graphic 90">
            <a:extLst>
              <a:ext uri="{FF2B5EF4-FFF2-40B4-BE49-F238E27FC236}">
                <a16:creationId xmlns="" xmlns:a16="http://schemas.microsoft.com/office/drawing/2014/main" id="{8B2E8899-6493-CEDE-6B53-B7600D77346C}"/>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p:blipFill>
        <p:spPr>
          <a:xfrm rot="10800000" flipH="1" flipV="1">
            <a:off x="11027911" y="4275959"/>
            <a:ext cx="203268" cy="203268"/>
          </a:xfrm>
          <a:prstGeom prst="rect">
            <a:avLst/>
          </a:prstGeom>
        </p:spPr>
      </p:pic>
    </p:spTree>
    <p:custDataLst>
      <p:tags r:id="rId2"/>
    </p:custDataLst>
    <p:extLst>
      <p:ext uri="{BB962C8B-B14F-4D97-AF65-F5344CB8AC3E}">
        <p14:creationId xmlns:p14="http://schemas.microsoft.com/office/powerpoint/2010/main" val="113074818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0833617A-E1BD-47B5-9DED-3373E835A2D8}"/>
              </a:ext>
            </a:extLst>
          </p:cNvPr>
          <p:cNvSpPr/>
          <p:nvPr/>
        </p:nvSpPr>
        <p:spPr>
          <a:xfrm>
            <a:off x="2545472" y="2844367"/>
            <a:ext cx="2234164"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7" name="Object 6" hidden="1">
            <a:extLst>
              <a:ext uri="{FF2B5EF4-FFF2-40B4-BE49-F238E27FC236}">
                <a16:creationId xmlns="" xmlns:a16="http://schemas.microsoft.com/office/drawing/2014/main" id="{D5F61F9E-145B-49AD-BCDA-30DBF16B7482}"/>
              </a:ext>
            </a:extLst>
          </p:cNvPr>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0250" name="think-cell Slide" r:id="rId7" imgW="306" imgH="306" progId="TCLayout.ActiveDocument.1">
                  <p:embed/>
                </p:oleObj>
              </mc:Choice>
              <mc:Fallback>
                <p:oleObj name="think-cell Slide" r:id="rId7" imgW="306" imgH="306" progId="TCLayout.ActiveDocument.1">
                  <p:embed/>
                  <p:pic>
                    <p:nvPicPr>
                      <p:cNvPr id="7" name="Object 6" hidden="1">
                        <a:extLst>
                          <a:ext uri="{FF2B5EF4-FFF2-40B4-BE49-F238E27FC236}">
                            <a16:creationId xmlns="" xmlns:a16="http://schemas.microsoft.com/office/drawing/2014/main" id="{D5F61F9E-145B-49AD-BCDA-30DBF16B7482}"/>
                          </a:ext>
                        </a:extLst>
                      </p:cNvPr>
                      <p:cNvPicPr/>
                      <p:nvPr/>
                    </p:nvPicPr>
                    <p:blipFill>
                      <a:blip r:embed="rId8"/>
                      <a:stretch>
                        <a:fillRect/>
                      </a:stretch>
                    </p:blipFill>
                    <p:spPr>
                      <a:xfrm>
                        <a:off x="1589" y="1589"/>
                        <a:ext cx="1588" cy="1588"/>
                      </a:xfrm>
                      <a:prstGeom prst="rect">
                        <a:avLst/>
                      </a:prstGeom>
                    </p:spPr>
                  </p:pic>
                </p:oleObj>
              </mc:Fallback>
            </mc:AlternateContent>
          </a:graphicData>
        </a:graphic>
      </p:graphicFrame>
      <p:sp>
        <p:nvSpPr>
          <p:cNvPr id="6" name="Rectangle 5" hidden="1">
            <a:extLst>
              <a:ext uri="{FF2B5EF4-FFF2-40B4-BE49-F238E27FC236}">
                <a16:creationId xmlns="" xmlns:a16="http://schemas.microsoft.com/office/drawing/2014/main" id="{359978E1-FD23-4D10-AFFB-C8A6DE2543F2}"/>
              </a:ext>
            </a:extLst>
          </p:cNvPr>
          <p:cNvSpPr/>
          <p:nvPr>
            <p:custDataLst>
              <p:tags r:id="rId4"/>
            </p:custDataLst>
          </p:nvPr>
        </p:nvSpPr>
        <p:spPr>
          <a:xfrm>
            <a:off x="1" y="1"/>
            <a:ext cx="158751" cy="158751"/>
          </a:xfrm>
          <a:prstGeom prst="rect">
            <a:avLst/>
          </a:prstGeom>
          <a:solidFill>
            <a:srgbClr val="FFAA2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5" name="Title 1">
            <a:extLst>
              <a:ext uri="{FF2B5EF4-FFF2-40B4-BE49-F238E27FC236}">
                <a16:creationId xmlns="" xmlns:a16="http://schemas.microsoft.com/office/drawing/2014/main" id="{6773CBAB-C879-4F91-8753-AD470CFD3345}"/>
              </a:ext>
            </a:extLst>
          </p:cNvPr>
          <p:cNvSpPr>
            <a:spLocks noGrp="1"/>
          </p:cNvSpPr>
          <p:nvPr>
            <p:ph type="title"/>
          </p:nvPr>
        </p:nvSpPr>
        <p:spPr>
          <a:xfrm>
            <a:off x="512018" y="253963"/>
            <a:ext cx="10422682" cy="730788"/>
          </a:xfrm>
        </p:spPr>
        <p:txBody>
          <a:bodyPr vert="horz"/>
          <a:lstStyle/>
          <a:p>
            <a:pPr algn="l" rtl="0"/>
            <a:r>
              <a:rPr lang="ru-RU" sz="3200" b="0" i="0" u="none" baseline="0" dirty="0"/>
              <a:t>При наличии приложений/ при наличии применимых приложений</a:t>
            </a:r>
            <a:endParaRPr lang="ru-RU" sz="3200" dirty="0">
              <a:latin typeface="+mn-lt"/>
            </a:endParaRPr>
          </a:p>
        </p:txBody>
      </p:sp>
      <p:grpSp>
        <p:nvGrpSpPr>
          <p:cNvPr id="74" name="Group 73">
            <a:extLst>
              <a:ext uri="{FF2B5EF4-FFF2-40B4-BE49-F238E27FC236}">
                <a16:creationId xmlns="" xmlns:a16="http://schemas.microsoft.com/office/drawing/2014/main" id="{2DB737D5-194A-9C47-91AB-6C46FC377EE5}"/>
              </a:ext>
            </a:extLst>
          </p:cNvPr>
          <p:cNvGrpSpPr/>
          <p:nvPr/>
        </p:nvGrpSpPr>
        <p:grpSpPr>
          <a:xfrm>
            <a:off x="4540433" y="2177400"/>
            <a:ext cx="2234164" cy="1727490"/>
            <a:chOff x="1629906" y="1177160"/>
            <a:chExt cx="1907602" cy="1314557"/>
          </a:xfrm>
        </p:grpSpPr>
        <p:sp>
          <p:nvSpPr>
            <p:cNvPr id="75" name="TextBox 74">
              <a:extLst>
                <a:ext uri="{FF2B5EF4-FFF2-40B4-BE49-F238E27FC236}">
                  <a16:creationId xmlns="" xmlns:a16="http://schemas.microsoft.com/office/drawing/2014/main" id="{3EE93590-4EE9-25B7-F55D-EB5E78BC2B58}"/>
                </a:ext>
              </a:extLst>
            </p:cNvPr>
            <p:cNvSpPr txBox="1"/>
            <p:nvPr/>
          </p:nvSpPr>
          <p:spPr>
            <a:xfrm>
              <a:off x="1629906" y="1177160"/>
              <a:ext cx="1907602" cy="4616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dirty="0">
                  <a:ln>
                    <a:noFill/>
                  </a:ln>
                  <a:solidFill>
                    <a:prstClr val="black"/>
                  </a:solidFill>
                  <a:effectLst/>
                  <a:uLnTx/>
                  <a:uFillTx/>
                  <a:latin typeface="Arial Black"/>
                  <a:ea typeface="+mn-ea"/>
                  <a:cs typeface="+mn-cs"/>
                </a:rPr>
                <a:t>Гендерная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dirty="0">
                  <a:ln>
                    <a:noFill/>
                  </a:ln>
                  <a:solidFill>
                    <a:prstClr val="black"/>
                  </a:solidFill>
                  <a:effectLst/>
                  <a:uLnTx/>
                  <a:uFillTx/>
                  <a:latin typeface="Arial Black"/>
                  <a:ea typeface="+mn-ea"/>
                  <a:cs typeface="+mn-cs"/>
                </a:rPr>
                <a:t>оценка</a:t>
              </a:r>
            </a:p>
          </p:txBody>
        </p:sp>
        <p:pic>
          <p:nvPicPr>
            <p:cNvPr id="76" name="Picture 75">
              <a:extLst>
                <a:ext uri="{FF2B5EF4-FFF2-40B4-BE49-F238E27FC236}">
                  <a16:creationId xmlns="" xmlns:a16="http://schemas.microsoft.com/office/drawing/2014/main" id="{D19FE5C1-AFB0-7B30-7F7F-45AAE461F08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155740" y="1620725"/>
              <a:ext cx="870992" cy="870992"/>
            </a:xfrm>
            <a:prstGeom prst="rect">
              <a:avLst/>
            </a:prstGeom>
          </p:spPr>
        </p:pic>
      </p:grpSp>
      <p:grpSp>
        <p:nvGrpSpPr>
          <p:cNvPr id="77" name="Group 76">
            <a:extLst>
              <a:ext uri="{FF2B5EF4-FFF2-40B4-BE49-F238E27FC236}">
                <a16:creationId xmlns="" xmlns:a16="http://schemas.microsoft.com/office/drawing/2014/main" id="{CDC06A17-1646-F0D6-51AB-6ACDE753A86E}"/>
              </a:ext>
            </a:extLst>
          </p:cNvPr>
          <p:cNvGrpSpPr/>
          <p:nvPr/>
        </p:nvGrpSpPr>
        <p:grpSpPr>
          <a:xfrm>
            <a:off x="1207036" y="2283015"/>
            <a:ext cx="2470000" cy="1659682"/>
            <a:chOff x="1078338" y="1212320"/>
            <a:chExt cx="1907602" cy="1285475"/>
          </a:xfrm>
        </p:grpSpPr>
        <p:sp>
          <p:nvSpPr>
            <p:cNvPr id="78" name="TextBox 77">
              <a:extLst>
                <a:ext uri="{FF2B5EF4-FFF2-40B4-BE49-F238E27FC236}">
                  <a16:creationId xmlns="" xmlns:a16="http://schemas.microsoft.com/office/drawing/2014/main" id="{CB81892C-945B-4CEB-A00D-1FCEACC41A8A}"/>
                </a:ext>
              </a:extLst>
            </p:cNvPr>
            <p:cNvSpPr txBox="1"/>
            <p:nvPr/>
          </p:nvSpPr>
          <p:spPr>
            <a:xfrm>
              <a:off x="1078338" y="1212320"/>
              <a:ext cx="1907602" cy="4616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dirty="0">
                  <a:ln>
                    <a:noFill/>
                  </a:ln>
                  <a:solidFill>
                    <a:prstClr val="black"/>
                  </a:solidFill>
                  <a:effectLst/>
                  <a:uLnTx/>
                  <a:uFillTx/>
                  <a:latin typeface="Arial Black"/>
                  <a:ea typeface="+mn-ea"/>
                  <a:cs typeface="+mn-cs"/>
                </a:rPr>
                <a:t>Оценка соблюдения прав человека</a:t>
              </a:r>
            </a:p>
          </p:txBody>
        </p:sp>
        <p:pic>
          <p:nvPicPr>
            <p:cNvPr id="79" name="Picture 78">
              <a:extLst>
                <a:ext uri="{FF2B5EF4-FFF2-40B4-BE49-F238E27FC236}">
                  <a16:creationId xmlns="" xmlns:a16="http://schemas.microsoft.com/office/drawing/2014/main" id="{B53054C6-67D5-CCEB-0791-9A542394FAE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592191" y="1629697"/>
              <a:ext cx="870992" cy="868098"/>
            </a:xfrm>
            <a:prstGeom prst="rect">
              <a:avLst/>
            </a:prstGeom>
          </p:spPr>
        </p:pic>
      </p:grpSp>
      <p:grpSp>
        <p:nvGrpSpPr>
          <p:cNvPr id="107" name="Group 106">
            <a:extLst>
              <a:ext uri="{FF2B5EF4-FFF2-40B4-BE49-F238E27FC236}">
                <a16:creationId xmlns="" xmlns:a16="http://schemas.microsoft.com/office/drawing/2014/main" id="{666CA10E-D258-4EB9-16EA-F32D7CB80EA1}"/>
              </a:ext>
            </a:extLst>
          </p:cNvPr>
          <p:cNvGrpSpPr/>
          <p:nvPr/>
        </p:nvGrpSpPr>
        <p:grpSpPr>
          <a:xfrm>
            <a:off x="8251872" y="2048076"/>
            <a:ext cx="2789311" cy="1911107"/>
            <a:chOff x="2528096" y="951068"/>
            <a:chExt cx="2381605" cy="1501121"/>
          </a:xfrm>
        </p:grpSpPr>
        <p:sp>
          <p:nvSpPr>
            <p:cNvPr id="108" name="TextBox 107">
              <a:extLst>
                <a:ext uri="{FF2B5EF4-FFF2-40B4-BE49-F238E27FC236}">
                  <a16:creationId xmlns="" xmlns:a16="http://schemas.microsoft.com/office/drawing/2014/main" id="{F30D083F-F778-3AF4-4C6A-9240884E6D73}"/>
                </a:ext>
              </a:extLst>
            </p:cNvPr>
            <p:cNvSpPr txBox="1"/>
            <p:nvPr/>
          </p:nvSpPr>
          <p:spPr>
            <a:xfrm>
              <a:off x="2528096" y="951068"/>
              <a:ext cx="2381605" cy="65272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dirty="0">
                  <a:ln>
                    <a:noFill/>
                  </a:ln>
                  <a:solidFill>
                    <a:prstClr val="black"/>
                  </a:solidFill>
                  <a:effectLst/>
                  <a:uLnTx/>
                  <a:uFillTx/>
                  <a:latin typeface="Arial Black"/>
                  <a:ea typeface="+mn-ea"/>
                  <a:cs typeface="+mn-cs"/>
                </a:rPr>
                <a:t>Оценка рисков сексуальной эксплуатации, сексуальных домогательств и надругательств</a:t>
              </a:r>
            </a:p>
          </p:txBody>
        </p:sp>
        <p:pic>
          <p:nvPicPr>
            <p:cNvPr id="109" name="Picture 108">
              <a:extLst>
                <a:ext uri="{FF2B5EF4-FFF2-40B4-BE49-F238E27FC236}">
                  <a16:creationId xmlns="" xmlns:a16="http://schemas.microsoft.com/office/drawing/2014/main" id="{8CC56148-586B-DF8F-DB6E-53E96A2CDFB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213166" y="1581197"/>
              <a:ext cx="870992" cy="870992"/>
            </a:xfrm>
            <a:prstGeom prst="rect">
              <a:avLst/>
            </a:prstGeom>
          </p:spPr>
        </p:pic>
      </p:grpSp>
      <p:sp>
        <p:nvSpPr>
          <p:cNvPr id="115" name="Slide Number Placeholder 1">
            <a:extLst>
              <a:ext uri="{FF2B5EF4-FFF2-40B4-BE49-F238E27FC236}">
                <a16:creationId xmlns="" xmlns:a16="http://schemas.microsoft.com/office/drawing/2014/main" id="{A91D4CDF-1149-6663-5470-12EFBE945ADC}"/>
              </a:ext>
            </a:extLst>
          </p:cNvPr>
          <p:cNvSpPr>
            <a:spLocks noGrp="1"/>
          </p:cNvSpPr>
          <p:nvPr>
            <p:ph type="sldNum" sz="quarter" idx="12"/>
          </p:nvPr>
        </p:nvSpPr>
        <p:spPr>
          <a:xfrm>
            <a:off x="10934700" y="6203950"/>
            <a:ext cx="8973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AA7032-8CB7-40F4-9CB9-A644B8ADA1F8}" type="slidenum">
              <a:rPr kumimoji="0" sz="1000" b="0" i="0" u="none" strike="noStrike" kern="1200" cap="none" spc="0" normalizeH="0" baseline="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ru-RU" sz="1000" b="0" i="0" u="none" strike="noStrike" kern="1200" cap="none" spc="0" normalizeH="0" baseline="0" noProof="0" dirty="0">
              <a:ln>
                <a:noFill/>
              </a:ln>
              <a:solidFill>
                <a:prstClr val="black"/>
              </a:solidFill>
              <a:effectLst/>
              <a:uLnTx/>
              <a:uFillTx/>
              <a:latin typeface="Arial Black"/>
              <a:ea typeface="+mn-ea"/>
              <a:cs typeface="+mn-cs"/>
            </a:endParaRPr>
          </a:p>
        </p:txBody>
      </p:sp>
      <p:sp>
        <p:nvSpPr>
          <p:cNvPr id="2" name="Rounded Rectangle 6">
            <a:extLst>
              <a:ext uri="{FF2B5EF4-FFF2-40B4-BE49-F238E27FC236}">
                <a16:creationId xmlns="" xmlns:a16="http://schemas.microsoft.com/office/drawing/2014/main" id="{33A306EC-51CE-D34E-6F33-AC110AE16478}"/>
              </a:ext>
            </a:extLst>
          </p:cNvPr>
          <p:cNvSpPr/>
          <p:nvPr/>
        </p:nvSpPr>
        <p:spPr>
          <a:xfrm>
            <a:off x="1089748" y="2127262"/>
            <a:ext cx="2659331" cy="1799334"/>
          </a:xfrm>
          <a:prstGeom prst="roundRect">
            <a:avLst>
              <a:gd name="adj" fmla="val 8843"/>
            </a:avLst>
          </a:prstGeom>
          <a:no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3" name="Rounded Rectangle 6">
            <a:extLst>
              <a:ext uri="{FF2B5EF4-FFF2-40B4-BE49-F238E27FC236}">
                <a16:creationId xmlns="" xmlns:a16="http://schemas.microsoft.com/office/drawing/2014/main" id="{59B105AC-DBCD-63DF-C086-B529E5A69781}"/>
              </a:ext>
            </a:extLst>
          </p:cNvPr>
          <p:cNvSpPr/>
          <p:nvPr/>
        </p:nvSpPr>
        <p:spPr>
          <a:xfrm>
            <a:off x="4529616" y="2127262"/>
            <a:ext cx="2659331" cy="1799334"/>
          </a:xfrm>
          <a:prstGeom prst="roundRect">
            <a:avLst>
              <a:gd name="adj" fmla="val 8843"/>
            </a:avLst>
          </a:prstGeom>
          <a:no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 name="Rounded Rectangle 6">
            <a:extLst>
              <a:ext uri="{FF2B5EF4-FFF2-40B4-BE49-F238E27FC236}">
                <a16:creationId xmlns="" xmlns:a16="http://schemas.microsoft.com/office/drawing/2014/main" id="{920B1601-F37D-6C47-29F2-BD4377E37670}"/>
              </a:ext>
            </a:extLst>
          </p:cNvPr>
          <p:cNvSpPr/>
          <p:nvPr/>
        </p:nvSpPr>
        <p:spPr>
          <a:xfrm>
            <a:off x="8325633" y="2105556"/>
            <a:ext cx="2659331" cy="1799334"/>
          </a:xfrm>
          <a:prstGeom prst="roundRect">
            <a:avLst>
              <a:gd name="adj" fmla="val 8843"/>
            </a:avLst>
          </a:prstGeom>
          <a:no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pic>
        <p:nvPicPr>
          <p:cNvPr id="8" name="Graphic 7" descr="Star with solid fill">
            <a:extLst>
              <a:ext uri="{FF2B5EF4-FFF2-40B4-BE49-F238E27FC236}">
                <a16:creationId xmlns="" xmlns:a16="http://schemas.microsoft.com/office/drawing/2014/main" id="{13257419-ADC5-2A2F-C868-BCF8EE4BE07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6431025" y="3312026"/>
            <a:ext cx="553637" cy="553637"/>
          </a:xfrm>
          <a:prstGeom prst="rect">
            <a:avLst/>
          </a:prstGeom>
        </p:spPr>
      </p:pic>
      <p:pic>
        <p:nvPicPr>
          <p:cNvPr id="9" name="Graphic 8" descr="Star with solid fill">
            <a:extLst>
              <a:ext uri="{FF2B5EF4-FFF2-40B4-BE49-F238E27FC236}">
                <a16:creationId xmlns="" xmlns:a16="http://schemas.microsoft.com/office/drawing/2014/main" id="{A8737F4A-29F6-4AA6-0FD1-9B6CC8C8DE7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10169826" y="3316760"/>
            <a:ext cx="553637" cy="553637"/>
          </a:xfrm>
          <a:prstGeom prst="rect">
            <a:avLst/>
          </a:prstGeom>
        </p:spPr>
      </p:pic>
      <p:pic>
        <p:nvPicPr>
          <p:cNvPr id="10" name="Graphic 9" descr="Star with solid fill">
            <a:extLst>
              <a:ext uri="{FF2B5EF4-FFF2-40B4-BE49-F238E27FC236}">
                <a16:creationId xmlns="" xmlns:a16="http://schemas.microsoft.com/office/drawing/2014/main" id="{72FA4A1B-3EA4-397D-5D93-18A7BF850F1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2952805" y="3360651"/>
            <a:ext cx="553637" cy="553637"/>
          </a:xfrm>
          <a:prstGeom prst="rect">
            <a:avLst/>
          </a:prstGeom>
        </p:spPr>
      </p:pic>
    </p:spTree>
    <p:custDataLst>
      <p:tags r:id="rId2"/>
    </p:custDataLst>
    <p:extLst>
      <p:ext uri="{BB962C8B-B14F-4D97-AF65-F5344CB8AC3E}">
        <p14:creationId xmlns:p14="http://schemas.microsoft.com/office/powerpoint/2010/main" val="3963228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AB56FAE4-0C7F-4134-B337-2E478DE4BEB1}"/>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4" name="think-cell Slide" r:id="rId7" imgW="360" imgH="360" progId="TCLayout.ActiveDocument.1">
                  <p:embed/>
                </p:oleObj>
              </mc:Choice>
              <mc:Fallback>
                <p:oleObj name="think-cell Slide" r:id="rId7" imgW="360" imgH="360" progId="TCLayout.ActiveDocument.1">
                  <p:embed/>
                  <p:pic>
                    <p:nvPicPr>
                      <p:cNvPr id="6" name="Object 5" hidden="1">
                        <a:extLst>
                          <a:ext uri="{FF2B5EF4-FFF2-40B4-BE49-F238E27FC236}">
                            <a16:creationId xmlns="" xmlns:a16="http://schemas.microsoft.com/office/drawing/2014/main" id="{AB56FAE4-0C7F-4134-B337-2E478DE4BEB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 xmlns:a16="http://schemas.microsoft.com/office/drawing/2014/main" id="{19C14EE0-3EAF-45B8-B542-23C7064A5AE3}"/>
              </a:ext>
            </a:extLst>
          </p:cNvPr>
          <p:cNvSpPr/>
          <p:nvPr>
            <p:custDataLst>
              <p:tags r:id="rId4"/>
            </p:custDataLst>
          </p:nvPr>
        </p:nvSpPr>
        <p:spPr>
          <a:xfrm>
            <a:off x="0" y="0"/>
            <a:ext cx="158750" cy="158750"/>
          </a:xfrm>
          <a:prstGeom prst="rect">
            <a:avLst/>
          </a:prstGeom>
          <a:solidFill>
            <a:srgbClr val="FFAA2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lnSpc>
                <a:spcPct val="90000"/>
              </a:lnSpc>
              <a:spcBef>
                <a:spcPct val="0"/>
              </a:spcBef>
              <a:spcAft>
                <a:spcPct val="0"/>
              </a:spcAft>
            </a:pPr>
            <a:endParaRPr lang="ru-RU" sz="3000" dirty="0">
              <a:latin typeface="Arial" panose="020B0604020202020204" pitchFamily="34" charset="0"/>
              <a:ea typeface="+mj-ea"/>
              <a:cs typeface="+mj-cs"/>
              <a:sym typeface="Arial" panose="020B0604020202020204" pitchFamily="34" charset="0"/>
            </a:endParaRPr>
          </a:p>
        </p:txBody>
      </p:sp>
      <p:sp>
        <p:nvSpPr>
          <p:cNvPr id="3" name="Slide Number Placeholder 2">
            <a:extLst>
              <a:ext uri="{FF2B5EF4-FFF2-40B4-BE49-F238E27FC236}">
                <a16:creationId xmlns="" xmlns:a16="http://schemas.microsoft.com/office/drawing/2014/main" id="{44F04BB0-DDBA-488E-AED0-D469E471D7D4}"/>
              </a:ext>
            </a:extLst>
          </p:cNvPr>
          <p:cNvSpPr>
            <a:spLocks noGrp="1"/>
          </p:cNvSpPr>
          <p:nvPr>
            <p:ph type="sldNum" sz="quarter" idx="10"/>
          </p:nvPr>
        </p:nvSpPr>
        <p:spPr>
          <a:xfrm>
            <a:off x="11391330" y="6196519"/>
            <a:ext cx="466724" cy="293181"/>
          </a:xfrm>
        </p:spPr>
        <p:txBody>
          <a:bodyPr/>
          <a:lstStyle/>
          <a:p>
            <a:pPr algn="r" rtl="0"/>
            <a:fld id="{2AAA7032-8CB7-40F4-9CB9-A644B8ADA1F8}" type="slidenum">
              <a:rPr/>
              <a:pPr algn="r" rtl="0"/>
              <a:t>27</a:t>
            </a:fld>
            <a:endParaRPr lang="ru-RU" dirty="0"/>
          </a:p>
        </p:txBody>
      </p:sp>
      <p:sp>
        <p:nvSpPr>
          <p:cNvPr id="4" name="Title 1">
            <a:extLst>
              <a:ext uri="{FF2B5EF4-FFF2-40B4-BE49-F238E27FC236}">
                <a16:creationId xmlns="" xmlns:a16="http://schemas.microsoft.com/office/drawing/2014/main" id="{704D70D6-3089-FE8C-D526-D033D0EEF8F8}"/>
              </a:ext>
            </a:extLst>
          </p:cNvPr>
          <p:cNvSpPr txBox="1">
            <a:spLocks/>
          </p:cNvSpPr>
          <p:nvPr/>
        </p:nvSpPr>
        <p:spPr>
          <a:xfrm>
            <a:off x="386054" y="191822"/>
            <a:ext cx="11472000" cy="93967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l" rtl="0"/>
            <a:r>
              <a:rPr lang="ru-RU" sz="2400" b="0" i="0" u="none" baseline="0" dirty="0"/>
              <a:t>Оценка рисков сексуальной эксплуатации, сексуальных домогательств и надругательств</a:t>
            </a:r>
            <a:r>
              <a:rPr kumimoji="0" lang="ru-RU" sz="2400" b="1" i="0" u="none" strike="noStrike" kern="1200" cap="none" spc="0" normalizeH="0" baseline="0" dirty="0">
                <a:ln>
                  <a:noFill/>
                </a:ln>
                <a:solidFill>
                  <a:prstClr val="black"/>
                </a:solidFill>
                <a:effectLst/>
                <a:uLnTx/>
                <a:uFillTx/>
                <a:latin typeface="Arial"/>
                <a:ea typeface="+mj-ea"/>
                <a:cs typeface="+mj-cs"/>
              </a:rPr>
              <a:t> </a:t>
            </a:r>
            <a:r>
              <a:rPr lang="ru-RU" sz="1600" b="1" i="0" u="none" baseline="0" dirty="0">
                <a:solidFill>
                  <a:prstClr val="black"/>
                </a:solidFill>
                <a:latin typeface="Arial"/>
                <a:ea typeface="Arial"/>
                <a:cs typeface="Arial"/>
              </a:rPr>
              <a:t>(где это применимо) </a:t>
            </a:r>
          </a:p>
        </p:txBody>
      </p:sp>
      <p:pic>
        <p:nvPicPr>
          <p:cNvPr id="7" name="Picture 6">
            <a:extLst>
              <a:ext uri="{FF2B5EF4-FFF2-40B4-BE49-F238E27FC236}">
                <a16:creationId xmlns="" xmlns:a16="http://schemas.microsoft.com/office/drawing/2014/main" id="{1A898D3C-D078-7F07-F828-C29B8B07C682}"/>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42677" y="798254"/>
            <a:ext cx="1377519" cy="1377519"/>
          </a:xfrm>
          <a:prstGeom prst="rect">
            <a:avLst/>
          </a:prstGeom>
        </p:spPr>
      </p:pic>
      <p:sp>
        <p:nvSpPr>
          <p:cNvPr id="9" name="TextBox 8">
            <a:extLst>
              <a:ext uri="{FF2B5EF4-FFF2-40B4-BE49-F238E27FC236}">
                <a16:creationId xmlns="" xmlns:a16="http://schemas.microsoft.com/office/drawing/2014/main" id="{34E11DF5-7CC0-EB38-4A4B-6C27DB86DA0D}"/>
              </a:ext>
            </a:extLst>
          </p:cNvPr>
          <p:cNvSpPr txBox="1"/>
          <p:nvPr/>
        </p:nvSpPr>
        <p:spPr>
          <a:xfrm>
            <a:off x="1384819" y="982266"/>
            <a:ext cx="9752900" cy="1246495"/>
          </a:xfrm>
          <a:prstGeom prst="rect">
            <a:avLst/>
          </a:prstGeom>
          <a:noFill/>
        </p:spPr>
        <p:txBody>
          <a:bodyPr wrap="square" rtlCol="0">
            <a:spAutoFit/>
          </a:bodyPr>
          <a:lstStyle/>
          <a:p>
            <a:pPr algn="l" rtl="0">
              <a:lnSpc>
                <a:spcPts val="2100"/>
              </a:lnSpc>
              <a:spcAft>
                <a:spcPts val="600"/>
              </a:spcAft>
              <a:buClrTx/>
            </a:pPr>
            <a:r>
              <a:rPr lang="ru-RU" sz="2100" b="0" i="0" u="none" baseline="0" dirty="0"/>
              <a:t>Выявить и снизить риски, связанные с СЭСДН, в программах, финансируемых Глобальным фондом.</a:t>
            </a:r>
          </a:p>
          <a:p>
            <a:pPr algn="l" rtl="0">
              <a:lnSpc>
                <a:spcPts val="2100"/>
              </a:lnSpc>
              <a:spcAft>
                <a:spcPts val="600"/>
              </a:spcAft>
              <a:buClrTx/>
            </a:pPr>
            <a:r>
              <a:rPr lang="ru-RU" sz="2100" b="0" i="0" u="none" baseline="0" dirty="0"/>
              <a:t>Если таковая имеется, требуется представить оценку одного из рисков СЭСДН для каждого представленного запроса на финансирование.</a:t>
            </a:r>
          </a:p>
        </p:txBody>
      </p:sp>
      <p:sp>
        <p:nvSpPr>
          <p:cNvPr id="17" name="Rectangle 16">
            <a:extLst>
              <a:ext uri="{FF2B5EF4-FFF2-40B4-BE49-F238E27FC236}">
                <a16:creationId xmlns="" xmlns:a16="http://schemas.microsoft.com/office/drawing/2014/main" id="{645D3F9B-EA5A-7480-BBEF-C8518B738A8B}"/>
              </a:ext>
            </a:extLst>
          </p:cNvPr>
          <p:cNvSpPr/>
          <p:nvPr/>
        </p:nvSpPr>
        <p:spPr>
          <a:xfrm>
            <a:off x="142677" y="6398224"/>
            <a:ext cx="2102148" cy="293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12" name="Graphic 11" descr="Звездочка с однотонной заливкой">
            <a:extLst>
              <a:ext uri="{FF2B5EF4-FFF2-40B4-BE49-F238E27FC236}">
                <a16:creationId xmlns="" xmlns:a16="http://schemas.microsoft.com/office/drawing/2014/main" id="{78249F95-F7E7-D654-1593-638E38151E7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1137719" y="1038118"/>
            <a:ext cx="553637" cy="553637"/>
          </a:xfrm>
          <a:prstGeom prst="rect">
            <a:avLst/>
          </a:prstGeom>
        </p:spPr>
      </p:pic>
      <p:sp>
        <p:nvSpPr>
          <p:cNvPr id="8" name="Title 1">
            <a:extLst>
              <a:ext uri="{FF2B5EF4-FFF2-40B4-BE49-F238E27FC236}">
                <a16:creationId xmlns="" xmlns:a16="http://schemas.microsoft.com/office/drawing/2014/main" id="{06912AFF-6531-D3C9-4FE5-86450097A42D}"/>
              </a:ext>
            </a:extLst>
          </p:cNvPr>
          <p:cNvSpPr txBox="1">
            <a:spLocks/>
          </p:cNvSpPr>
          <p:nvPr/>
        </p:nvSpPr>
        <p:spPr>
          <a:xfrm>
            <a:off x="360000" y="2414227"/>
            <a:ext cx="11472000" cy="93967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l" rtl="0"/>
            <a:r>
              <a:rPr lang="ru-RU" sz="2400" b="1" i="0" u="none" baseline="0" dirty="0"/>
              <a:t>Гендерная оценка </a:t>
            </a:r>
            <a:r>
              <a:rPr kumimoji="0" lang="ru-RU" sz="1600" b="1" i="0" u="none" strike="noStrike" kern="1200" cap="none" spc="0" normalizeH="0" baseline="0" dirty="0">
                <a:ln>
                  <a:noFill/>
                </a:ln>
                <a:solidFill>
                  <a:prstClr val="black"/>
                </a:solidFill>
                <a:effectLst/>
                <a:uLnTx/>
                <a:uFillTx/>
                <a:latin typeface="Arial"/>
                <a:ea typeface="+mj-ea"/>
                <a:cs typeface="+mj-cs"/>
              </a:rPr>
              <a:t>(</a:t>
            </a:r>
            <a:r>
              <a:rPr lang="ru-RU" sz="1600" b="1" i="0" u="none" baseline="0" dirty="0">
                <a:solidFill>
                  <a:prstClr val="black"/>
                </a:solidFill>
                <a:latin typeface="Arial"/>
                <a:ea typeface="Arial"/>
                <a:cs typeface="Arial"/>
              </a:rPr>
              <a:t>где это применимо</a:t>
            </a:r>
            <a:r>
              <a:rPr kumimoji="0" lang="ru-RU" sz="1600" b="1" i="0" u="none" strike="noStrike" kern="1200" cap="none" spc="0" normalizeH="0" baseline="0" dirty="0">
                <a:ln>
                  <a:noFill/>
                </a:ln>
                <a:solidFill>
                  <a:prstClr val="black"/>
                </a:solidFill>
                <a:effectLst/>
                <a:uLnTx/>
                <a:uFillTx/>
                <a:latin typeface="Arial"/>
                <a:ea typeface="+mj-ea"/>
                <a:cs typeface="+mj-cs"/>
              </a:rPr>
              <a:t>)</a:t>
            </a:r>
            <a:r>
              <a:rPr kumimoji="0" lang="ru-RU" sz="2400" b="0" i="0" u="none" strike="noStrike" kern="1200" cap="none" spc="0" normalizeH="0" baseline="0" dirty="0">
                <a:ln>
                  <a:noFill/>
                </a:ln>
                <a:solidFill>
                  <a:prstClr val="black"/>
                </a:solidFill>
                <a:effectLst/>
                <a:uLnTx/>
                <a:uFillTx/>
                <a:latin typeface="Arial Black"/>
                <a:ea typeface="+mj-ea"/>
                <a:cs typeface="+mj-cs"/>
              </a:rPr>
              <a:t> </a:t>
            </a:r>
            <a:endParaRPr lang="ru-RU" sz="2400" dirty="0"/>
          </a:p>
        </p:txBody>
      </p:sp>
      <p:pic>
        <p:nvPicPr>
          <p:cNvPr id="10" name="Picture 9">
            <a:extLst>
              <a:ext uri="{FF2B5EF4-FFF2-40B4-BE49-F238E27FC236}">
                <a16:creationId xmlns="" xmlns:a16="http://schemas.microsoft.com/office/drawing/2014/main" id="{5C5EF9E0-A409-620B-313C-A97C0FB209B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42677" y="2717593"/>
            <a:ext cx="1367885" cy="1377519"/>
          </a:xfrm>
          <a:prstGeom prst="rect">
            <a:avLst/>
          </a:prstGeom>
        </p:spPr>
      </p:pic>
      <p:sp>
        <p:nvSpPr>
          <p:cNvPr id="11" name="TextBox 10">
            <a:extLst>
              <a:ext uri="{FF2B5EF4-FFF2-40B4-BE49-F238E27FC236}">
                <a16:creationId xmlns="" xmlns:a16="http://schemas.microsoft.com/office/drawing/2014/main" id="{71C447E8-4294-A22B-AC43-EA8FC5B1F8FF}"/>
              </a:ext>
            </a:extLst>
          </p:cNvPr>
          <p:cNvSpPr txBox="1"/>
          <p:nvPr/>
        </p:nvSpPr>
        <p:spPr>
          <a:xfrm>
            <a:off x="1384819" y="2774884"/>
            <a:ext cx="10006511" cy="1862048"/>
          </a:xfrm>
          <a:prstGeom prst="rect">
            <a:avLst/>
          </a:prstGeom>
          <a:noFill/>
        </p:spPr>
        <p:txBody>
          <a:bodyPr wrap="square" rtlCol="0">
            <a:spAutoFit/>
          </a:bodyPr>
          <a:lstStyle/>
          <a:p>
            <a:pPr marL="285750" indent="-285750" algn="l" rtl="0">
              <a:lnSpc>
                <a:spcPts val="2200"/>
              </a:lnSpc>
              <a:spcAft>
                <a:spcPts val="600"/>
              </a:spcAft>
              <a:buFont typeface="Arial" panose="020B0604020202020204" pitchFamily="34" charset="0"/>
              <a:buChar char="•"/>
            </a:pPr>
            <a:r>
              <a:rPr lang="ru-RU" sz="2100" b="0" i="0" u="none" baseline="0" dirty="0">
                <a:solidFill>
                  <a:schemeClr val="tx1"/>
                </a:solidFill>
              </a:rPr>
              <a:t>Отдельная оценка, если таковая имеется, для каждого компонента. Стандартная форма или формат не требуется.</a:t>
            </a:r>
          </a:p>
          <a:p>
            <a:pPr marL="285750" indent="-285750" algn="l" rtl="0">
              <a:lnSpc>
                <a:spcPts val="2200"/>
              </a:lnSpc>
              <a:spcAft>
                <a:spcPts val="600"/>
              </a:spcAft>
              <a:buFont typeface="Arial" panose="020B0604020202020204" pitchFamily="34" charset="0"/>
              <a:buChar char="•"/>
            </a:pPr>
            <a:r>
              <a:rPr lang="ru-RU" sz="2100" b="0" i="0" u="none" baseline="0" dirty="0"/>
              <a:t>Другие оценки или планы, связанные с гендерными вопросами, правами человека или справедливостью в области здравоохранения, также должны использоваться для поддержки странового диалога, на них должны быть ссылки и они должны быть приложены.</a:t>
            </a:r>
            <a:endParaRPr lang="ru-RU" sz="2100" dirty="0">
              <a:solidFill>
                <a:schemeClr val="tx1"/>
              </a:solidFill>
            </a:endParaRPr>
          </a:p>
        </p:txBody>
      </p:sp>
      <p:sp>
        <p:nvSpPr>
          <p:cNvPr id="13" name="Rectangle 12">
            <a:extLst>
              <a:ext uri="{FF2B5EF4-FFF2-40B4-BE49-F238E27FC236}">
                <a16:creationId xmlns="" xmlns:a16="http://schemas.microsoft.com/office/drawing/2014/main" id="{DA877DDE-53C5-2134-8141-BBDA6A2C9307}"/>
              </a:ext>
            </a:extLst>
          </p:cNvPr>
          <p:cNvSpPr/>
          <p:nvPr/>
        </p:nvSpPr>
        <p:spPr>
          <a:xfrm>
            <a:off x="250427" y="5051665"/>
            <a:ext cx="2102148" cy="293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14" name="Graphic 13" descr="Звездочка с однотонной заливкой">
            <a:extLst>
              <a:ext uri="{FF2B5EF4-FFF2-40B4-BE49-F238E27FC236}">
                <a16:creationId xmlns="" xmlns:a16="http://schemas.microsoft.com/office/drawing/2014/main" id="{C291EB03-7C52-7B7E-4191-35530085DD9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1189232" y="2599239"/>
            <a:ext cx="553637" cy="553637"/>
          </a:xfrm>
          <a:prstGeom prst="rect">
            <a:avLst/>
          </a:prstGeom>
        </p:spPr>
      </p:pic>
      <p:sp>
        <p:nvSpPr>
          <p:cNvPr id="15" name="Title 1">
            <a:extLst>
              <a:ext uri="{FF2B5EF4-FFF2-40B4-BE49-F238E27FC236}">
                <a16:creationId xmlns="" xmlns:a16="http://schemas.microsoft.com/office/drawing/2014/main" id="{AD17F414-C06E-C7EB-931B-2A6FE47E0188}"/>
              </a:ext>
            </a:extLst>
          </p:cNvPr>
          <p:cNvSpPr>
            <a:spLocks noGrp="1"/>
          </p:cNvSpPr>
          <p:nvPr>
            <p:ph type="title"/>
          </p:nvPr>
        </p:nvSpPr>
        <p:spPr>
          <a:xfrm>
            <a:off x="360000" y="4648588"/>
            <a:ext cx="11472000" cy="939674"/>
          </a:xfrm>
        </p:spPr>
        <p:txBody>
          <a:bodyPr/>
          <a:lstStyle/>
          <a:p>
            <a:pPr algn="l" rtl="0"/>
            <a:r>
              <a:rPr lang="ru-RU" sz="2400" b="0" i="0" u="none" baseline="0" dirty="0"/>
              <a:t>Оценка соблюдения прав человека </a:t>
            </a:r>
            <a:r>
              <a:rPr lang="ru-RU" sz="1600" b="1" i="0" u="none" baseline="0" dirty="0">
                <a:solidFill>
                  <a:prstClr val="black"/>
                </a:solidFill>
                <a:latin typeface="Arial"/>
                <a:ea typeface="+mn-ea"/>
                <a:cs typeface="+mn-cs"/>
              </a:rPr>
              <a:t>(</a:t>
            </a:r>
            <a:r>
              <a:rPr lang="ru-RU" sz="1600" b="1" i="0" u="none" baseline="0" dirty="0">
                <a:solidFill>
                  <a:prstClr val="black"/>
                </a:solidFill>
                <a:latin typeface="Arial"/>
                <a:ea typeface="Arial"/>
                <a:cs typeface="Arial"/>
              </a:rPr>
              <a:t>где это применимо</a:t>
            </a:r>
            <a:r>
              <a:rPr kumimoji="0" lang="ru-RU" sz="1600" b="1" i="0" u="none" strike="noStrike" kern="1200" cap="none" spc="0" normalizeH="0" baseline="0" dirty="0">
                <a:ln>
                  <a:noFill/>
                </a:ln>
                <a:solidFill>
                  <a:prstClr val="black"/>
                </a:solidFill>
                <a:effectLst/>
                <a:uLnTx/>
                <a:uFillTx/>
                <a:latin typeface="Arial"/>
                <a:ea typeface="+mn-ea"/>
                <a:cs typeface="+mn-cs"/>
              </a:rPr>
              <a:t>)</a:t>
            </a:r>
            <a:r>
              <a:rPr lang="ru-RU" sz="2400" b="0" i="0" u="none" baseline="0" dirty="0"/>
              <a:t> </a:t>
            </a:r>
          </a:p>
        </p:txBody>
      </p:sp>
      <p:pic>
        <p:nvPicPr>
          <p:cNvPr id="16" name="Picture 15">
            <a:extLst>
              <a:ext uri="{FF2B5EF4-FFF2-40B4-BE49-F238E27FC236}">
                <a16:creationId xmlns="" xmlns:a16="http://schemas.microsoft.com/office/drawing/2014/main" id="{BCF37520-B03A-048D-D8A7-724280283309}"/>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289798" y="4991500"/>
            <a:ext cx="1387221" cy="1377519"/>
          </a:xfrm>
          <a:prstGeom prst="rect">
            <a:avLst/>
          </a:prstGeom>
        </p:spPr>
      </p:pic>
      <p:sp>
        <p:nvSpPr>
          <p:cNvPr id="18" name="TextBox 17">
            <a:extLst>
              <a:ext uri="{FF2B5EF4-FFF2-40B4-BE49-F238E27FC236}">
                <a16:creationId xmlns="" xmlns:a16="http://schemas.microsoft.com/office/drawing/2014/main" id="{AE75C663-78BA-6CF1-74C0-60397334640E}"/>
              </a:ext>
            </a:extLst>
          </p:cNvPr>
          <p:cNvSpPr txBox="1"/>
          <p:nvPr/>
        </p:nvSpPr>
        <p:spPr>
          <a:xfrm>
            <a:off x="1677019" y="5048011"/>
            <a:ext cx="10181035" cy="1708545"/>
          </a:xfrm>
          <a:prstGeom prst="rect">
            <a:avLst/>
          </a:prstGeom>
          <a:noFill/>
        </p:spPr>
        <p:txBody>
          <a:bodyPr wrap="square" rtlCol="0">
            <a:spAutoFit/>
          </a:bodyPr>
          <a:lstStyle/>
          <a:p>
            <a:pPr algn="l" rtl="0">
              <a:lnSpc>
                <a:spcPts val="1900"/>
              </a:lnSpc>
              <a:spcBef>
                <a:spcPts val="0"/>
              </a:spcBef>
              <a:spcAft>
                <a:spcPts val="600"/>
              </a:spcAft>
              <a:buClrTx/>
            </a:pPr>
            <a:r>
              <a:rPr lang="ru-RU" sz="2100" b="0" i="0" u="none" baseline="0" dirty="0"/>
              <a:t>Оценить текущие программы для устранения барьеров, связанных с правами человека.</a:t>
            </a:r>
          </a:p>
          <a:p>
            <a:pPr algn="l" rtl="0">
              <a:lnSpc>
                <a:spcPts val="1900"/>
              </a:lnSpc>
              <a:spcBef>
                <a:spcPts val="0"/>
              </a:spcBef>
              <a:spcAft>
                <a:spcPts val="600"/>
              </a:spcAft>
              <a:buClrTx/>
            </a:pPr>
            <a:r>
              <a:rPr lang="ru-RU" sz="2100" b="0" i="0" u="none" baseline="0" dirty="0"/>
              <a:t>Если таковая имеется, требуется представить оценку для компонентов по ВИЧ, туберкулезу и ВИЧ/ТБ. </a:t>
            </a:r>
          </a:p>
          <a:p>
            <a:pPr algn="l" rtl="0">
              <a:lnSpc>
                <a:spcPts val="1900"/>
              </a:lnSpc>
              <a:spcBef>
                <a:spcPts val="0"/>
              </a:spcBef>
              <a:spcAft>
                <a:spcPts val="600"/>
              </a:spcAft>
              <a:buClrTx/>
            </a:pPr>
            <a:r>
              <a:rPr lang="ru-RU" sz="2100" b="0" i="0" u="none" baseline="0" dirty="0"/>
              <a:t>Применительно к малярии кандидаты должны использовать качественные оценки (например, Malaria Matchbox).</a:t>
            </a:r>
          </a:p>
        </p:txBody>
      </p:sp>
      <p:pic>
        <p:nvPicPr>
          <p:cNvPr id="19" name="Graphic 18" descr="Звездочка с однотонной заливкой">
            <a:extLst>
              <a:ext uri="{FF2B5EF4-FFF2-40B4-BE49-F238E27FC236}">
                <a16:creationId xmlns="" xmlns:a16="http://schemas.microsoft.com/office/drawing/2014/main" id="{A5264338-C7FF-A6AC-D09F-97E4266F8A6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1152877" y="4527452"/>
            <a:ext cx="553637" cy="553637"/>
          </a:xfrm>
          <a:prstGeom prst="rect">
            <a:avLst/>
          </a:prstGeom>
        </p:spPr>
      </p:pic>
    </p:spTree>
    <p:custDataLst>
      <p:tags r:id="rId2"/>
    </p:custDataLst>
    <p:extLst>
      <p:ext uri="{BB962C8B-B14F-4D97-AF65-F5344CB8AC3E}">
        <p14:creationId xmlns:p14="http://schemas.microsoft.com/office/powerpoint/2010/main" val="348879415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AB56FAE4-0C7F-4134-B337-2E478DE4BEB1}"/>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8" name="think-cell Slide" r:id="rId7" imgW="360" imgH="360" progId="TCLayout.ActiveDocument.1">
                  <p:embed/>
                </p:oleObj>
              </mc:Choice>
              <mc:Fallback>
                <p:oleObj name="think-cell Slide" r:id="rId7" imgW="360" imgH="360" progId="TCLayout.ActiveDocument.1">
                  <p:embed/>
                  <p:pic>
                    <p:nvPicPr>
                      <p:cNvPr id="6" name="Object 5" hidden="1">
                        <a:extLst>
                          <a:ext uri="{FF2B5EF4-FFF2-40B4-BE49-F238E27FC236}">
                            <a16:creationId xmlns="" xmlns:a16="http://schemas.microsoft.com/office/drawing/2014/main" id="{AB56FAE4-0C7F-4134-B337-2E478DE4BEB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 xmlns:a16="http://schemas.microsoft.com/office/drawing/2014/main" id="{19C14EE0-3EAF-45B8-B542-23C7064A5AE3}"/>
              </a:ext>
            </a:extLst>
          </p:cNvPr>
          <p:cNvSpPr/>
          <p:nvPr>
            <p:custDataLst>
              <p:tags r:id="rId4"/>
            </p:custDataLst>
          </p:nvPr>
        </p:nvSpPr>
        <p:spPr>
          <a:xfrm>
            <a:off x="0" y="0"/>
            <a:ext cx="158750" cy="158750"/>
          </a:xfrm>
          <a:prstGeom prst="rect">
            <a:avLst/>
          </a:prstGeom>
          <a:solidFill>
            <a:srgbClr val="FFAA2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lnSpc>
                <a:spcPct val="90000"/>
              </a:lnSpc>
              <a:spcBef>
                <a:spcPct val="0"/>
              </a:spcBef>
              <a:spcAft>
                <a:spcPct val="0"/>
              </a:spcAft>
            </a:pPr>
            <a:endParaRPr lang="ru-RU" sz="30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 xmlns:a16="http://schemas.microsoft.com/office/drawing/2014/main" id="{77C28F3E-CE71-406E-BC2E-267F67884C2B}"/>
              </a:ext>
            </a:extLst>
          </p:cNvPr>
          <p:cNvSpPr>
            <a:spLocks noGrp="1"/>
          </p:cNvSpPr>
          <p:nvPr>
            <p:ph type="title"/>
          </p:nvPr>
        </p:nvSpPr>
        <p:spPr>
          <a:xfrm>
            <a:off x="311726" y="176645"/>
            <a:ext cx="11472000" cy="939674"/>
          </a:xfrm>
        </p:spPr>
        <p:txBody>
          <a:bodyPr/>
          <a:lstStyle/>
          <a:p>
            <a:pPr algn="l" rtl="0"/>
            <a:r>
              <a:rPr lang="ru-RU" sz="2400" b="0" i="0" u="none" baseline="0" dirty="0"/>
              <a:t>Приоритеты в запросе на финансирование по мнению гражданского общества и сообществ</a:t>
            </a:r>
          </a:p>
        </p:txBody>
      </p:sp>
      <p:sp>
        <p:nvSpPr>
          <p:cNvPr id="3" name="Slide Number Placeholder 2">
            <a:extLst>
              <a:ext uri="{FF2B5EF4-FFF2-40B4-BE49-F238E27FC236}">
                <a16:creationId xmlns="" xmlns:a16="http://schemas.microsoft.com/office/drawing/2014/main" id="{44F04BB0-DDBA-488E-AED0-D469E471D7D4}"/>
              </a:ext>
            </a:extLst>
          </p:cNvPr>
          <p:cNvSpPr>
            <a:spLocks noGrp="1"/>
          </p:cNvSpPr>
          <p:nvPr>
            <p:ph type="sldNum" sz="quarter" idx="10"/>
          </p:nvPr>
        </p:nvSpPr>
        <p:spPr>
          <a:xfrm>
            <a:off x="11391330" y="6196519"/>
            <a:ext cx="466724" cy="293181"/>
          </a:xfrm>
        </p:spPr>
        <p:txBody>
          <a:bodyPr/>
          <a:lstStyle/>
          <a:p>
            <a:pPr algn="r" rtl="0"/>
            <a:fld id="{2AAA7032-8CB7-40F4-9CB9-A644B8ADA1F8}" type="slidenum">
              <a:rPr/>
              <a:pPr algn="r" rtl="0"/>
              <a:t>28</a:t>
            </a:fld>
            <a:endParaRPr lang="ru-RU" dirty="0"/>
          </a:p>
        </p:txBody>
      </p:sp>
      <p:pic>
        <p:nvPicPr>
          <p:cNvPr id="10" name="Picture 9">
            <a:extLst>
              <a:ext uri="{FF2B5EF4-FFF2-40B4-BE49-F238E27FC236}">
                <a16:creationId xmlns="" xmlns:a16="http://schemas.microsoft.com/office/drawing/2014/main" id="{A849D630-40DE-210A-67DC-B031A0C6F627}"/>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0545" y="1300195"/>
            <a:ext cx="1367885" cy="1377519"/>
          </a:xfrm>
          <a:prstGeom prst="rect">
            <a:avLst/>
          </a:prstGeom>
        </p:spPr>
      </p:pic>
      <p:sp>
        <p:nvSpPr>
          <p:cNvPr id="13" name="TextBox 12">
            <a:extLst>
              <a:ext uri="{FF2B5EF4-FFF2-40B4-BE49-F238E27FC236}">
                <a16:creationId xmlns="" xmlns:a16="http://schemas.microsoft.com/office/drawing/2014/main" id="{2C519959-88BB-2B6C-0C51-B08F06ADEE7F}"/>
              </a:ext>
            </a:extLst>
          </p:cNvPr>
          <p:cNvSpPr txBox="1"/>
          <p:nvPr/>
        </p:nvSpPr>
        <p:spPr>
          <a:xfrm>
            <a:off x="1790419" y="1215426"/>
            <a:ext cx="10181035" cy="1277273"/>
          </a:xfrm>
          <a:prstGeom prst="rect">
            <a:avLst/>
          </a:prstGeom>
          <a:noFill/>
        </p:spPr>
        <p:txBody>
          <a:bodyPr wrap="square" rtlCol="0">
            <a:spAutoFit/>
          </a:bodyPr>
          <a:lstStyle/>
          <a:p>
            <a:pPr algn="l" rtl="0">
              <a:spcAft>
                <a:spcPts val="600"/>
              </a:spcAft>
            </a:pPr>
            <a:r>
              <a:rPr lang="ru-RU" sz="2400" b="0" i="0" u="none" baseline="0" dirty="0"/>
              <a:t>Кандидаты должны перечислить 20 главных приоритетов, определенных сообществами в ходе странового диалога и разработки запроса на финансирование.</a:t>
            </a:r>
          </a:p>
          <a:p>
            <a:pPr algn="l" rtl="0">
              <a:spcAft>
                <a:spcPts val="600"/>
              </a:spcAft>
            </a:pPr>
            <a:r>
              <a:rPr lang="ru-RU" sz="2400" b="0" i="0" u="none" baseline="0" dirty="0">
                <a:solidFill>
                  <a:schemeClr val="tx1"/>
                </a:solidFill>
              </a:rPr>
              <a:t>Требуется для всех запросов на финансирование.</a:t>
            </a:r>
          </a:p>
        </p:txBody>
      </p:sp>
      <p:sp>
        <p:nvSpPr>
          <p:cNvPr id="4" name="Title 1">
            <a:extLst>
              <a:ext uri="{FF2B5EF4-FFF2-40B4-BE49-F238E27FC236}">
                <a16:creationId xmlns="" xmlns:a16="http://schemas.microsoft.com/office/drawing/2014/main" id="{704D70D6-3089-FE8C-D526-D033D0EEF8F8}"/>
              </a:ext>
            </a:extLst>
          </p:cNvPr>
          <p:cNvSpPr txBox="1">
            <a:spLocks/>
          </p:cNvSpPr>
          <p:nvPr/>
        </p:nvSpPr>
        <p:spPr>
          <a:xfrm>
            <a:off x="311726" y="3602245"/>
            <a:ext cx="11472000" cy="93967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l" rtl="0"/>
            <a:r>
              <a:rPr lang="ru-RU" sz="2400" b="0" i="0" u="none" baseline="0" dirty="0"/>
              <a:t>Описание странового диалога</a:t>
            </a:r>
          </a:p>
        </p:txBody>
      </p:sp>
      <p:pic>
        <p:nvPicPr>
          <p:cNvPr id="7" name="Picture 6">
            <a:extLst>
              <a:ext uri="{FF2B5EF4-FFF2-40B4-BE49-F238E27FC236}">
                <a16:creationId xmlns="" xmlns:a16="http://schemas.microsoft.com/office/drawing/2014/main" id="{1A898D3C-D078-7F07-F828-C29B8B07C68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220545" y="3914534"/>
            <a:ext cx="1367885" cy="1377519"/>
          </a:xfrm>
          <a:prstGeom prst="rect">
            <a:avLst/>
          </a:prstGeom>
        </p:spPr>
      </p:pic>
      <p:sp>
        <p:nvSpPr>
          <p:cNvPr id="9" name="TextBox 8">
            <a:extLst>
              <a:ext uri="{FF2B5EF4-FFF2-40B4-BE49-F238E27FC236}">
                <a16:creationId xmlns="" xmlns:a16="http://schemas.microsoft.com/office/drawing/2014/main" id="{34E11DF5-7CC0-EB38-4A4B-6C27DB86DA0D}"/>
              </a:ext>
            </a:extLst>
          </p:cNvPr>
          <p:cNvSpPr txBox="1"/>
          <p:nvPr/>
        </p:nvSpPr>
        <p:spPr>
          <a:xfrm>
            <a:off x="1699237" y="4043657"/>
            <a:ext cx="9837855" cy="1200329"/>
          </a:xfrm>
          <a:prstGeom prst="rect">
            <a:avLst/>
          </a:prstGeom>
          <a:noFill/>
        </p:spPr>
        <p:txBody>
          <a:bodyPr wrap="square" rtlCol="0">
            <a:spAutoFit/>
          </a:bodyPr>
          <a:lstStyle/>
          <a:p>
            <a:pPr algn="l" rtl="0">
              <a:spcBef>
                <a:spcPts val="0"/>
              </a:spcBef>
              <a:buClrTx/>
            </a:pPr>
            <a:r>
              <a:rPr lang="ru-RU" sz="2400" b="0" i="0" u="none" baseline="0" dirty="0"/>
              <a:t>Описать процесс, предпринятый для вовлечения широкого круга заинтересованных сторон в процесс странового диалога. </a:t>
            </a:r>
          </a:p>
          <a:p>
            <a:pPr algn="l" rtl="0">
              <a:spcAft>
                <a:spcPts val="600"/>
              </a:spcAft>
              <a:buClrTx/>
            </a:pPr>
            <a:r>
              <a:rPr lang="ru-RU" sz="2400" b="0" i="0" u="none" baseline="0" dirty="0"/>
              <a:t>Требуется только одна или две страницы с описанием.</a:t>
            </a:r>
            <a:endParaRPr lang="ru-RU" sz="2400" dirty="0"/>
          </a:p>
        </p:txBody>
      </p:sp>
      <p:sp>
        <p:nvSpPr>
          <p:cNvPr id="17" name="Rectangle 16">
            <a:extLst>
              <a:ext uri="{FF2B5EF4-FFF2-40B4-BE49-F238E27FC236}">
                <a16:creationId xmlns="" xmlns:a16="http://schemas.microsoft.com/office/drawing/2014/main" id="{645D3F9B-EA5A-7480-BBEF-C8518B738A8B}"/>
              </a:ext>
            </a:extLst>
          </p:cNvPr>
          <p:cNvSpPr/>
          <p:nvPr/>
        </p:nvSpPr>
        <p:spPr>
          <a:xfrm>
            <a:off x="220545" y="6388174"/>
            <a:ext cx="2102148" cy="293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pic>
        <p:nvPicPr>
          <p:cNvPr id="8" name="Graphic 7" descr="Звездочка с однотонной заливкой">
            <a:extLst>
              <a:ext uri="{FF2B5EF4-FFF2-40B4-BE49-F238E27FC236}">
                <a16:creationId xmlns="" xmlns:a16="http://schemas.microsoft.com/office/drawing/2014/main" id="{AA46CB9A-7DC8-AE95-C847-4AF4177FC82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0000411" y="134305"/>
            <a:ext cx="553637" cy="553637"/>
          </a:xfrm>
          <a:prstGeom prst="rect">
            <a:avLst/>
          </a:prstGeom>
        </p:spPr>
      </p:pic>
      <p:pic>
        <p:nvPicPr>
          <p:cNvPr id="11" name="Graphic 10" descr="Звездочка с однотонной заливкой">
            <a:extLst>
              <a:ext uri="{FF2B5EF4-FFF2-40B4-BE49-F238E27FC236}">
                <a16:creationId xmlns="" xmlns:a16="http://schemas.microsoft.com/office/drawing/2014/main" id="{20522DE8-81E5-45A0-980F-5E6E201204C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5770908" y="3470740"/>
            <a:ext cx="553637" cy="553637"/>
          </a:xfrm>
          <a:prstGeom prst="rect">
            <a:avLst/>
          </a:prstGeom>
        </p:spPr>
      </p:pic>
    </p:spTree>
    <p:custDataLst>
      <p:tags r:id="rId2"/>
    </p:custDataLst>
    <p:extLst>
      <p:ext uri="{BB962C8B-B14F-4D97-AF65-F5344CB8AC3E}">
        <p14:creationId xmlns:p14="http://schemas.microsoft.com/office/powerpoint/2010/main" val="137285472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9FA2EF2D-E829-45F6-8AAA-23C976B000ED}"/>
              </a:ext>
            </a:extLst>
          </p:cNvPr>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3322" name="think-cell Slide" r:id="rId6" imgW="306" imgH="306" progId="TCLayout.ActiveDocument.1">
                  <p:embed/>
                </p:oleObj>
              </mc:Choice>
              <mc:Fallback>
                <p:oleObj name="think-cell Slide" r:id="rId6" imgW="306" imgH="306" progId="TCLayout.ActiveDocument.1">
                  <p:embed/>
                  <p:pic>
                    <p:nvPicPr>
                      <p:cNvPr id="6" name="Object 5" hidden="1">
                        <a:extLst>
                          <a:ext uri="{FF2B5EF4-FFF2-40B4-BE49-F238E27FC236}">
                            <a16:creationId xmlns="" xmlns:a16="http://schemas.microsoft.com/office/drawing/2014/main" id="{9FA2EF2D-E829-45F6-8AAA-23C976B000ED}"/>
                          </a:ext>
                        </a:extLst>
                      </p:cNvPr>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5" name="Title 29">
            <a:extLst>
              <a:ext uri="{FF2B5EF4-FFF2-40B4-BE49-F238E27FC236}">
                <a16:creationId xmlns="" xmlns:a16="http://schemas.microsoft.com/office/drawing/2014/main" id="{4834182E-BE44-40FD-9F10-BE7E9FB14C1E}"/>
              </a:ext>
            </a:extLst>
          </p:cNvPr>
          <p:cNvSpPr txBox="1">
            <a:spLocks noGrp="1"/>
          </p:cNvSpPr>
          <p:nvPr>
            <p:ph type="title"/>
          </p:nvPr>
        </p:nvSpPr>
        <p:spPr>
          <a:xfrm>
            <a:off x="899215" y="353486"/>
            <a:ext cx="9776130" cy="7307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kern="1200">
                <a:solidFill>
                  <a:schemeClr val="bg2"/>
                </a:solidFill>
                <a:latin typeface="+mj-lt"/>
                <a:ea typeface="+mj-ea"/>
                <a:cs typeface="+mj-cs"/>
              </a:defRPr>
            </a:lvl1pPr>
          </a:lstStyle>
          <a:p>
            <a:pPr algn="l" rtl="0"/>
            <a:r>
              <a:rPr lang="ru-RU" sz="3200" b="0" i="0" u="none" baseline="0" dirty="0">
                <a:solidFill>
                  <a:schemeClr val="tx1"/>
                </a:solidFill>
              </a:rPr>
              <a:t>Сроки представления запросов на финансирование в 2023 г.</a:t>
            </a:r>
          </a:p>
        </p:txBody>
      </p:sp>
      <p:sp>
        <p:nvSpPr>
          <p:cNvPr id="7" name="Rectangle 6">
            <a:extLst>
              <a:ext uri="{FF2B5EF4-FFF2-40B4-BE49-F238E27FC236}">
                <a16:creationId xmlns="" xmlns:a16="http://schemas.microsoft.com/office/drawing/2014/main" id="{8040EFFF-C7B2-45C7-8FE2-B103225D4B21}"/>
              </a:ext>
            </a:extLst>
          </p:cNvPr>
          <p:cNvSpPr/>
          <p:nvPr/>
        </p:nvSpPr>
        <p:spPr>
          <a:xfrm>
            <a:off x="346754" y="2680367"/>
            <a:ext cx="2324137" cy="40988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6789" lvl="1" algn="l" rtl="0" fontAlgn="base">
              <a:spcBef>
                <a:spcPts val="384"/>
              </a:spcBef>
              <a:buClr>
                <a:srgbClr val="0033CC"/>
              </a:buClr>
              <a:buSzPct val="111000"/>
            </a:pPr>
            <a:endParaRPr lang="ru-RU" sz="1400" dirty="0">
              <a:solidFill>
                <a:srgbClr val="000000"/>
              </a:solidFill>
              <a:latin typeface="+mj-lt"/>
            </a:endParaRPr>
          </a:p>
          <a:p>
            <a:pPr marL="226789" lvl="1" algn="l" rtl="0" fontAlgn="base">
              <a:spcBef>
                <a:spcPts val="384"/>
              </a:spcBef>
              <a:buClr>
                <a:srgbClr val="0033CC"/>
              </a:buClr>
              <a:buSzPct val="111000"/>
            </a:pPr>
            <a:endParaRPr lang="ru-RU" sz="1400" dirty="0">
              <a:solidFill>
                <a:srgbClr val="000000"/>
              </a:solidFill>
            </a:endParaRPr>
          </a:p>
        </p:txBody>
      </p:sp>
      <p:graphicFrame>
        <p:nvGraphicFramePr>
          <p:cNvPr id="4" name="Table 3">
            <a:extLst>
              <a:ext uri="{FF2B5EF4-FFF2-40B4-BE49-F238E27FC236}">
                <a16:creationId xmlns="" xmlns:a16="http://schemas.microsoft.com/office/drawing/2014/main" id="{2BCD2B8A-F8D3-7854-DD38-DD38501B10CF}"/>
              </a:ext>
            </a:extLst>
          </p:cNvPr>
          <p:cNvGraphicFramePr>
            <a:graphicFrameLocks noGrp="1"/>
          </p:cNvGraphicFramePr>
          <p:nvPr>
            <p:extLst>
              <p:ext uri="{D42A27DB-BD31-4B8C-83A1-F6EECF244321}">
                <p14:modId xmlns:p14="http://schemas.microsoft.com/office/powerpoint/2010/main" val="185380882"/>
              </p:ext>
            </p:extLst>
          </p:nvPr>
        </p:nvGraphicFramePr>
        <p:xfrm>
          <a:off x="3153105" y="2086131"/>
          <a:ext cx="6596823" cy="3610477"/>
        </p:xfrm>
        <a:graphic>
          <a:graphicData uri="http://schemas.openxmlformats.org/drawingml/2006/table">
            <a:tbl>
              <a:tblPr/>
              <a:tblGrid>
                <a:gridCol w="1782452">
                  <a:extLst>
                    <a:ext uri="{9D8B030D-6E8A-4147-A177-3AD203B41FA5}">
                      <a16:colId xmlns="" xmlns:a16="http://schemas.microsoft.com/office/drawing/2014/main" val="1951029988"/>
                    </a:ext>
                  </a:extLst>
                </a:gridCol>
                <a:gridCol w="2267532">
                  <a:extLst>
                    <a:ext uri="{9D8B030D-6E8A-4147-A177-3AD203B41FA5}">
                      <a16:colId xmlns="" xmlns:a16="http://schemas.microsoft.com/office/drawing/2014/main" val="600087514"/>
                    </a:ext>
                  </a:extLst>
                </a:gridCol>
                <a:gridCol w="2546839">
                  <a:extLst>
                    <a:ext uri="{9D8B030D-6E8A-4147-A177-3AD203B41FA5}">
                      <a16:colId xmlns="" xmlns:a16="http://schemas.microsoft.com/office/drawing/2014/main" val="283705681"/>
                    </a:ext>
                  </a:extLst>
                </a:gridCol>
              </a:tblGrid>
              <a:tr h="1106317">
                <a:tc>
                  <a:txBody>
                    <a:bodyPr/>
                    <a:lstStyle/>
                    <a:p>
                      <a:pPr algn="ctr" rtl="0" fontAlgn="t" latinLnBrk="0"/>
                      <a:r>
                        <a:rPr lang="ru-RU" sz="1600" b="1" i="0" u="none" baseline="0" dirty="0">
                          <a:effectLst/>
                        </a:rPr>
                        <a:t>Период</a:t>
                      </a:r>
                      <a:endParaRPr lang="ru-RU" sz="16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BFD"/>
                    </a:solidFill>
                  </a:tcPr>
                </a:tc>
                <a:tc>
                  <a:txBody>
                    <a:bodyPr/>
                    <a:lstStyle/>
                    <a:p>
                      <a:pPr algn="ctr" rtl="0" fontAlgn="t" latinLnBrk="0"/>
                      <a:r>
                        <a:rPr lang="ru-RU" sz="1600" b="1" i="0" u="none" baseline="0" dirty="0">
                          <a:effectLst/>
                        </a:rPr>
                        <a:t>Сроки представления запросов в 2023 г.</a:t>
                      </a:r>
                      <a:endParaRPr lang="ru-RU" sz="16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BFD"/>
                    </a:solidFill>
                  </a:tcPr>
                </a:tc>
                <a:tc>
                  <a:txBody>
                    <a:bodyPr/>
                    <a:lstStyle/>
                    <a:p>
                      <a:pPr algn="ctr" rtl="0" fontAlgn="t" latinLnBrk="0"/>
                      <a:r>
                        <a:rPr lang="ru-RU" sz="1600" b="1" i="0" u="none" baseline="0" dirty="0">
                          <a:effectLst/>
                        </a:rPr>
                        <a:t>Заседания Группы технической оценки в 2023 г.</a:t>
                      </a:r>
                      <a:endParaRPr lang="ru-RU" sz="16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DBFD"/>
                    </a:solidFill>
                  </a:tcPr>
                </a:tc>
                <a:extLst>
                  <a:ext uri="{0D108BD9-81ED-4DB2-BD59-A6C34878D82A}">
                    <a16:rowId xmlns="" xmlns:a16="http://schemas.microsoft.com/office/drawing/2014/main" val="801797329"/>
                  </a:ext>
                </a:extLst>
              </a:tr>
              <a:tr h="834720">
                <a:tc>
                  <a:txBody>
                    <a:bodyPr/>
                    <a:lstStyle/>
                    <a:p>
                      <a:pPr algn="ctr" rtl="0" latinLnBrk="0"/>
                      <a:r>
                        <a:rPr lang="ru-RU" sz="1400" b="0" i="0" u="none" baseline="0" dirty="0">
                          <a:effectLst/>
                        </a:rPr>
                        <a:t>Период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t" latinLnBrk="0"/>
                      <a:r>
                        <a:rPr lang="ru-RU" sz="1400" b="0" i="0" u="none" baseline="0" dirty="0">
                          <a:effectLst/>
                        </a:rPr>
                        <a:t>20 марта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t" latinLnBrk="0"/>
                      <a:r>
                        <a:rPr lang="ru-RU" sz="1400" b="0" i="0" u="none" baseline="0" dirty="0">
                          <a:effectLst/>
                        </a:rPr>
                        <a:t>24 апреля – 5 мая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335201250"/>
                  </a:ext>
                </a:extLst>
              </a:tr>
              <a:tr h="834720">
                <a:tc>
                  <a:txBody>
                    <a:bodyPr/>
                    <a:lstStyle/>
                    <a:p>
                      <a:pPr algn="ctr" rtl="0" latinLnBrk="0"/>
                      <a:r>
                        <a:rPr lang="ru-RU" sz="1400" b="0" i="0" u="none" baseline="0" dirty="0">
                          <a:effectLst/>
                        </a:rPr>
                        <a:t>Период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t" latinLnBrk="0"/>
                      <a:r>
                        <a:rPr lang="ru-RU" sz="1400" b="0" i="0" u="none" baseline="0" dirty="0">
                          <a:effectLst/>
                        </a:rPr>
                        <a:t>29 мая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t" latinLnBrk="0"/>
                      <a:r>
                        <a:rPr lang="ru-RU" sz="1400" b="0" i="0" u="none" baseline="0" dirty="0">
                          <a:effectLst/>
                        </a:rPr>
                        <a:t>3 июля – 17 июля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431416678"/>
                  </a:ext>
                </a:extLst>
              </a:tr>
              <a:tr h="834720">
                <a:tc>
                  <a:txBody>
                    <a:bodyPr/>
                    <a:lstStyle/>
                    <a:p>
                      <a:pPr algn="ctr" rtl="0" latinLnBrk="0"/>
                      <a:r>
                        <a:rPr lang="ru-RU" sz="1400" b="0" i="0" u="none" baseline="0" dirty="0">
                          <a:effectLst/>
                        </a:rPr>
                        <a:t>Период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t" latinLnBrk="0"/>
                      <a:r>
                        <a:rPr lang="ru-RU" sz="1400" b="0" i="0" u="none" baseline="0" dirty="0">
                          <a:effectLst/>
                        </a:rPr>
                        <a:t>21 августа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t" latinLnBrk="0"/>
                      <a:r>
                        <a:rPr lang="ru-RU" sz="1400" b="0" i="0" u="none" baseline="0" dirty="0">
                          <a:effectLst/>
                        </a:rPr>
                        <a:t>25 сентября – 6 октября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583174564"/>
                  </a:ext>
                </a:extLst>
              </a:tr>
            </a:tbl>
          </a:graphicData>
        </a:graphic>
      </p:graphicFrame>
    </p:spTree>
    <p:custDataLst>
      <p:tags r:id="rId2"/>
    </p:custDataLst>
    <p:extLst>
      <p:ext uri="{BB962C8B-B14F-4D97-AF65-F5344CB8AC3E}">
        <p14:creationId xmlns:p14="http://schemas.microsoft.com/office/powerpoint/2010/main" val="2740167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654AF26E-EA49-4522-905D-1C4863D439BB}"/>
              </a:ext>
            </a:extLst>
          </p:cNvPr>
          <p:cNvGraphicFramePr>
            <a:graphicFrameLocks noChangeAspect="1"/>
          </p:cNvGraphicFramePr>
          <p:nvPr>
            <p:custDataLst>
              <p:tags r:id="rId5"/>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082" name="think-cell Slide" r:id="rId9" imgW="306" imgH="306" progId="TCLayout.ActiveDocument.1">
                  <p:embed/>
                </p:oleObj>
              </mc:Choice>
              <mc:Fallback>
                <p:oleObj name="think-cell Slide" r:id="rId9" imgW="306" imgH="306" progId="TCLayout.ActiveDocument.1">
                  <p:embed/>
                  <p:pic>
                    <p:nvPicPr>
                      <p:cNvPr id="5" name="Object 4" hidden="1">
                        <a:extLst>
                          <a:ext uri="{FF2B5EF4-FFF2-40B4-BE49-F238E27FC236}">
                            <a16:creationId xmlns="" xmlns:a16="http://schemas.microsoft.com/office/drawing/2014/main" id="{654AF26E-EA49-4522-905D-1C4863D439BB}"/>
                          </a:ext>
                        </a:extLst>
                      </p:cNvPr>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6" name="Rectangle 5" hidden="1">
            <a:extLst>
              <a:ext uri="{FF2B5EF4-FFF2-40B4-BE49-F238E27FC236}">
                <a16:creationId xmlns="" xmlns:a16="http://schemas.microsoft.com/office/drawing/2014/main" id="{F44A2F16-6FE4-47D3-A5CE-6CD22D5B48FF}"/>
              </a:ext>
            </a:extLst>
          </p:cNvPr>
          <p:cNvSpPr/>
          <p:nvPr>
            <p:custDataLst>
              <p:tags r:id="rId6"/>
            </p:custDataLst>
          </p:nvPr>
        </p:nvSpPr>
        <p:spPr>
          <a:xfrm>
            <a:off x="1" y="1"/>
            <a:ext cx="158751" cy="158751"/>
          </a:xfrm>
          <a:prstGeom prst="rect">
            <a:avLst/>
          </a:prstGeom>
          <a:solidFill>
            <a:srgbClr val="FFAA2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609585" rtl="0"/>
            <a:endParaRPr lang="ru-RU" sz="2000" dirty="0">
              <a:solidFill>
                <a:prstClr val="white"/>
              </a:solidFill>
              <a:latin typeface="Arial" panose="020B0604020202020204" pitchFamily="34" charset="0"/>
              <a:sym typeface="Arial" panose="020B0604020202020204" pitchFamily="34" charset="0"/>
            </a:endParaRPr>
          </a:p>
        </p:txBody>
      </p:sp>
      <p:sp>
        <p:nvSpPr>
          <p:cNvPr id="4" name="Slide Number Placeholder 3">
            <a:extLst>
              <a:ext uri="{FF2B5EF4-FFF2-40B4-BE49-F238E27FC236}">
                <a16:creationId xmlns="" xmlns:a16="http://schemas.microsoft.com/office/drawing/2014/main" id="{8AE42E93-E647-44A9-A543-D5CB0D23C91A}"/>
              </a:ext>
            </a:extLst>
          </p:cNvPr>
          <p:cNvSpPr>
            <a:spLocks noGrp="1"/>
          </p:cNvSpPr>
          <p:nvPr>
            <p:ph type="sldNum" sz="quarter" idx="12"/>
          </p:nvPr>
        </p:nvSpPr>
        <p:spPr/>
        <p:txBody>
          <a:bodyPr/>
          <a:lstStyle/>
          <a:p>
            <a:pPr algn="r" rtl="0"/>
            <a:fld id="{2AAA7032-8CB7-40F4-9CB9-A644B8ADA1F8}" type="slidenum">
              <a:rPr/>
              <a:pPr/>
              <a:t>3</a:t>
            </a:fld>
            <a:endParaRPr lang="ru-RU" dirty="0"/>
          </a:p>
        </p:txBody>
      </p:sp>
      <p:sp>
        <p:nvSpPr>
          <p:cNvPr id="2" name="Title 1">
            <a:extLst>
              <a:ext uri="{FF2B5EF4-FFF2-40B4-BE49-F238E27FC236}">
                <a16:creationId xmlns="" xmlns:a16="http://schemas.microsoft.com/office/drawing/2014/main" id="{F0054026-4EAE-48EE-9E6A-4039BFAD0831}"/>
              </a:ext>
            </a:extLst>
          </p:cNvPr>
          <p:cNvSpPr>
            <a:spLocks noGrp="1"/>
          </p:cNvSpPr>
          <p:nvPr>
            <p:ph type="title"/>
          </p:nvPr>
        </p:nvSpPr>
        <p:spPr>
          <a:xfrm>
            <a:off x="168925" y="159127"/>
            <a:ext cx="11854149" cy="468000"/>
          </a:xfrm>
        </p:spPr>
        <p:txBody>
          <a:bodyPr/>
          <a:lstStyle/>
          <a:p>
            <a:pPr algn="l" rtl="0">
              <a:lnSpc>
                <a:spcPts val="3000"/>
              </a:lnSpc>
            </a:pPr>
            <a:r>
              <a:rPr lang="ru-RU" b="0" i="0" u="none" baseline="0" dirty="0"/>
              <a:t>Представление запроса на финансирование:</a:t>
            </a:r>
            <a:r>
              <a:rPr lang="ru-RU" dirty="0"/>
              <a:t/>
            </a:r>
            <a:br>
              <a:rPr lang="ru-RU" dirty="0"/>
            </a:br>
            <a:r>
              <a:rPr lang="ru-RU" b="0" i="0" u="none" baseline="0" dirty="0"/>
              <a:t>никаких изменений в ключевых элементах процесса</a:t>
            </a:r>
            <a:endParaRPr lang="ru-RU" noProof="0" dirty="0">
              <a:latin typeface="+mn-lt"/>
            </a:endParaRPr>
          </a:p>
        </p:txBody>
      </p:sp>
      <p:pic>
        <p:nvPicPr>
          <p:cNvPr id="10" name="Picture 9">
            <a:extLst>
              <a:ext uri="{FF2B5EF4-FFF2-40B4-BE49-F238E27FC236}">
                <a16:creationId xmlns="" xmlns:a16="http://schemas.microsoft.com/office/drawing/2014/main" id="{301AE964-DAA1-4999-AC07-4B459AFFA72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9686" t="3386" r="3968" b="6032"/>
          <a:stretch/>
        </p:blipFill>
        <p:spPr>
          <a:xfrm>
            <a:off x="2434826" y="1306008"/>
            <a:ext cx="8918975" cy="5263067"/>
          </a:xfrm>
          <a:prstGeom prst="rect">
            <a:avLst/>
          </a:prstGeom>
        </p:spPr>
      </p:pic>
      <p:sp>
        <p:nvSpPr>
          <p:cNvPr id="11" name="Rectangle 10">
            <a:extLst>
              <a:ext uri="{FF2B5EF4-FFF2-40B4-BE49-F238E27FC236}">
                <a16:creationId xmlns="" xmlns:a16="http://schemas.microsoft.com/office/drawing/2014/main" id="{912CE729-4121-4EDB-9619-89EB65917A7D}"/>
              </a:ext>
            </a:extLst>
          </p:cNvPr>
          <p:cNvSpPr/>
          <p:nvPr/>
        </p:nvSpPr>
        <p:spPr>
          <a:xfrm>
            <a:off x="1811524" y="1237798"/>
            <a:ext cx="194421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rtl="0"/>
            <a:endParaRPr lang="ru-RU" dirty="0">
              <a:solidFill>
                <a:prstClr val="white"/>
              </a:solidFill>
              <a:latin typeface="Arial" panose="020B0604020202020204"/>
            </a:endParaRPr>
          </a:p>
        </p:txBody>
      </p:sp>
      <p:cxnSp>
        <p:nvCxnSpPr>
          <p:cNvPr id="7" name="Straight Arrow Connector 6">
            <a:extLst>
              <a:ext uri="{FF2B5EF4-FFF2-40B4-BE49-F238E27FC236}">
                <a16:creationId xmlns="" xmlns:a16="http://schemas.microsoft.com/office/drawing/2014/main" id="{1D1235AE-8E73-4FEA-8E9F-F07FE7BC810A}"/>
              </a:ext>
            </a:extLst>
          </p:cNvPr>
          <p:cNvCxnSpPr/>
          <p:nvPr/>
        </p:nvCxnSpPr>
        <p:spPr>
          <a:xfrm flipV="1">
            <a:off x="8184233" y="1525831"/>
            <a:ext cx="612068" cy="612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75720DF6-A767-4EAB-8868-BB98D1E7A930}"/>
              </a:ext>
            </a:extLst>
          </p:cNvPr>
          <p:cNvSpPr txBox="1"/>
          <p:nvPr/>
        </p:nvSpPr>
        <p:spPr>
          <a:xfrm>
            <a:off x="8875074" y="1397494"/>
            <a:ext cx="2189479" cy="184666"/>
          </a:xfrm>
          <a:prstGeom prst="rect">
            <a:avLst/>
          </a:prstGeom>
          <a:noFill/>
        </p:spPr>
        <p:txBody>
          <a:bodyPr wrap="square" lIns="0" tIns="0" rIns="0" bIns="0" rtlCol="0">
            <a:spAutoFit/>
          </a:bodyPr>
          <a:lstStyle/>
          <a:p>
            <a:pPr algn="l" defTabSz="609585" rtl="0"/>
            <a:r>
              <a:rPr lang="ru-RU" sz="1200" b="0" i="0" u="none" baseline="0" dirty="0">
                <a:solidFill>
                  <a:srgbClr val="C00000"/>
                </a:solidFill>
                <a:latin typeface="Arial" panose="020B0604020202020204"/>
                <a:ea typeface="Arial" panose="020B0604020202020204"/>
                <a:cs typeface="Arial" panose="020B0604020202020204"/>
              </a:rPr>
              <a:t>Представление запроса на финансирование</a:t>
            </a:r>
          </a:p>
        </p:txBody>
      </p:sp>
      <p:cxnSp>
        <p:nvCxnSpPr>
          <p:cNvPr id="12" name="Straight Arrow Connector 11">
            <a:extLst>
              <a:ext uri="{FF2B5EF4-FFF2-40B4-BE49-F238E27FC236}">
                <a16:creationId xmlns="" xmlns:a16="http://schemas.microsoft.com/office/drawing/2014/main" id="{F481EFF7-CA2F-4DFE-B877-52269811AF32}"/>
              </a:ext>
            </a:extLst>
          </p:cNvPr>
          <p:cNvCxnSpPr>
            <a:cxnSpLocks/>
          </p:cNvCxnSpPr>
          <p:nvPr/>
        </p:nvCxnSpPr>
        <p:spPr>
          <a:xfrm flipV="1">
            <a:off x="8569042" y="2336647"/>
            <a:ext cx="715999" cy="289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83C3723B-0475-41CE-8A7C-DD2DA45BBF2E}"/>
              </a:ext>
            </a:extLst>
          </p:cNvPr>
          <p:cNvSpPr txBox="1"/>
          <p:nvPr/>
        </p:nvSpPr>
        <p:spPr>
          <a:xfrm>
            <a:off x="9366915" y="2221926"/>
            <a:ext cx="1764196" cy="184666"/>
          </a:xfrm>
          <a:prstGeom prst="rect">
            <a:avLst/>
          </a:prstGeom>
          <a:noFill/>
        </p:spPr>
        <p:txBody>
          <a:bodyPr wrap="square" lIns="0" tIns="0" rIns="0" bIns="0" rtlCol="0">
            <a:spAutoFit/>
          </a:bodyPr>
          <a:lstStyle/>
          <a:p>
            <a:pPr algn="l" defTabSz="609585" rtl="0"/>
            <a:r>
              <a:rPr lang="ru-RU" sz="1200" b="0" i="0" u="none" baseline="0" dirty="0">
                <a:solidFill>
                  <a:srgbClr val="003F72"/>
                </a:solidFill>
                <a:latin typeface="Arial" panose="020B0604020202020204"/>
                <a:ea typeface="Arial" panose="020B0604020202020204"/>
                <a:cs typeface="Arial" panose="020B0604020202020204"/>
              </a:rPr>
              <a:t>Рассмотрение Группой технической оценки</a:t>
            </a:r>
          </a:p>
        </p:txBody>
      </p:sp>
      <p:cxnSp>
        <p:nvCxnSpPr>
          <p:cNvPr id="15" name="Straight Arrow Connector 14">
            <a:extLst>
              <a:ext uri="{FF2B5EF4-FFF2-40B4-BE49-F238E27FC236}">
                <a16:creationId xmlns="" xmlns:a16="http://schemas.microsoft.com/office/drawing/2014/main" id="{DACDB98A-C900-4138-9D5D-F9A26AC5E468}"/>
              </a:ext>
            </a:extLst>
          </p:cNvPr>
          <p:cNvCxnSpPr>
            <a:cxnSpLocks/>
          </p:cNvCxnSpPr>
          <p:nvPr/>
        </p:nvCxnSpPr>
        <p:spPr>
          <a:xfrm flipV="1">
            <a:off x="8973471" y="3967858"/>
            <a:ext cx="800223" cy="6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8C2D8DEA-29A2-4AEF-94C7-BB3E9FCBC8E8}"/>
              </a:ext>
            </a:extLst>
          </p:cNvPr>
          <p:cNvSpPr txBox="1"/>
          <p:nvPr/>
        </p:nvSpPr>
        <p:spPr>
          <a:xfrm>
            <a:off x="9912424" y="3870828"/>
            <a:ext cx="1919213" cy="369332"/>
          </a:xfrm>
          <a:prstGeom prst="rect">
            <a:avLst/>
          </a:prstGeom>
          <a:noFill/>
        </p:spPr>
        <p:txBody>
          <a:bodyPr wrap="square" lIns="0" tIns="0" rIns="0" bIns="0" rtlCol="0">
            <a:spAutoFit/>
          </a:bodyPr>
          <a:lstStyle/>
          <a:p>
            <a:pPr algn="l" defTabSz="609585" rtl="0"/>
            <a:r>
              <a:rPr lang="ru-RU" sz="1200" b="0" i="0" u="none" baseline="0" dirty="0">
                <a:solidFill>
                  <a:srgbClr val="003F72"/>
                </a:solidFill>
                <a:latin typeface="Arial" panose="020B0604020202020204"/>
                <a:ea typeface="Arial" panose="020B0604020202020204"/>
                <a:cs typeface="Arial" panose="020B0604020202020204"/>
              </a:rPr>
              <a:t>Рассмотрение Комитетом по утверждению грантов</a:t>
            </a:r>
          </a:p>
        </p:txBody>
      </p:sp>
      <p:cxnSp>
        <p:nvCxnSpPr>
          <p:cNvPr id="18" name="Straight Arrow Connector 17">
            <a:extLst>
              <a:ext uri="{FF2B5EF4-FFF2-40B4-BE49-F238E27FC236}">
                <a16:creationId xmlns="" xmlns:a16="http://schemas.microsoft.com/office/drawing/2014/main" id="{7C6923E7-BDB0-4C4C-90AD-5420EC54B61F}"/>
              </a:ext>
            </a:extLst>
          </p:cNvPr>
          <p:cNvCxnSpPr>
            <a:cxnSpLocks/>
          </p:cNvCxnSpPr>
          <p:nvPr/>
        </p:nvCxnSpPr>
        <p:spPr>
          <a:xfrm>
            <a:off x="8903283" y="4341971"/>
            <a:ext cx="927267" cy="62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AC1BDAEA-B156-4B1C-9854-C8C472630967}"/>
              </a:ext>
            </a:extLst>
          </p:cNvPr>
          <p:cNvSpPr txBox="1"/>
          <p:nvPr/>
        </p:nvSpPr>
        <p:spPr>
          <a:xfrm>
            <a:off x="9912425" y="4312012"/>
            <a:ext cx="1764196" cy="184666"/>
          </a:xfrm>
          <a:prstGeom prst="rect">
            <a:avLst/>
          </a:prstGeom>
          <a:noFill/>
        </p:spPr>
        <p:txBody>
          <a:bodyPr wrap="square" lIns="0" tIns="0" rIns="0" bIns="0" rtlCol="0">
            <a:spAutoFit/>
          </a:bodyPr>
          <a:lstStyle/>
          <a:p>
            <a:pPr algn="l" defTabSz="609585" rtl="0"/>
            <a:r>
              <a:rPr lang="ru-RU" sz="1200" b="0" i="0" u="none" baseline="0" dirty="0">
                <a:solidFill>
                  <a:srgbClr val="003F72"/>
                </a:solidFill>
                <a:latin typeface="Arial" panose="020B0604020202020204"/>
                <a:ea typeface="Arial" panose="020B0604020202020204"/>
                <a:cs typeface="Arial" panose="020B0604020202020204"/>
              </a:rPr>
              <a:t>Утверждение Правлением</a:t>
            </a:r>
          </a:p>
        </p:txBody>
      </p:sp>
      <p:sp>
        <p:nvSpPr>
          <p:cNvPr id="25" name="TextBox 24">
            <a:extLst>
              <a:ext uri="{FF2B5EF4-FFF2-40B4-BE49-F238E27FC236}">
                <a16:creationId xmlns="" xmlns:a16="http://schemas.microsoft.com/office/drawing/2014/main" id="{6D9880A0-AA4E-4A5B-B64A-468DFEC59D6C}"/>
              </a:ext>
            </a:extLst>
          </p:cNvPr>
          <p:cNvSpPr txBox="1"/>
          <p:nvPr/>
        </p:nvSpPr>
        <p:spPr>
          <a:xfrm>
            <a:off x="9589605" y="4977648"/>
            <a:ext cx="1764196" cy="184666"/>
          </a:xfrm>
          <a:prstGeom prst="rect">
            <a:avLst/>
          </a:prstGeom>
          <a:noFill/>
        </p:spPr>
        <p:txBody>
          <a:bodyPr wrap="square" lIns="0" tIns="0" rIns="0" bIns="0" rtlCol="0">
            <a:spAutoFit/>
          </a:bodyPr>
          <a:lstStyle/>
          <a:p>
            <a:pPr algn="l" defTabSz="609585" rtl="0"/>
            <a:r>
              <a:rPr lang="ru-RU" sz="1200" b="0" i="0" u="none" baseline="0" dirty="0">
                <a:solidFill>
                  <a:srgbClr val="003F72"/>
                </a:solidFill>
                <a:latin typeface="Arial" panose="020B0604020202020204"/>
                <a:ea typeface="Arial" panose="020B0604020202020204"/>
                <a:cs typeface="Arial" panose="020B0604020202020204"/>
              </a:rPr>
              <a:t>Подписание гранта</a:t>
            </a:r>
          </a:p>
        </p:txBody>
      </p:sp>
      <p:pic>
        <p:nvPicPr>
          <p:cNvPr id="26" name="Picture 25">
            <a:extLst>
              <a:ext uri="{FF2B5EF4-FFF2-40B4-BE49-F238E27FC236}">
                <a16:creationId xmlns="" xmlns:a16="http://schemas.microsoft.com/office/drawing/2014/main" id="{ACCA6338-21EF-4E8B-8115-2A08DA5DC54B}"/>
              </a:ext>
            </a:extLst>
          </p:cNvPr>
          <p:cNvPicPr>
            <a:picLocks noChangeAspect="1"/>
          </p:cNvPicPr>
          <p:nvPr/>
        </p:nvPicPr>
        <p:blipFill>
          <a:blip r:embed="rId12"/>
          <a:stretch>
            <a:fillRect/>
          </a:stretch>
        </p:blipFill>
        <p:spPr>
          <a:xfrm>
            <a:off x="782824" y="3174388"/>
            <a:ext cx="2057400" cy="1095375"/>
          </a:xfrm>
          <a:prstGeom prst="rect">
            <a:avLst/>
          </a:prstGeom>
        </p:spPr>
      </p:pic>
      <p:sp>
        <p:nvSpPr>
          <p:cNvPr id="27" name="Rectangle 26">
            <a:extLst>
              <a:ext uri="{FF2B5EF4-FFF2-40B4-BE49-F238E27FC236}">
                <a16:creationId xmlns="" xmlns:a16="http://schemas.microsoft.com/office/drawing/2014/main" id="{DF696758-782B-41C2-9905-FB60C6491AC2}"/>
              </a:ext>
            </a:extLst>
          </p:cNvPr>
          <p:cNvSpPr/>
          <p:nvPr/>
        </p:nvSpPr>
        <p:spPr>
          <a:xfrm>
            <a:off x="9397999" y="4655896"/>
            <a:ext cx="2037677" cy="1136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rtl="0"/>
            <a:endParaRPr lang="ru-RU" dirty="0">
              <a:solidFill>
                <a:prstClr val="white"/>
              </a:solidFill>
              <a:latin typeface="Arial" panose="020B0604020202020204"/>
            </a:endParaRPr>
          </a:p>
        </p:txBody>
      </p:sp>
      <p:sp>
        <p:nvSpPr>
          <p:cNvPr id="30" name="TextBox 29">
            <a:extLst>
              <a:ext uri="{FF2B5EF4-FFF2-40B4-BE49-F238E27FC236}">
                <a16:creationId xmlns="" xmlns:a16="http://schemas.microsoft.com/office/drawing/2014/main" id="{9B674029-1345-4A4F-B8BD-016B30A96586}"/>
              </a:ext>
            </a:extLst>
          </p:cNvPr>
          <p:cNvSpPr txBox="1"/>
          <p:nvPr/>
        </p:nvSpPr>
        <p:spPr>
          <a:xfrm>
            <a:off x="9912425" y="4727740"/>
            <a:ext cx="1764196" cy="184666"/>
          </a:xfrm>
          <a:prstGeom prst="rect">
            <a:avLst/>
          </a:prstGeom>
          <a:noFill/>
        </p:spPr>
        <p:txBody>
          <a:bodyPr wrap="square" lIns="0" tIns="0" rIns="0" bIns="0" rtlCol="0">
            <a:spAutoFit/>
          </a:bodyPr>
          <a:lstStyle/>
          <a:p>
            <a:pPr algn="l" defTabSz="609585" rtl="0"/>
            <a:r>
              <a:rPr lang="ru-RU" sz="1200" b="0" i="0" u="none" baseline="0" dirty="0">
                <a:solidFill>
                  <a:srgbClr val="003F72"/>
                </a:solidFill>
                <a:latin typeface="Arial" panose="020B0604020202020204"/>
                <a:ea typeface="Arial" panose="020B0604020202020204"/>
                <a:cs typeface="Arial" panose="020B0604020202020204"/>
              </a:rPr>
              <a:t>Подписание гранта</a:t>
            </a:r>
          </a:p>
        </p:txBody>
      </p:sp>
      <p:cxnSp>
        <p:nvCxnSpPr>
          <p:cNvPr id="23" name="Straight Arrow Connector 22">
            <a:extLst>
              <a:ext uri="{FF2B5EF4-FFF2-40B4-BE49-F238E27FC236}">
                <a16:creationId xmlns="" xmlns:a16="http://schemas.microsoft.com/office/drawing/2014/main" id="{3851F478-062A-474A-9A28-1B89D98E0DBB}"/>
              </a:ext>
            </a:extLst>
          </p:cNvPr>
          <p:cNvCxnSpPr/>
          <p:nvPr/>
        </p:nvCxnSpPr>
        <p:spPr>
          <a:xfrm flipV="1">
            <a:off x="7865155" y="1163053"/>
            <a:ext cx="612068" cy="612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 xmlns:a16="http://schemas.microsoft.com/office/drawing/2014/main" id="{B1C426DC-38C6-45F9-A68D-28CB2CA3202B}"/>
              </a:ext>
            </a:extLst>
          </p:cNvPr>
          <p:cNvSpPr txBox="1"/>
          <p:nvPr/>
        </p:nvSpPr>
        <p:spPr>
          <a:xfrm>
            <a:off x="8555591" y="1044017"/>
            <a:ext cx="2575520" cy="184666"/>
          </a:xfrm>
          <a:prstGeom prst="rect">
            <a:avLst/>
          </a:prstGeom>
          <a:noFill/>
        </p:spPr>
        <p:txBody>
          <a:bodyPr wrap="square" lIns="0" tIns="0" rIns="0" bIns="0" rtlCol="0">
            <a:spAutoFit/>
          </a:bodyPr>
          <a:lstStyle/>
          <a:p>
            <a:pPr algn="l" defTabSz="609585" rtl="0"/>
            <a:r>
              <a:rPr lang="ru-RU" sz="1200" b="0" i="0" u="none" baseline="0" dirty="0">
                <a:solidFill>
                  <a:srgbClr val="003F72"/>
                </a:solidFill>
                <a:latin typeface="Arial" panose="020B0604020202020204"/>
                <a:ea typeface="Arial" panose="020B0604020202020204"/>
                <a:cs typeface="Arial" panose="020B0604020202020204"/>
              </a:rPr>
              <a:t>Распределение ресурсов программ </a:t>
            </a:r>
          </a:p>
        </p:txBody>
      </p:sp>
      <p:cxnSp>
        <p:nvCxnSpPr>
          <p:cNvPr id="28" name="Straight Arrow Connector 27">
            <a:extLst>
              <a:ext uri="{FF2B5EF4-FFF2-40B4-BE49-F238E27FC236}">
                <a16:creationId xmlns="" xmlns:a16="http://schemas.microsoft.com/office/drawing/2014/main" id="{6AA97ED4-F797-4354-B88C-5FD6212FAD70}"/>
              </a:ext>
            </a:extLst>
          </p:cNvPr>
          <p:cNvCxnSpPr/>
          <p:nvPr/>
        </p:nvCxnSpPr>
        <p:spPr>
          <a:xfrm flipV="1">
            <a:off x="8401661" y="1931309"/>
            <a:ext cx="612067" cy="396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id="{5A75A3E6-952C-4650-BCB8-133C11D691D4}"/>
              </a:ext>
            </a:extLst>
          </p:cNvPr>
          <p:cNvSpPr txBox="1"/>
          <p:nvPr/>
        </p:nvSpPr>
        <p:spPr>
          <a:xfrm>
            <a:off x="9080588" y="1829084"/>
            <a:ext cx="2490641" cy="369332"/>
          </a:xfrm>
          <a:prstGeom prst="rect">
            <a:avLst/>
          </a:prstGeom>
          <a:noFill/>
        </p:spPr>
        <p:txBody>
          <a:bodyPr wrap="square" lIns="0" tIns="0" rIns="0" bIns="0" rtlCol="0">
            <a:spAutoFit/>
          </a:bodyPr>
          <a:lstStyle/>
          <a:p>
            <a:pPr algn="l" defTabSz="609585" rtl="0"/>
            <a:r>
              <a:rPr lang="ru-RU" sz="1200" b="0" i="0" u="none" baseline="0" dirty="0">
                <a:solidFill>
                  <a:srgbClr val="003F72"/>
                </a:solidFill>
                <a:latin typeface="Arial" panose="020B0604020202020204"/>
                <a:ea typeface="Arial" panose="020B0604020202020204"/>
                <a:cs typeface="Arial" panose="020B0604020202020204"/>
              </a:rPr>
              <a:t>Предварительное рассмотрение проектов запросов</a:t>
            </a:r>
          </a:p>
        </p:txBody>
      </p:sp>
      <p:cxnSp>
        <p:nvCxnSpPr>
          <p:cNvPr id="33" name="Straight Arrow Connector 32">
            <a:extLst>
              <a:ext uri="{FF2B5EF4-FFF2-40B4-BE49-F238E27FC236}">
                <a16:creationId xmlns="" xmlns:a16="http://schemas.microsoft.com/office/drawing/2014/main" id="{2BABD537-4F0D-40A8-AFD6-68A23D7998B3}"/>
              </a:ext>
            </a:extLst>
          </p:cNvPr>
          <p:cNvCxnSpPr>
            <a:cxnSpLocks/>
          </p:cNvCxnSpPr>
          <p:nvPr/>
        </p:nvCxnSpPr>
        <p:spPr>
          <a:xfrm flipV="1">
            <a:off x="8968888" y="3600853"/>
            <a:ext cx="727512" cy="115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 xmlns:a16="http://schemas.microsoft.com/office/drawing/2014/main" id="{423A5E18-4ABE-4B58-B49D-787C4070C323}"/>
              </a:ext>
            </a:extLst>
          </p:cNvPr>
          <p:cNvSpPr txBox="1"/>
          <p:nvPr/>
        </p:nvSpPr>
        <p:spPr>
          <a:xfrm>
            <a:off x="9912425" y="3452510"/>
            <a:ext cx="2189479" cy="184666"/>
          </a:xfrm>
          <a:prstGeom prst="rect">
            <a:avLst/>
          </a:prstGeom>
          <a:noFill/>
        </p:spPr>
        <p:txBody>
          <a:bodyPr wrap="square" lIns="0" tIns="0" rIns="0" bIns="0" rtlCol="0">
            <a:spAutoFit/>
          </a:bodyPr>
          <a:lstStyle/>
          <a:p>
            <a:pPr algn="l" defTabSz="609585" rtl="0"/>
            <a:r>
              <a:rPr lang="ru-RU" sz="1200" b="0" i="0" u="none" baseline="0" dirty="0">
                <a:solidFill>
                  <a:srgbClr val="C00000"/>
                </a:solidFill>
                <a:latin typeface="Arial" panose="020B0604020202020204"/>
                <a:ea typeface="Arial" panose="020B0604020202020204"/>
                <a:cs typeface="Arial" panose="020B0604020202020204"/>
              </a:rPr>
              <a:t>Представления документов гранта</a:t>
            </a:r>
          </a:p>
        </p:txBody>
      </p:sp>
      <p:cxnSp>
        <p:nvCxnSpPr>
          <p:cNvPr id="21" name="Straight Arrow Connector 20">
            <a:extLst>
              <a:ext uri="{FF2B5EF4-FFF2-40B4-BE49-F238E27FC236}">
                <a16:creationId xmlns="" xmlns:a16="http://schemas.microsoft.com/office/drawing/2014/main" id="{1E415CC7-721A-4A6A-B933-67DA30B4FA51}"/>
              </a:ext>
            </a:extLst>
          </p:cNvPr>
          <p:cNvCxnSpPr>
            <a:cxnSpLocks/>
          </p:cNvCxnSpPr>
          <p:nvPr/>
        </p:nvCxnSpPr>
        <p:spPr>
          <a:xfrm>
            <a:off x="8891595" y="4634925"/>
            <a:ext cx="882099"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 xmlns:a16="http://schemas.microsoft.com/office/drawing/2014/main" id="{2B6E2CC5-1E01-4E1A-A900-6D2EF3A6FC5B}"/>
              </a:ext>
            </a:extLst>
          </p:cNvPr>
          <p:cNvSpPr/>
          <p:nvPr/>
        </p:nvSpPr>
        <p:spPr>
          <a:xfrm>
            <a:off x="9080588" y="6007232"/>
            <a:ext cx="2421948" cy="645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Tree>
    <p:custDataLst>
      <p:custData r:id="rId2"/>
      <p:custData r:id="rId3"/>
      <p:tags r:id="rId4"/>
    </p:custDataLst>
    <p:extLst>
      <p:ext uri="{BB962C8B-B14F-4D97-AF65-F5344CB8AC3E}">
        <p14:creationId xmlns:p14="http://schemas.microsoft.com/office/powerpoint/2010/main" val="4026163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Объем средств для КР</a:t>
            </a:r>
            <a:endParaRPr lang="ru-RU" dirty="0"/>
          </a:p>
        </p:txBody>
      </p:sp>
      <p:sp>
        <p:nvSpPr>
          <p:cNvPr id="4" name="Номер слайда 3"/>
          <p:cNvSpPr>
            <a:spLocks noGrp="1"/>
          </p:cNvSpPr>
          <p:nvPr>
            <p:ph type="sldNum" sz="quarter" idx="12"/>
          </p:nvPr>
        </p:nvSpPr>
        <p:spPr/>
        <p:txBody>
          <a:bodyPr/>
          <a:lstStyle/>
          <a:p>
            <a:fld id="{9E2BE927-25C7-4379-86F1-C17ED9D2A7F2}" type="slidenum">
              <a:rPr lang="en-US" smtClean="0"/>
              <a:t>30</a:t>
            </a:fld>
            <a:endParaRPr lang="en-US" dirty="0"/>
          </a:p>
        </p:txBody>
      </p:sp>
      <p:graphicFrame>
        <p:nvGraphicFramePr>
          <p:cNvPr id="7" name="Таблица 6"/>
          <p:cNvGraphicFramePr>
            <a:graphicFrameLocks noGrp="1"/>
          </p:cNvGraphicFramePr>
          <p:nvPr>
            <p:extLst>
              <p:ext uri="{D42A27DB-BD31-4B8C-83A1-F6EECF244321}">
                <p14:modId xmlns:p14="http://schemas.microsoft.com/office/powerpoint/2010/main" val="1635457868"/>
              </p:ext>
            </p:extLst>
          </p:nvPr>
        </p:nvGraphicFramePr>
        <p:xfrm>
          <a:off x="931178" y="1820411"/>
          <a:ext cx="10393959" cy="3833237"/>
        </p:xfrm>
        <a:graphic>
          <a:graphicData uri="http://schemas.openxmlformats.org/drawingml/2006/table">
            <a:tbl>
              <a:tblPr firstRow="1" firstCol="1" lastRow="1" lastCol="1" bandRow="1" bandCol="1"/>
              <a:tblGrid>
                <a:gridCol w="2961314"/>
                <a:gridCol w="3140459"/>
                <a:gridCol w="4292186"/>
              </a:tblGrid>
              <a:tr h="1012370">
                <a:tc>
                  <a:txBody>
                    <a:bodyPr/>
                    <a:lstStyle/>
                    <a:p>
                      <a:pPr marL="294005" marR="287655" algn="ctr">
                        <a:lnSpc>
                          <a:spcPts val="1240"/>
                        </a:lnSpc>
                        <a:spcAft>
                          <a:spcPts val="0"/>
                        </a:spcAft>
                      </a:pPr>
                      <a:endParaRPr lang="ru-RU" sz="2400" b="1" dirty="0" smtClean="0">
                        <a:effectLst/>
                        <a:latin typeface="Arial" panose="020B0604020202020204" pitchFamily="34" charset="0"/>
                        <a:ea typeface="Arial" panose="020B0604020202020204" pitchFamily="34" charset="0"/>
                        <a:cs typeface="Times New Roman" panose="02020603050405020304" pitchFamily="18" charset="0"/>
                      </a:endParaRPr>
                    </a:p>
                    <a:p>
                      <a:pPr marL="294005" marR="287655" algn="ctr">
                        <a:lnSpc>
                          <a:spcPts val="1240"/>
                        </a:lnSpc>
                        <a:spcAft>
                          <a:spcPts val="0"/>
                        </a:spcAft>
                      </a:pPr>
                      <a:endParaRPr lang="ru-RU" sz="2400" b="1" dirty="0" smtClean="0">
                        <a:effectLst/>
                        <a:latin typeface="Arial" panose="020B0604020202020204" pitchFamily="34" charset="0"/>
                        <a:ea typeface="Arial" panose="020B0604020202020204" pitchFamily="34" charset="0"/>
                        <a:cs typeface="Times New Roman" panose="02020603050405020304" pitchFamily="18" charset="0"/>
                      </a:endParaRPr>
                    </a:p>
                    <a:p>
                      <a:pPr marL="294005" marR="287655" algn="ctr">
                        <a:lnSpc>
                          <a:spcPts val="1240"/>
                        </a:lnSpc>
                        <a:spcAft>
                          <a:spcPts val="0"/>
                        </a:spcAft>
                      </a:pPr>
                      <a:r>
                        <a:rPr lang="ru-RU" sz="2400" b="1" dirty="0" smtClean="0">
                          <a:effectLst/>
                          <a:latin typeface="Arial" panose="020B0604020202020204" pitchFamily="34" charset="0"/>
                          <a:ea typeface="Arial" panose="020B0604020202020204" pitchFamily="34" charset="0"/>
                          <a:cs typeface="Times New Roman" panose="02020603050405020304" pitchFamily="18" charset="0"/>
                        </a:rPr>
                        <a:t>Заболевание</a:t>
                      </a:r>
                      <a:endParaRPr lang="ru-RU"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4005" marR="98425" algn="ctr">
                        <a:spcBef>
                          <a:spcPts val="705"/>
                        </a:spcBef>
                        <a:spcAft>
                          <a:spcPts val="0"/>
                        </a:spcAft>
                      </a:pPr>
                      <a:r>
                        <a:rPr lang="ru-RU" sz="2400" b="1" dirty="0" smtClean="0">
                          <a:effectLst/>
                          <a:latin typeface="Arial" panose="020B0604020202020204" pitchFamily="34" charset="0"/>
                          <a:ea typeface="Arial" panose="020B0604020202020204" pitchFamily="34" charset="0"/>
                          <a:cs typeface="Times New Roman" panose="02020603050405020304" pitchFamily="18" charset="0"/>
                        </a:rPr>
                        <a:t>Финансирование</a:t>
                      </a:r>
                      <a:r>
                        <a:rPr lang="ru-RU" sz="2400" b="1" spc="-15" dirty="0" smtClean="0">
                          <a:effectLst/>
                          <a:latin typeface="Arial" panose="020B0604020202020204" pitchFamily="34" charset="0"/>
                          <a:ea typeface="Arial" panose="020B0604020202020204" pitchFamily="34" charset="0"/>
                          <a:cs typeface="Times New Roman" panose="02020603050405020304" pitchFamily="18" charset="0"/>
                        </a:rPr>
                        <a:t> </a:t>
                      </a:r>
                      <a:r>
                        <a:rPr lang="en-US" sz="2400" b="1" dirty="0">
                          <a:effectLst/>
                          <a:latin typeface="Arial" panose="020B0604020202020204" pitchFamily="34" charset="0"/>
                          <a:ea typeface="Arial" panose="020B0604020202020204" pitchFamily="34" charset="0"/>
                          <a:cs typeface="Times New Roman" panose="02020603050405020304" pitchFamily="18" charset="0"/>
                        </a:rPr>
                        <a:t>(</a:t>
                      </a:r>
                      <a:r>
                        <a:rPr lang="ru-RU" sz="2400" b="1" dirty="0">
                          <a:effectLst/>
                          <a:latin typeface="Arial" panose="020B0604020202020204" pitchFamily="34" charset="0"/>
                          <a:ea typeface="Arial" panose="020B0604020202020204" pitchFamily="34" charset="0"/>
                          <a:cs typeface="Times New Roman" panose="02020603050405020304" pitchFamily="18" charset="0"/>
                        </a:rPr>
                        <a:t>долл. США</a:t>
                      </a:r>
                      <a:r>
                        <a:rPr lang="en-US" sz="2400" b="1" dirty="0">
                          <a:effectLst/>
                          <a:latin typeface="Arial" panose="020B0604020202020204" pitchFamily="34" charset="0"/>
                          <a:ea typeface="Arial" panose="020B0604020202020204" pitchFamily="34" charset="0"/>
                          <a:cs typeface="Times New Roman" panose="02020603050405020304" pitchFamily="18" charset="0"/>
                        </a:rPr>
                        <a:t>)</a:t>
                      </a:r>
                      <a:endParaRPr lang="ru-RU"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4005" marR="92710" algn="ctr">
                        <a:spcBef>
                          <a:spcPts val="705"/>
                        </a:spcBef>
                        <a:spcAft>
                          <a:spcPts val="0"/>
                        </a:spcAft>
                      </a:pPr>
                      <a:r>
                        <a:rPr lang="ru-RU" sz="2400" b="1" dirty="0" smtClean="0">
                          <a:effectLst/>
                          <a:latin typeface="Arial" panose="020B0604020202020204" pitchFamily="34" charset="0"/>
                          <a:ea typeface="Arial" panose="020B0604020202020204" pitchFamily="34" charset="0"/>
                          <a:cs typeface="Times New Roman" panose="02020603050405020304" pitchFamily="18" charset="0"/>
                        </a:rPr>
                        <a:t>Срок </a:t>
                      </a:r>
                      <a:r>
                        <a:rPr lang="ru-RU" sz="2400" b="1" dirty="0">
                          <a:effectLst/>
                          <a:latin typeface="Arial" panose="020B0604020202020204" pitchFamily="34" charset="0"/>
                          <a:ea typeface="Arial" panose="020B0604020202020204" pitchFamily="34" charset="0"/>
                          <a:cs typeface="Times New Roman" panose="02020603050405020304" pitchFamily="18" charset="0"/>
                        </a:rPr>
                        <a:t>использования выделенных средств</a:t>
                      </a:r>
                      <a:endParaRPr lang="ru-RU"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7229">
                <a:tc>
                  <a:txBody>
                    <a:bodyPr/>
                    <a:lstStyle/>
                    <a:p>
                      <a:pPr marL="294005" marR="433070" algn="ctr">
                        <a:spcAft>
                          <a:spcPts val="0"/>
                        </a:spcAft>
                      </a:pPr>
                      <a:r>
                        <a:rPr lang="ru-RU" sz="2400" dirty="0" smtClean="0">
                          <a:effectLst/>
                          <a:latin typeface="Arial MT"/>
                          <a:ea typeface="Arial" panose="020B0604020202020204" pitchFamily="34" charset="0"/>
                          <a:cs typeface="Times New Roman" panose="02020603050405020304" pitchFamily="18" charset="0"/>
                        </a:rPr>
                        <a:t>ВИЧ</a:t>
                      </a:r>
                      <a:endParaRPr lang="ru-RU"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4005" marR="287655" algn="ctr">
                        <a:lnSpc>
                          <a:spcPts val="1255"/>
                        </a:lnSpc>
                        <a:spcAft>
                          <a:spcPts val="0"/>
                        </a:spcAft>
                      </a:pPr>
                      <a:endParaRPr lang="ru-RU" sz="2400" b="1" dirty="0" smtClean="0">
                        <a:effectLst/>
                        <a:latin typeface="Arial" panose="020B0604020202020204" pitchFamily="34" charset="0"/>
                        <a:ea typeface="Arial" panose="020B0604020202020204" pitchFamily="34" charset="0"/>
                        <a:cs typeface="Times New Roman" panose="02020603050405020304" pitchFamily="18" charset="0"/>
                      </a:endParaRPr>
                    </a:p>
                    <a:p>
                      <a:pPr marL="294005" marR="287655" algn="ctr">
                        <a:lnSpc>
                          <a:spcPts val="1255"/>
                        </a:lnSpc>
                        <a:spcAft>
                          <a:spcPts val="0"/>
                        </a:spcAft>
                      </a:pPr>
                      <a:r>
                        <a:rPr lang="en-US" sz="2400" b="1" dirty="0" smtClean="0">
                          <a:effectLst/>
                          <a:latin typeface="Arial" panose="020B0604020202020204" pitchFamily="34" charset="0"/>
                          <a:ea typeface="Arial" panose="020B0604020202020204" pitchFamily="34" charset="0"/>
                          <a:cs typeface="Times New Roman" panose="02020603050405020304" pitchFamily="18" charset="0"/>
                        </a:rPr>
                        <a:t>13</a:t>
                      </a:r>
                      <a:r>
                        <a:rPr lang="ru-RU" sz="2400" b="1" dirty="0">
                          <a:effectLst/>
                          <a:latin typeface="Arial" panose="020B0604020202020204" pitchFamily="34" charset="0"/>
                          <a:ea typeface="Arial" panose="020B0604020202020204" pitchFamily="34" charset="0"/>
                          <a:cs typeface="Times New Roman" panose="02020603050405020304" pitchFamily="18" charset="0"/>
                        </a:rPr>
                        <a:t> </a:t>
                      </a:r>
                      <a:r>
                        <a:rPr lang="en-US" sz="2400" b="1" dirty="0">
                          <a:effectLst/>
                          <a:latin typeface="Arial" panose="020B0604020202020204" pitchFamily="34" charset="0"/>
                          <a:ea typeface="Arial" panose="020B0604020202020204" pitchFamily="34" charset="0"/>
                          <a:cs typeface="Times New Roman" panose="02020603050405020304" pitchFamily="18" charset="0"/>
                        </a:rPr>
                        <a:t>695 211</a:t>
                      </a:r>
                      <a:endParaRPr lang="ru-RU"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4005" marR="56515" algn="ctr">
                        <a:spcAft>
                          <a:spcPts val="0"/>
                        </a:spcAft>
                      </a:pPr>
                      <a:r>
                        <a:rPr lang="en-US" sz="2400" dirty="0">
                          <a:effectLst/>
                          <a:latin typeface="Arial MT"/>
                          <a:ea typeface="Arial" panose="020B0604020202020204" pitchFamily="34" charset="0"/>
                          <a:cs typeface="Times New Roman" panose="02020603050405020304" pitchFamily="18" charset="0"/>
                        </a:rPr>
                        <a:t>1 </a:t>
                      </a:r>
                      <a:r>
                        <a:rPr lang="ru-RU" sz="2400" dirty="0">
                          <a:effectLst/>
                          <a:latin typeface="Arial MT"/>
                          <a:ea typeface="Arial" panose="020B0604020202020204" pitchFamily="34" charset="0"/>
                          <a:cs typeface="Times New Roman" panose="02020603050405020304" pitchFamily="18" charset="0"/>
                        </a:rPr>
                        <a:t>января</a:t>
                      </a:r>
                      <a:r>
                        <a:rPr lang="en-US" sz="2400" dirty="0">
                          <a:effectLst/>
                          <a:latin typeface="Arial MT"/>
                          <a:ea typeface="Arial" panose="020B0604020202020204" pitchFamily="34" charset="0"/>
                          <a:cs typeface="Times New Roman" panose="02020603050405020304" pitchFamily="18" charset="0"/>
                        </a:rPr>
                        <a:t> 2024 </a:t>
                      </a:r>
                      <a:r>
                        <a:rPr lang="ru-RU" sz="2400" dirty="0">
                          <a:effectLst/>
                          <a:latin typeface="Arial MT"/>
                          <a:ea typeface="Arial" panose="020B0604020202020204" pitchFamily="34" charset="0"/>
                          <a:cs typeface="Times New Roman" panose="02020603050405020304" pitchFamily="18" charset="0"/>
                        </a:rPr>
                        <a:t>г</a:t>
                      </a:r>
                      <a:r>
                        <a:rPr lang="en-US" sz="2400" dirty="0">
                          <a:effectLst/>
                          <a:latin typeface="Arial MT"/>
                          <a:ea typeface="Arial" panose="020B0604020202020204" pitchFamily="34" charset="0"/>
                          <a:cs typeface="Times New Roman" panose="02020603050405020304" pitchFamily="18" charset="0"/>
                        </a:rPr>
                        <a:t>. – 31 </a:t>
                      </a:r>
                      <a:r>
                        <a:rPr lang="ru-RU" sz="2400" dirty="0">
                          <a:effectLst/>
                          <a:latin typeface="Arial MT"/>
                          <a:ea typeface="Arial" panose="020B0604020202020204" pitchFamily="34" charset="0"/>
                          <a:cs typeface="Times New Roman" panose="02020603050405020304" pitchFamily="18" charset="0"/>
                        </a:rPr>
                        <a:t>декабря</a:t>
                      </a:r>
                      <a:r>
                        <a:rPr lang="en-US" sz="2400" dirty="0">
                          <a:effectLst/>
                          <a:latin typeface="Arial MT"/>
                          <a:ea typeface="Arial" panose="020B0604020202020204" pitchFamily="34" charset="0"/>
                          <a:cs typeface="Times New Roman" panose="02020603050405020304" pitchFamily="18" charset="0"/>
                        </a:rPr>
                        <a:t> 2026 </a:t>
                      </a:r>
                      <a:r>
                        <a:rPr lang="ru-RU" sz="2400" dirty="0">
                          <a:effectLst/>
                          <a:latin typeface="Arial MT"/>
                          <a:ea typeface="Arial" panose="020B0604020202020204" pitchFamily="34" charset="0"/>
                          <a:cs typeface="Times New Roman" panose="02020603050405020304" pitchFamily="18" charset="0"/>
                        </a:rPr>
                        <a:t>г</a:t>
                      </a:r>
                      <a:r>
                        <a:rPr lang="en-US" sz="2400" dirty="0">
                          <a:effectLst/>
                          <a:latin typeface="Arial MT"/>
                          <a:ea typeface="Arial" panose="020B0604020202020204" pitchFamily="34" charset="0"/>
                          <a:cs typeface="Times New Roman" panose="02020603050405020304" pitchFamily="18" charset="0"/>
                        </a:rPr>
                        <a:t>.</a:t>
                      </a:r>
                      <a:endParaRPr lang="ru-RU"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0309">
                <a:tc>
                  <a:txBody>
                    <a:bodyPr/>
                    <a:lstStyle/>
                    <a:p>
                      <a:pPr marL="294005" marR="433705" algn="ctr">
                        <a:lnSpc>
                          <a:spcPts val="1250"/>
                        </a:lnSpc>
                        <a:spcAft>
                          <a:spcPts val="0"/>
                        </a:spcAft>
                      </a:pPr>
                      <a:endParaRPr lang="ru-RU" sz="2400" dirty="0" smtClean="0">
                        <a:effectLst/>
                        <a:latin typeface="Arial MT"/>
                        <a:ea typeface="Arial" panose="020B0604020202020204" pitchFamily="34" charset="0"/>
                        <a:cs typeface="Times New Roman" panose="02020603050405020304" pitchFamily="18" charset="0"/>
                      </a:endParaRPr>
                    </a:p>
                    <a:p>
                      <a:pPr marL="294005" marR="433705" algn="ctr">
                        <a:lnSpc>
                          <a:spcPts val="1250"/>
                        </a:lnSpc>
                        <a:spcAft>
                          <a:spcPts val="0"/>
                        </a:spcAft>
                      </a:pPr>
                      <a:r>
                        <a:rPr lang="ru-RU" sz="2400" dirty="0" smtClean="0">
                          <a:effectLst/>
                          <a:latin typeface="Arial MT"/>
                          <a:ea typeface="Arial" panose="020B0604020202020204" pitchFamily="34" charset="0"/>
                          <a:cs typeface="Times New Roman" panose="02020603050405020304" pitchFamily="18" charset="0"/>
                        </a:rPr>
                        <a:t>Туберкулез</a:t>
                      </a:r>
                      <a:endParaRPr lang="ru-RU"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4005" marR="287655" algn="ctr">
                        <a:lnSpc>
                          <a:spcPts val="1240"/>
                        </a:lnSpc>
                        <a:spcAft>
                          <a:spcPts val="0"/>
                        </a:spcAft>
                      </a:pPr>
                      <a:endParaRPr lang="ru-RU" sz="2400" b="1" dirty="0" smtClean="0">
                        <a:effectLst/>
                        <a:latin typeface="Arial" panose="020B0604020202020204" pitchFamily="34" charset="0"/>
                        <a:ea typeface="Arial" panose="020B0604020202020204" pitchFamily="34" charset="0"/>
                        <a:cs typeface="Times New Roman" panose="02020603050405020304" pitchFamily="18" charset="0"/>
                      </a:endParaRPr>
                    </a:p>
                    <a:p>
                      <a:pPr marL="294005" marR="287655" algn="ctr">
                        <a:lnSpc>
                          <a:spcPts val="1240"/>
                        </a:lnSpc>
                        <a:spcAft>
                          <a:spcPts val="0"/>
                        </a:spcAft>
                      </a:pPr>
                      <a:r>
                        <a:rPr lang="en-US" sz="2400" b="1" dirty="0" smtClean="0">
                          <a:effectLst/>
                          <a:latin typeface="Arial" panose="020B0604020202020204" pitchFamily="34" charset="0"/>
                          <a:ea typeface="Arial" panose="020B0604020202020204" pitchFamily="34" charset="0"/>
                          <a:cs typeface="Times New Roman" panose="02020603050405020304" pitchFamily="18" charset="0"/>
                        </a:rPr>
                        <a:t>13</a:t>
                      </a:r>
                      <a:r>
                        <a:rPr lang="ru-RU" sz="2400" b="1" dirty="0">
                          <a:effectLst/>
                          <a:latin typeface="Arial" panose="020B0604020202020204" pitchFamily="34" charset="0"/>
                          <a:ea typeface="Arial" panose="020B0604020202020204" pitchFamily="34" charset="0"/>
                          <a:cs typeface="Times New Roman" panose="02020603050405020304" pitchFamily="18" charset="0"/>
                        </a:rPr>
                        <a:t> </a:t>
                      </a:r>
                      <a:r>
                        <a:rPr lang="en-US" sz="2400" b="1" dirty="0">
                          <a:effectLst/>
                          <a:latin typeface="Arial" panose="020B0604020202020204" pitchFamily="34" charset="0"/>
                          <a:ea typeface="Arial" panose="020B0604020202020204" pitchFamily="34" charset="0"/>
                          <a:cs typeface="Times New Roman" panose="02020603050405020304" pitchFamily="18" charset="0"/>
                        </a:rPr>
                        <a:t>705 547</a:t>
                      </a:r>
                      <a:endParaRPr lang="ru-RU"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4005" marR="56515" algn="ctr">
                        <a:lnSpc>
                          <a:spcPts val="1250"/>
                        </a:lnSpc>
                        <a:spcAft>
                          <a:spcPts val="0"/>
                        </a:spcAft>
                      </a:pPr>
                      <a:endParaRPr lang="ru-RU" sz="2400" dirty="0" smtClean="0">
                        <a:effectLst/>
                        <a:latin typeface="Arial MT"/>
                        <a:ea typeface="Arial" panose="020B0604020202020204" pitchFamily="34" charset="0"/>
                        <a:cs typeface="Times New Roman" panose="02020603050405020304" pitchFamily="18" charset="0"/>
                      </a:endParaRPr>
                    </a:p>
                    <a:p>
                      <a:pPr marL="294005" marR="56515" algn="ctr">
                        <a:lnSpc>
                          <a:spcPts val="1250"/>
                        </a:lnSpc>
                        <a:spcAft>
                          <a:spcPts val="0"/>
                        </a:spcAft>
                      </a:pPr>
                      <a:r>
                        <a:rPr lang="en-US" sz="2400" dirty="0" smtClean="0">
                          <a:effectLst/>
                          <a:latin typeface="Arial MT"/>
                          <a:ea typeface="Arial" panose="020B0604020202020204" pitchFamily="34" charset="0"/>
                          <a:cs typeface="Times New Roman" panose="02020603050405020304" pitchFamily="18" charset="0"/>
                        </a:rPr>
                        <a:t>1 </a:t>
                      </a:r>
                      <a:r>
                        <a:rPr lang="ru-RU" sz="2400" dirty="0">
                          <a:effectLst/>
                          <a:latin typeface="Arial MT"/>
                          <a:ea typeface="Arial" panose="020B0604020202020204" pitchFamily="34" charset="0"/>
                          <a:cs typeface="Times New Roman" panose="02020603050405020304" pitchFamily="18" charset="0"/>
                        </a:rPr>
                        <a:t>января</a:t>
                      </a:r>
                      <a:r>
                        <a:rPr lang="en-US" sz="2400" dirty="0">
                          <a:effectLst/>
                          <a:latin typeface="Arial MT"/>
                          <a:ea typeface="Arial" panose="020B0604020202020204" pitchFamily="34" charset="0"/>
                          <a:cs typeface="Times New Roman" panose="02020603050405020304" pitchFamily="18" charset="0"/>
                        </a:rPr>
                        <a:t> 2024 </a:t>
                      </a:r>
                      <a:r>
                        <a:rPr lang="ru-RU" sz="2400" dirty="0">
                          <a:effectLst/>
                          <a:latin typeface="Arial MT"/>
                          <a:ea typeface="Arial" panose="020B0604020202020204" pitchFamily="34" charset="0"/>
                          <a:cs typeface="Times New Roman" panose="02020603050405020304" pitchFamily="18" charset="0"/>
                        </a:rPr>
                        <a:t>г</a:t>
                      </a:r>
                      <a:r>
                        <a:rPr lang="en-US" sz="2400" dirty="0">
                          <a:effectLst/>
                          <a:latin typeface="Arial MT"/>
                          <a:ea typeface="Arial" panose="020B0604020202020204" pitchFamily="34" charset="0"/>
                          <a:cs typeface="Times New Roman" panose="02020603050405020304" pitchFamily="18" charset="0"/>
                        </a:rPr>
                        <a:t>. – 31 </a:t>
                      </a:r>
                      <a:endParaRPr lang="ru-RU" sz="2400" dirty="0" smtClean="0">
                        <a:effectLst/>
                        <a:latin typeface="Arial MT"/>
                        <a:ea typeface="Arial" panose="020B0604020202020204" pitchFamily="34" charset="0"/>
                        <a:cs typeface="Times New Roman" panose="02020603050405020304" pitchFamily="18" charset="0"/>
                      </a:endParaRPr>
                    </a:p>
                    <a:p>
                      <a:pPr marL="294005" marR="56515" algn="ctr">
                        <a:lnSpc>
                          <a:spcPts val="1250"/>
                        </a:lnSpc>
                        <a:spcAft>
                          <a:spcPts val="0"/>
                        </a:spcAft>
                      </a:pPr>
                      <a:endParaRPr lang="ru-RU" sz="2400" dirty="0" smtClean="0">
                        <a:effectLst/>
                        <a:latin typeface="Arial MT"/>
                        <a:ea typeface="Arial" panose="020B0604020202020204" pitchFamily="34" charset="0"/>
                        <a:cs typeface="Times New Roman" panose="02020603050405020304" pitchFamily="18" charset="0"/>
                      </a:endParaRPr>
                    </a:p>
                    <a:p>
                      <a:pPr marL="294005" marR="56515" algn="ctr">
                        <a:lnSpc>
                          <a:spcPts val="1250"/>
                        </a:lnSpc>
                        <a:spcAft>
                          <a:spcPts val="0"/>
                        </a:spcAft>
                      </a:pPr>
                      <a:r>
                        <a:rPr lang="ru-RU" sz="2400" dirty="0" smtClean="0">
                          <a:effectLst/>
                          <a:latin typeface="Arial MT"/>
                          <a:ea typeface="Arial" panose="020B0604020202020204" pitchFamily="34" charset="0"/>
                          <a:cs typeface="Times New Roman" panose="02020603050405020304" pitchFamily="18" charset="0"/>
                        </a:rPr>
                        <a:t>декабря</a:t>
                      </a:r>
                      <a:r>
                        <a:rPr lang="en-US" sz="2400" dirty="0" smtClean="0">
                          <a:effectLst/>
                          <a:latin typeface="Arial MT"/>
                          <a:ea typeface="Arial" panose="020B0604020202020204" pitchFamily="34" charset="0"/>
                          <a:cs typeface="Times New Roman" panose="02020603050405020304" pitchFamily="18" charset="0"/>
                        </a:rPr>
                        <a:t> 2026 </a:t>
                      </a:r>
                      <a:r>
                        <a:rPr lang="ru-RU" sz="2400" dirty="0">
                          <a:effectLst/>
                          <a:latin typeface="Arial MT"/>
                          <a:ea typeface="Arial" panose="020B0604020202020204" pitchFamily="34" charset="0"/>
                          <a:cs typeface="Times New Roman" panose="02020603050405020304" pitchFamily="18" charset="0"/>
                        </a:rPr>
                        <a:t>г</a:t>
                      </a:r>
                      <a:r>
                        <a:rPr lang="en-US" sz="2400" dirty="0">
                          <a:effectLst/>
                          <a:latin typeface="Arial MT"/>
                          <a:ea typeface="Arial" panose="020B0604020202020204" pitchFamily="34" charset="0"/>
                          <a:cs typeface="Times New Roman" panose="02020603050405020304" pitchFamily="18" charset="0"/>
                        </a:rPr>
                        <a:t>.</a:t>
                      </a:r>
                      <a:endParaRPr lang="ru-RU"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487">
                <a:tc>
                  <a:txBody>
                    <a:bodyPr/>
                    <a:lstStyle/>
                    <a:p>
                      <a:pPr marL="294005" marR="433705" algn="ctr">
                        <a:lnSpc>
                          <a:spcPts val="1240"/>
                        </a:lnSpc>
                        <a:spcAft>
                          <a:spcPts val="0"/>
                        </a:spcAft>
                      </a:pPr>
                      <a:endParaRPr lang="ru-RU" sz="2400" b="0" dirty="0" smtClean="0">
                        <a:effectLst/>
                        <a:latin typeface="Arial" panose="020B0604020202020204" pitchFamily="34" charset="0"/>
                        <a:ea typeface="Arial" panose="020B0604020202020204" pitchFamily="34" charset="0"/>
                        <a:cs typeface="Times New Roman" panose="02020603050405020304" pitchFamily="18" charset="0"/>
                      </a:endParaRPr>
                    </a:p>
                    <a:p>
                      <a:pPr marL="294005" marR="433705" algn="ctr">
                        <a:lnSpc>
                          <a:spcPts val="1240"/>
                        </a:lnSpc>
                        <a:spcAft>
                          <a:spcPts val="0"/>
                        </a:spcAft>
                      </a:pPr>
                      <a:r>
                        <a:rPr lang="ru-RU" sz="2400" b="0" dirty="0" smtClean="0">
                          <a:effectLst/>
                          <a:latin typeface="Arial" panose="020B0604020202020204" pitchFamily="34" charset="0"/>
                          <a:ea typeface="Arial" panose="020B0604020202020204" pitchFamily="34" charset="0"/>
                          <a:cs typeface="Times New Roman" panose="02020603050405020304" pitchFamily="18" charset="0"/>
                        </a:rPr>
                        <a:t>Итого</a:t>
                      </a:r>
                      <a:endParaRPr lang="ru-RU" sz="2400" b="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4005" marR="287655" algn="ctr">
                        <a:lnSpc>
                          <a:spcPts val="1240"/>
                        </a:lnSpc>
                        <a:spcAft>
                          <a:spcPts val="0"/>
                        </a:spcAft>
                      </a:pPr>
                      <a:endParaRPr lang="ru-RU" sz="2400" b="1" dirty="0" smtClean="0">
                        <a:effectLst/>
                        <a:latin typeface="Arial" panose="020B0604020202020204" pitchFamily="34" charset="0"/>
                        <a:ea typeface="Arial" panose="020B0604020202020204" pitchFamily="34" charset="0"/>
                        <a:cs typeface="Times New Roman" panose="02020603050405020304" pitchFamily="18" charset="0"/>
                      </a:endParaRPr>
                    </a:p>
                    <a:p>
                      <a:pPr marL="294005" marR="287655" algn="ctr">
                        <a:lnSpc>
                          <a:spcPts val="1240"/>
                        </a:lnSpc>
                        <a:spcAft>
                          <a:spcPts val="0"/>
                        </a:spcAft>
                      </a:pPr>
                      <a:r>
                        <a:rPr lang="en-US" sz="2400" b="1" dirty="0" smtClean="0">
                          <a:effectLst/>
                          <a:latin typeface="Arial" panose="020B0604020202020204" pitchFamily="34" charset="0"/>
                          <a:ea typeface="Arial" panose="020B0604020202020204" pitchFamily="34" charset="0"/>
                          <a:cs typeface="Times New Roman" panose="02020603050405020304" pitchFamily="18" charset="0"/>
                        </a:rPr>
                        <a:t>27</a:t>
                      </a:r>
                      <a:r>
                        <a:rPr lang="ru-RU" sz="2400" b="1" dirty="0">
                          <a:effectLst/>
                          <a:latin typeface="Arial" panose="020B0604020202020204" pitchFamily="34" charset="0"/>
                          <a:ea typeface="Arial" panose="020B0604020202020204" pitchFamily="34" charset="0"/>
                          <a:cs typeface="Times New Roman" panose="02020603050405020304" pitchFamily="18" charset="0"/>
                        </a:rPr>
                        <a:t> </a:t>
                      </a:r>
                      <a:r>
                        <a:rPr lang="en-US" sz="2400" b="1" dirty="0">
                          <a:effectLst/>
                          <a:latin typeface="Arial" panose="020B0604020202020204" pitchFamily="34" charset="0"/>
                          <a:ea typeface="Arial" panose="020B0604020202020204" pitchFamily="34" charset="0"/>
                          <a:cs typeface="Times New Roman" panose="02020603050405020304" pitchFamily="18" charset="0"/>
                        </a:rPr>
                        <a:t>400 758</a:t>
                      </a:r>
                      <a:endParaRPr lang="ru-RU"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4005" marR="287655" algn="l">
                        <a:spcAft>
                          <a:spcPts val="0"/>
                        </a:spcAft>
                      </a:pPr>
                      <a:r>
                        <a:rPr lang="en-US" sz="2400" dirty="0">
                          <a:effectLst/>
                          <a:latin typeface="Times New Roman" panose="02020603050405020304" pitchFamily="18" charset="0"/>
                          <a:ea typeface="Arial" panose="020B0604020202020204" pitchFamily="34" charset="0"/>
                          <a:cs typeface="Arial" panose="020B0604020202020204" pitchFamily="34" charset="0"/>
                        </a:rPr>
                        <a:t> </a:t>
                      </a:r>
                      <a:endParaRPr lang="ru-RU"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316">
                <a:tc>
                  <a:txBody>
                    <a:bodyPr/>
                    <a:lstStyle/>
                    <a:p>
                      <a:pPr marL="294005" marR="433705" algn="ctr">
                        <a:lnSpc>
                          <a:spcPts val="1240"/>
                        </a:lnSpc>
                        <a:spcAft>
                          <a:spcPts val="0"/>
                        </a:spcAft>
                      </a:pPr>
                      <a:endParaRPr lang="ru-RU" sz="2400" b="0" dirty="0" smtClean="0">
                        <a:effectLst/>
                        <a:latin typeface="Arial" panose="020B0604020202020204" pitchFamily="34" charset="0"/>
                        <a:ea typeface="Arial" panose="020B0604020202020204" pitchFamily="34" charset="0"/>
                        <a:cs typeface="Times New Roman" panose="02020603050405020304" pitchFamily="18" charset="0"/>
                      </a:endParaRPr>
                    </a:p>
                    <a:p>
                      <a:pPr marL="294005" marR="433705" algn="ctr">
                        <a:lnSpc>
                          <a:spcPts val="1240"/>
                        </a:lnSpc>
                        <a:spcAft>
                          <a:spcPts val="0"/>
                        </a:spcAft>
                      </a:pPr>
                      <a:r>
                        <a:rPr lang="ru-RU" sz="2400" b="0" dirty="0" smtClean="0">
                          <a:effectLst/>
                          <a:latin typeface="Arial" panose="020B0604020202020204" pitchFamily="34" charset="0"/>
                          <a:ea typeface="Arial" panose="020B0604020202020204" pitchFamily="34" charset="0"/>
                          <a:cs typeface="Times New Roman" panose="02020603050405020304" pitchFamily="18" charset="0"/>
                        </a:rPr>
                        <a:t>Правовые</a:t>
                      </a:r>
                      <a:r>
                        <a:rPr lang="ru-RU" sz="2400" b="0" baseline="0" dirty="0" smtClean="0">
                          <a:effectLst/>
                          <a:latin typeface="Arial" panose="020B0604020202020204" pitchFamily="34" charset="0"/>
                          <a:ea typeface="Arial" panose="020B0604020202020204" pitchFamily="34" charset="0"/>
                          <a:cs typeface="Times New Roman" panose="02020603050405020304" pitchFamily="18" charset="0"/>
                        </a:rPr>
                        <a:t> </a:t>
                      </a:r>
                    </a:p>
                    <a:p>
                      <a:pPr marL="294005" marR="433705" algn="ctr">
                        <a:lnSpc>
                          <a:spcPts val="1240"/>
                        </a:lnSpc>
                        <a:spcAft>
                          <a:spcPts val="0"/>
                        </a:spcAft>
                      </a:pPr>
                      <a:endParaRPr lang="ru-RU" sz="2400" b="0" baseline="0" dirty="0" smtClean="0">
                        <a:effectLst/>
                        <a:latin typeface="Arial" panose="020B0604020202020204" pitchFamily="34" charset="0"/>
                        <a:ea typeface="Arial" panose="020B0604020202020204" pitchFamily="34" charset="0"/>
                        <a:cs typeface="Times New Roman" panose="02020603050405020304" pitchFamily="18" charset="0"/>
                      </a:endParaRPr>
                    </a:p>
                    <a:p>
                      <a:pPr marL="294005" marR="433705" algn="ctr">
                        <a:lnSpc>
                          <a:spcPts val="1240"/>
                        </a:lnSpc>
                        <a:spcAft>
                          <a:spcPts val="0"/>
                        </a:spcAft>
                      </a:pPr>
                      <a:r>
                        <a:rPr lang="ru-RU" sz="2400" b="0" baseline="0" dirty="0" smtClean="0">
                          <a:effectLst/>
                          <a:latin typeface="Arial" panose="020B0604020202020204" pitchFamily="34" charset="0"/>
                          <a:ea typeface="Arial" panose="020B0604020202020204" pitchFamily="34" charset="0"/>
                          <a:cs typeface="Times New Roman" panose="02020603050405020304" pitchFamily="18" charset="0"/>
                        </a:rPr>
                        <a:t>барьеры</a:t>
                      </a:r>
                      <a:r>
                        <a:rPr lang="ru-RU" sz="2400" b="0" dirty="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4005" marR="287655" algn="ctr">
                        <a:lnSpc>
                          <a:spcPts val="1240"/>
                        </a:lnSpc>
                        <a:spcAft>
                          <a:spcPts val="0"/>
                        </a:spcAft>
                      </a:pPr>
                      <a:endParaRPr lang="ru-RU" sz="2400" b="1" dirty="0" smtClean="0">
                        <a:effectLst/>
                        <a:latin typeface="Arial" panose="020B0604020202020204" pitchFamily="34" charset="0"/>
                        <a:ea typeface="Arial" panose="020B0604020202020204" pitchFamily="34" charset="0"/>
                        <a:cs typeface="Times New Roman" panose="02020603050405020304" pitchFamily="18" charset="0"/>
                      </a:endParaRPr>
                    </a:p>
                    <a:p>
                      <a:pPr marL="294005" marR="287655" algn="ctr">
                        <a:lnSpc>
                          <a:spcPts val="1240"/>
                        </a:lnSpc>
                        <a:spcAft>
                          <a:spcPts val="0"/>
                        </a:spcAft>
                      </a:pPr>
                      <a:r>
                        <a:rPr lang="ru-RU" sz="2400" b="1" dirty="0" smtClean="0">
                          <a:effectLst/>
                          <a:latin typeface="Arial" panose="020B0604020202020204" pitchFamily="34" charset="0"/>
                          <a:ea typeface="Arial" panose="020B0604020202020204" pitchFamily="34" charset="0"/>
                          <a:cs typeface="Times New Roman" panose="02020603050405020304" pitchFamily="18" charset="0"/>
                        </a:rPr>
                        <a:t>500 000</a:t>
                      </a:r>
                      <a:r>
                        <a:rPr lang="en-US" sz="2400" b="1" dirty="0">
                          <a:effectLst/>
                          <a:latin typeface="Arial" panose="020B0604020202020204" pitchFamily="34" charset="0"/>
                          <a:ea typeface="Arial" panose="020B0604020202020204" pitchFamily="34" charset="0"/>
                          <a:cs typeface="Times New Roman" panose="02020603050405020304" pitchFamily="18" charset="0"/>
                        </a:rPr>
                        <a:t> </a:t>
                      </a:r>
                      <a:endParaRPr lang="ru-RU"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4005" marR="287655" algn="l">
                        <a:spcAft>
                          <a:spcPts val="0"/>
                        </a:spcAft>
                      </a:pPr>
                      <a:r>
                        <a:rPr lang="en-US" sz="1800" dirty="0">
                          <a:effectLst/>
                          <a:latin typeface="Times New Roman" panose="02020603050405020304" pitchFamily="18" charset="0"/>
                          <a:ea typeface="Arial" panose="020B0604020202020204" pitchFamily="34" charset="0"/>
                          <a:cs typeface="Arial" panose="020B0604020202020204" pitchFamily="34" charset="0"/>
                        </a:rPr>
                        <a:t> </a:t>
                      </a:r>
                      <a:endParaRPr lang="ru-RU"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82759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775" y="269877"/>
            <a:ext cx="11473224" cy="476743"/>
          </a:xfrm>
        </p:spPr>
        <p:txBody>
          <a:bodyPr/>
          <a:lstStyle/>
          <a:p>
            <a:pPr algn="ctr"/>
            <a:r>
              <a:rPr lang="ru-RU" sz="3200" dirty="0" smtClean="0"/>
              <a:t>Некоторые условия подачи заявки</a:t>
            </a:r>
            <a:endParaRPr lang="ru-RU" sz="3200" dirty="0"/>
          </a:p>
        </p:txBody>
      </p:sp>
      <p:sp>
        <p:nvSpPr>
          <p:cNvPr id="3" name="Текст 2"/>
          <p:cNvSpPr>
            <a:spLocks noGrp="1"/>
          </p:cNvSpPr>
          <p:nvPr>
            <p:ph type="body" idx="1"/>
          </p:nvPr>
        </p:nvSpPr>
        <p:spPr>
          <a:xfrm>
            <a:off x="356822" y="746620"/>
            <a:ext cx="11473225" cy="787370"/>
          </a:xfrm>
        </p:spPr>
        <p:txBody>
          <a:bodyPr>
            <a:noAutofit/>
          </a:bodyPr>
          <a:lstStyle/>
          <a:p>
            <a:pPr marL="457200" indent="-457200" algn="just">
              <a:buFont typeface="Wingdings" panose="05000000000000000000" pitchFamily="2" charset="2"/>
              <a:buChar char="§"/>
            </a:pPr>
            <a:r>
              <a:rPr lang="ru-RU" sz="2400" dirty="0" smtClean="0"/>
              <a:t>По предложенному распределению средств СКК вправе согласиться </a:t>
            </a:r>
            <a:r>
              <a:rPr lang="ru-RU" sz="2400" dirty="0"/>
              <a:t>или предложить измененный вариант исходя из доказательного анализа программных и системных </a:t>
            </a:r>
            <a:r>
              <a:rPr lang="ru-RU" sz="2400" dirty="0" smtClean="0"/>
              <a:t>пробелов.</a:t>
            </a:r>
          </a:p>
          <a:p>
            <a:pPr marL="457200" indent="-457200" algn="just">
              <a:buFont typeface="Wingdings" panose="05000000000000000000" pitchFamily="2" charset="2"/>
              <a:buChar char="§"/>
            </a:pPr>
            <a:r>
              <a:rPr lang="ru-RU" sz="2400" dirty="0" smtClean="0"/>
              <a:t>Там</a:t>
            </a:r>
            <a:r>
              <a:rPr lang="ru-RU" sz="2400" dirty="0"/>
              <a:t>, где это необходимо, поддерживать объем инвестиций в ЖУСЗ со стороны государства, а где возможно – увеличивать. </a:t>
            </a:r>
            <a:r>
              <a:rPr lang="ru-RU" sz="2400" dirty="0" smtClean="0"/>
              <a:t>В </a:t>
            </a:r>
            <a:r>
              <a:rPr lang="ru-RU" sz="2400" dirty="0"/>
              <a:t>качестве нового требования </a:t>
            </a:r>
            <a:r>
              <a:rPr lang="ru-RU" sz="2400" dirty="0" smtClean="0"/>
              <a:t>должны </a:t>
            </a:r>
            <a:r>
              <a:rPr lang="ru-RU" sz="2400" dirty="0"/>
              <a:t>указать планируемый объем вложений в ЖУСЗ из средств финансирования для каждого </a:t>
            </a:r>
            <a:r>
              <a:rPr lang="ru-RU" sz="2400" dirty="0" smtClean="0"/>
              <a:t>заболевания.</a:t>
            </a:r>
          </a:p>
          <a:p>
            <a:pPr marL="457200" indent="-457200" algn="just">
              <a:buFont typeface="Wingdings" panose="05000000000000000000" pitchFamily="2" charset="2"/>
              <a:buChar char="§"/>
            </a:pPr>
            <a:r>
              <a:rPr lang="ru-RU" sz="2400" dirty="0" smtClean="0"/>
              <a:t>Будет предложен отдельный поток финансирования в связи с </a:t>
            </a:r>
            <a:r>
              <a:rPr lang="en-US" sz="2400" dirty="0" smtClean="0"/>
              <a:t>COVID</a:t>
            </a:r>
            <a:r>
              <a:rPr lang="ru-RU" sz="2400" dirty="0" smtClean="0"/>
              <a:t>. Надо подумать как синхронизировать потоки.</a:t>
            </a:r>
          </a:p>
          <a:p>
            <a:pPr marL="457200" indent="-457200" algn="just">
              <a:buFont typeface="Wingdings" panose="05000000000000000000" pitchFamily="2" charset="2"/>
              <a:buChar char="§"/>
            </a:pPr>
            <a:r>
              <a:rPr lang="ru-RU" sz="2400" dirty="0" smtClean="0"/>
              <a:t>Необходимо подать одну комплексную заявку на оба заболевания.</a:t>
            </a:r>
          </a:p>
          <a:p>
            <a:pPr marL="457200" indent="-457200" algn="just">
              <a:buFont typeface="Wingdings" panose="05000000000000000000" pitchFamily="2" charset="2"/>
              <a:buChar char="§"/>
            </a:pPr>
            <a:r>
              <a:rPr lang="ru-RU" sz="2400" dirty="0" smtClean="0"/>
              <a:t>Должны руководствоваться национальными программами </a:t>
            </a:r>
            <a:r>
              <a:rPr lang="ru-RU" sz="2400" dirty="0"/>
              <a:t>по заболеваниям, планами сектора </a:t>
            </a:r>
            <a:r>
              <a:rPr lang="ru-RU" sz="2400" dirty="0" smtClean="0"/>
              <a:t>здравоохранения.</a:t>
            </a:r>
          </a:p>
          <a:p>
            <a:pPr marL="457200" indent="-457200" algn="just">
              <a:buFont typeface="Wingdings" panose="05000000000000000000" pitchFamily="2" charset="2"/>
              <a:buChar char="§"/>
            </a:pPr>
            <a:r>
              <a:rPr lang="ru-RU" sz="2400" dirty="0" smtClean="0"/>
              <a:t>Выделение </a:t>
            </a:r>
            <a:r>
              <a:rPr lang="ru-RU" sz="2400" dirty="0"/>
              <a:t>средств на компонент по </a:t>
            </a:r>
            <a:r>
              <a:rPr lang="ru-RU" sz="2400" dirty="0" smtClean="0"/>
              <a:t>ТБ </a:t>
            </a:r>
            <a:r>
              <a:rPr lang="ru-RU" sz="2400" dirty="0"/>
              <a:t>скорректировано таким образом, чтобы обеспечить продолжение </a:t>
            </a:r>
            <a:r>
              <a:rPr lang="ru-RU" sz="2400" dirty="0" smtClean="0"/>
              <a:t>программной </a:t>
            </a:r>
            <a:r>
              <a:rPr lang="ru-RU" sz="2400" dirty="0"/>
              <a:t>деятельности, поддержанной </a:t>
            </a:r>
            <a:r>
              <a:rPr lang="ru-RU" sz="2400" dirty="0" smtClean="0"/>
              <a:t>ГФ в </a:t>
            </a:r>
            <a:r>
              <a:rPr lang="ru-RU" sz="2400" dirty="0"/>
              <a:t>период финансирования с </a:t>
            </a:r>
            <a:r>
              <a:rPr lang="ru-RU" sz="2400" dirty="0" smtClean="0"/>
              <a:t>2021 </a:t>
            </a:r>
            <a:r>
              <a:rPr lang="ru-RU" sz="2400" dirty="0"/>
              <a:t>по </a:t>
            </a:r>
            <a:r>
              <a:rPr lang="ru-RU" sz="2400" dirty="0" smtClean="0"/>
              <a:t>2023 год.</a:t>
            </a:r>
          </a:p>
          <a:p>
            <a:pPr marL="457200" indent="-457200" algn="just">
              <a:buFont typeface="Wingdings" panose="05000000000000000000" pitchFamily="2" charset="2"/>
              <a:buChar char="§"/>
            </a:pPr>
            <a:endParaRPr lang="ru-RU" sz="2800" dirty="0"/>
          </a:p>
        </p:txBody>
      </p:sp>
      <p:sp>
        <p:nvSpPr>
          <p:cNvPr id="4" name="Номер слайда 3"/>
          <p:cNvSpPr>
            <a:spLocks noGrp="1"/>
          </p:cNvSpPr>
          <p:nvPr>
            <p:ph type="sldNum" sz="quarter" idx="12"/>
          </p:nvPr>
        </p:nvSpPr>
        <p:spPr/>
        <p:txBody>
          <a:bodyPr/>
          <a:lstStyle/>
          <a:p>
            <a:fld id="{9E2BE927-25C7-4379-86F1-C17ED9D2A7F2}" type="slidenum">
              <a:rPr lang="en-US" smtClean="0"/>
              <a:t>31</a:t>
            </a:fld>
            <a:endParaRPr lang="en-US" dirty="0"/>
          </a:p>
        </p:txBody>
      </p:sp>
    </p:spTree>
    <p:extLst>
      <p:ext uri="{BB962C8B-B14F-4D97-AF65-F5344CB8AC3E}">
        <p14:creationId xmlns:p14="http://schemas.microsoft.com/office/powerpoint/2010/main" val="3167403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58775" y="243281"/>
            <a:ext cx="11473225" cy="787370"/>
          </a:xfrm>
        </p:spPr>
        <p:txBody>
          <a:bodyPr>
            <a:noAutofit/>
          </a:bodyPr>
          <a:lstStyle/>
          <a:p>
            <a:pPr marL="457200" lvl="0" indent="-457200" algn="just">
              <a:buFont typeface="Wingdings" panose="05000000000000000000" pitchFamily="2" charset="2"/>
              <a:buChar char="§"/>
            </a:pPr>
            <a:r>
              <a:rPr lang="ru-RU" sz="2800" dirty="0"/>
              <a:t>Выделение </a:t>
            </a:r>
            <a:r>
              <a:rPr lang="ru-RU" sz="2800" dirty="0" smtClean="0"/>
              <a:t>средств </a:t>
            </a:r>
            <a:r>
              <a:rPr lang="ru-RU" sz="2800" dirty="0"/>
              <a:t>по компоненту ВИЧ скорректировано таким образом, чтобы лучше учитывать бремя и потребности ключевых и уязвимых групп населения. </a:t>
            </a:r>
            <a:r>
              <a:rPr lang="ru-RU" sz="2800" dirty="0" smtClean="0"/>
              <a:t>ГФ </a:t>
            </a:r>
            <a:r>
              <a:rPr lang="ru-RU" sz="2800" dirty="0"/>
              <a:t>рассчитывает, что средства будут направляться на научно обоснованные программы для </a:t>
            </a:r>
            <a:r>
              <a:rPr lang="ru-RU" sz="2800" dirty="0" smtClean="0"/>
              <a:t>КГН – </a:t>
            </a:r>
            <a:r>
              <a:rPr lang="ru-RU" sz="2800" dirty="0"/>
              <a:t>такие как предоставление качественного антиретровирусного лечения и точечная профилактика с упором на группы, наиболее значимые для эпидемиологической обстановки в </a:t>
            </a:r>
            <a:r>
              <a:rPr lang="ru-RU" sz="2800" dirty="0" smtClean="0"/>
              <a:t>КР, </a:t>
            </a:r>
            <a:r>
              <a:rPr lang="ru-RU" sz="2800" dirty="0"/>
              <a:t>особенно это касается </a:t>
            </a:r>
            <a:r>
              <a:rPr lang="ru-RU" sz="2800" dirty="0" smtClean="0"/>
              <a:t>ЛУИН.</a:t>
            </a:r>
          </a:p>
          <a:p>
            <a:pPr marL="457200" lvl="0" indent="-457200" algn="just">
              <a:buFont typeface="Wingdings" panose="05000000000000000000" pitchFamily="2" charset="2"/>
              <a:buChar char="§"/>
            </a:pPr>
            <a:r>
              <a:rPr lang="ru-RU" sz="2800" dirty="0" smtClean="0"/>
              <a:t>ГФ </a:t>
            </a:r>
            <a:r>
              <a:rPr lang="ru-RU" sz="2800" dirty="0"/>
              <a:t>поощряет ускоренный переход на менее продолжительные режимы лечения лекарственно устойчивого туберкулеза (в том числе на режим </a:t>
            </a:r>
            <a:r>
              <a:rPr lang="ru-RU" sz="2800" dirty="0" err="1"/>
              <a:t>BPaL</a:t>
            </a:r>
            <a:r>
              <a:rPr lang="ru-RU" sz="2800" dirty="0"/>
              <a:t>(M</a:t>
            </a:r>
            <a:r>
              <a:rPr lang="ru-RU" sz="2800" dirty="0" smtClean="0"/>
              <a:t>))</a:t>
            </a:r>
          </a:p>
          <a:p>
            <a:pPr marL="457200" lvl="0" indent="-457200" algn="just">
              <a:buFont typeface="Wingdings" panose="05000000000000000000" pitchFamily="2" charset="2"/>
              <a:buChar char="§"/>
            </a:pPr>
            <a:r>
              <a:rPr lang="ru-RU" sz="2800" dirty="0" smtClean="0"/>
              <a:t>ГФ </a:t>
            </a:r>
            <a:r>
              <a:rPr lang="ru-RU" sz="2800" dirty="0"/>
              <a:t>рассчитывает, что </a:t>
            </a:r>
            <a:r>
              <a:rPr lang="ru-RU" sz="2800" dirty="0" smtClean="0"/>
              <a:t>КР продолжит </a:t>
            </a:r>
            <a:r>
              <a:rPr lang="ru-RU" sz="2800" dirty="0"/>
              <a:t>работать над устранением существенного разрыва, существующего в лабораторных и лечебных возможностях у разных регионов страны</a:t>
            </a:r>
            <a:endParaRPr lang="ru-RU" sz="2800" dirty="0"/>
          </a:p>
          <a:p>
            <a:pPr marL="457200" indent="-457200" algn="just">
              <a:buFont typeface="Wingdings" panose="05000000000000000000" pitchFamily="2" charset="2"/>
              <a:buChar char="§"/>
            </a:pPr>
            <a:endParaRPr lang="ru-RU" sz="2800" dirty="0"/>
          </a:p>
        </p:txBody>
      </p:sp>
      <p:sp>
        <p:nvSpPr>
          <p:cNvPr id="4" name="Номер слайда 3"/>
          <p:cNvSpPr>
            <a:spLocks noGrp="1"/>
          </p:cNvSpPr>
          <p:nvPr>
            <p:ph type="sldNum" sz="quarter" idx="12"/>
          </p:nvPr>
        </p:nvSpPr>
        <p:spPr/>
        <p:txBody>
          <a:bodyPr/>
          <a:lstStyle/>
          <a:p>
            <a:fld id="{9E2BE927-25C7-4379-86F1-C17ED9D2A7F2}" type="slidenum">
              <a:rPr lang="en-US" smtClean="0"/>
              <a:t>32</a:t>
            </a:fld>
            <a:endParaRPr lang="en-US" dirty="0"/>
          </a:p>
        </p:txBody>
      </p:sp>
    </p:spTree>
    <p:extLst>
      <p:ext uri="{BB962C8B-B14F-4D97-AF65-F5344CB8AC3E}">
        <p14:creationId xmlns:p14="http://schemas.microsoft.com/office/powerpoint/2010/main" val="1512991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58775" y="243281"/>
            <a:ext cx="11473225" cy="787370"/>
          </a:xfrm>
        </p:spPr>
        <p:txBody>
          <a:bodyPr>
            <a:noAutofit/>
          </a:bodyPr>
          <a:lstStyle/>
          <a:p>
            <a:pPr marL="457200" lvl="0" indent="-457200" algn="just">
              <a:buFont typeface="Wingdings" panose="05000000000000000000" pitchFamily="2" charset="2"/>
              <a:buChar char="§"/>
            </a:pPr>
            <a:r>
              <a:rPr lang="ru-RU" sz="2800" dirty="0"/>
              <a:t>Секретариат </a:t>
            </a:r>
            <a:r>
              <a:rPr lang="ru-RU" sz="2800" dirty="0" smtClean="0"/>
              <a:t>ГФ проверяет </a:t>
            </a:r>
            <a:r>
              <a:rPr lang="ru-RU" sz="2800" dirty="0"/>
              <a:t>всех кандидатов на соответствие квалификационным требованиям   </a:t>
            </a:r>
            <a:r>
              <a:rPr lang="ru-RU" sz="2800" dirty="0" smtClean="0"/>
              <a:t>СКМ.</a:t>
            </a:r>
          </a:p>
          <a:p>
            <a:pPr marL="457200" lvl="0" indent="-457200" algn="just">
              <a:buFont typeface="Wingdings" panose="05000000000000000000" pitchFamily="2" charset="2"/>
              <a:buChar char="§"/>
            </a:pPr>
            <a:r>
              <a:rPr lang="ru-RU" sz="2800" dirty="0"/>
              <a:t>Чтобы получить доступ к полному финансированию на 2023-2025 годы, страны должны выполнить требования </a:t>
            </a:r>
            <a:r>
              <a:rPr lang="ru-RU" sz="2800" dirty="0"/>
              <a:t>ГФ к </a:t>
            </a:r>
            <a:r>
              <a:rPr lang="ru-RU" sz="2800" dirty="0" err="1" smtClean="0"/>
              <a:t>софинансированию</a:t>
            </a:r>
            <a:r>
              <a:rPr lang="ru-RU" sz="2800" dirty="0"/>
              <a:t> (15%). Особенно важно уделять внимание затратам на человеческие ресурсы и накладным расходам. </a:t>
            </a:r>
            <a:r>
              <a:rPr lang="ru-RU" sz="2800" dirty="0" smtClean="0"/>
              <a:t>Ожидается </a:t>
            </a:r>
            <a:r>
              <a:rPr lang="ru-RU" sz="2800" dirty="0"/>
              <a:t>дальнейшее выравнивание оплаты труда среди исполнителей программ </a:t>
            </a:r>
            <a:r>
              <a:rPr lang="ru-RU" sz="2800" dirty="0" smtClean="0"/>
              <a:t>ГФ и </a:t>
            </a:r>
            <a:r>
              <a:rPr lang="ru-RU" sz="2800" dirty="0"/>
              <a:t>расширение финансирования исходя из результативности деятельности. </a:t>
            </a:r>
            <a:endParaRPr lang="ru-RU" sz="2800" dirty="0" smtClean="0"/>
          </a:p>
          <a:p>
            <a:pPr marL="457200" lvl="0" indent="-457200" algn="just">
              <a:buFont typeface="Wingdings" panose="05000000000000000000" pitchFamily="2" charset="2"/>
              <a:buChar char="§"/>
            </a:pPr>
            <a:r>
              <a:rPr lang="ru-RU" sz="2800" dirty="0"/>
              <a:t>Вернуть двойную сумму 19 503 долл. США.</a:t>
            </a:r>
          </a:p>
          <a:p>
            <a:pPr marL="457200" lvl="0" indent="-457200" algn="just">
              <a:buFont typeface="Wingdings" panose="05000000000000000000" pitchFamily="2" charset="2"/>
              <a:buChar char="§"/>
            </a:pPr>
            <a:endParaRPr lang="ru-RU" sz="2800" dirty="0"/>
          </a:p>
        </p:txBody>
      </p:sp>
      <p:sp>
        <p:nvSpPr>
          <p:cNvPr id="4" name="Номер слайда 3"/>
          <p:cNvSpPr>
            <a:spLocks noGrp="1"/>
          </p:cNvSpPr>
          <p:nvPr>
            <p:ph type="sldNum" sz="quarter" idx="12"/>
          </p:nvPr>
        </p:nvSpPr>
        <p:spPr/>
        <p:txBody>
          <a:bodyPr/>
          <a:lstStyle/>
          <a:p>
            <a:fld id="{9E2BE927-25C7-4379-86F1-C17ED9D2A7F2}" type="slidenum">
              <a:rPr lang="en-US" smtClean="0"/>
              <a:t>33</a:t>
            </a:fld>
            <a:endParaRPr lang="en-US" dirty="0"/>
          </a:p>
        </p:txBody>
      </p:sp>
    </p:spTree>
    <p:extLst>
      <p:ext uri="{BB962C8B-B14F-4D97-AF65-F5344CB8AC3E}">
        <p14:creationId xmlns:p14="http://schemas.microsoft.com/office/powerpoint/2010/main" val="3804448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775" y="269877"/>
            <a:ext cx="11473224" cy="476743"/>
          </a:xfrm>
        </p:spPr>
        <p:txBody>
          <a:bodyPr/>
          <a:lstStyle/>
          <a:p>
            <a:pPr algn="ctr"/>
            <a:r>
              <a:rPr lang="ru-RU" sz="3200" dirty="0" smtClean="0"/>
              <a:t>Важные инвестиции</a:t>
            </a:r>
            <a:endParaRPr lang="ru-RU" sz="3200" dirty="0"/>
          </a:p>
        </p:txBody>
      </p:sp>
      <p:sp>
        <p:nvSpPr>
          <p:cNvPr id="3" name="Текст 2"/>
          <p:cNvSpPr>
            <a:spLocks noGrp="1"/>
          </p:cNvSpPr>
          <p:nvPr>
            <p:ph type="body" idx="1"/>
          </p:nvPr>
        </p:nvSpPr>
        <p:spPr>
          <a:xfrm>
            <a:off x="356822" y="746620"/>
            <a:ext cx="11473225" cy="787370"/>
          </a:xfrm>
        </p:spPr>
        <p:txBody>
          <a:bodyPr>
            <a:noAutofit/>
          </a:bodyPr>
          <a:lstStyle/>
          <a:p>
            <a:pPr marL="457200" indent="-457200" algn="just">
              <a:buFont typeface="Wingdings" panose="05000000000000000000" pitchFamily="2" charset="2"/>
              <a:buChar char="§"/>
            </a:pPr>
            <a:r>
              <a:rPr lang="ru-RU" sz="2400" dirty="0" smtClean="0"/>
              <a:t>Направления </a:t>
            </a:r>
            <a:r>
              <a:rPr lang="ru-RU" sz="2400" dirty="0"/>
              <a:t>инвестирования в </a:t>
            </a:r>
            <a:r>
              <a:rPr lang="ru-RU" sz="2400" dirty="0" smtClean="0"/>
              <a:t>УСЗ </a:t>
            </a:r>
            <a:r>
              <a:rPr lang="ru-RU" sz="2400" dirty="0"/>
              <a:t>включают планирование и управление в секторе здравоохранения, финансирование здравоохранения и системы финансового менеджмента, общественные системы и меры реагирования, системы мониторинга и оценки, человеческие ресурсы для медицины и качественного ухода, системы контроля продукцией медицинского назначения, усиление лабораторных систем, а также системы обеспечения медицинским кислородом и ухода при болезнях органов </a:t>
            </a:r>
            <a:r>
              <a:rPr lang="ru-RU" sz="2400" dirty="0" smtClean="0"/>
              <a:t>дыхания.</a:t>
            </a:r>
          </a:p>
          <a:p>
            <a:pPr marL="457200" indent="-457200" algn="just">
              <a:buFont typeface="Wingdings" panose="05000000000000000000" pitchFamily="2" charset="2"/>
              <a:buChar char="§"/>
            </a:pPr>
            <a:r>
              <a:rPr lang="ru-RU" sz="2400" dirty="0" smtClean="0"/>
              <a:t>Сообществам </a:t>
            </a:r>
            <a:r>
              <a:rPr lang="ru-RU" sz="2400" dirty="0"/>
              <a:t>следует оказывать поддержку, чтобы они могли играть ведущую роль в разработке, реализации, мониторинге и оказании экспертной технической помощи программам по борьбе с </a:t>
            </a:r>
            <a:r>
              <a:rPr lang="ru-RU" sz="2400" dirty="0" smtClean="0"/>
              <a:t>заболеваниями.</a:t>
            </a:r>
          </a:p>
          <a:p>
            <a:pPr marL="457200" indent="-457200" algn="just">
              <a:buFont typeface="Wingdings" panose="05000000000000000000" pitchFamily="2" charset="2"/>
              <a:buChar char="§"/>
            </a:pPr>
            <a:r>
              <a:rPr lang="ru-RU" sz="2400" dirty="0" smtClean="0"/>
              <a:t>Принципиальное </a:t>
            </a:r>
            <a:r>
              <a:rPr lang="ru-RU" sz="2400" dirty="0"/>
              <a:t>значение имеет устранение правовых и гендерных барьеров в доступе к </a:t>
            </a:r>
            <a:r>
              <a:rPr lang="ru-RU" sz="2400" dirty="0" smtClean="0"/>
              <a:t>услугам.</a:t>
            </a:r>
          </a:p>
          <a:p>
            <a:pPr marL="457200" indent="-457200" algn="just">
              <a:buFont typeface="Wingdings" panose="05000000000000000000" pitchFamily="2" charset="2"/>
              <a:buChar char="§"/>
            </a:pPr>
            <a:r>
              <a:rPr lang="ru-RU" sz="2400" dirty="0" smtClean="0"/>
              <a:t>Научно </a:t>
            </a:r>
            <a:r>
              <a:rPr lang="ru-RU" sz="2400" dirty="0"/>
              <a:t>обоснованные меры вмешательства и подходы, имеющие принципиальное значение для достижения целей национальных </a:t>
            </a:r>
            <a:r>
              <a:rPr lang="ru-RU" sz="2400" dirty="0" smtClean="0"/>
              <a:t>стратегий.</a:t>
            </a:r>
            <a:endParaRPr lang="ru-RU" sz="2400" dirty="0"/>
          </a:p>
        </p:txBody>
      </p:sp>
      <p:sp>
        <p:nvSpPr>
          <p:cNvPr id="4" name="Номер слайда 3"/>
          <p:cNvSpPr>
            <a:spLocks noGrp="1"/>
          </p:cNvSpPr>
          <p:nvPr>
            <p:ph type="sldNum" sz="quarter" idx="12"/>
          </p:nvPr>
        </p:nvSpPr>
        <p:spPr/>
        <p:txBody>
          <a:bodyPr/>
          <a:lstStyle/>
          <a:p>
            <a:fld id="{9E2BE927-25C7-4379-86F1-C17ED9D2A7F2}" type="slidenum">
              <a:rPr lang="en-US" smtClean="0"/>
              <a:t>34</a:t>
            </a:fld>
            <a:endParaRPr lang="en-US" dirty="0"/>
          </a:p>
        </p:txBody>
      </p:sp>
    </p:spTree>
    <p:extLst>
      <p:ext uri="{BB962C8B-B14F-4D97-AF65-F5344CB8AC3E}">
        <p14:creationId xmlns:p14="http://schemas.microsoft.com/office/powerpoint/2010/main" val="1570122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58775" y="243281"/>
            <a:ext cx="11473225" cy="787370"/>
          </a:xfrm>
        </p:spPr>
        <p:txBody>
          <a:bodyPr>
            <a:noAutofit/>
          </a:bodyPr>
          <a:lstStyle/>
          <a:p>
            <a:pPr marL="457200" lvl="0" indent="-457200" algn="just">
              <a:buFont typeface="Wingdings" panose="05000000000000000000" pitchFamily="2" charset="2"/>
              <a:buChar char="§"/>
            </a:pPr>
            <a:r>
              <a:rPr lang="ru-RU" sz="2400" dirty="0"/>
              <a:t>Доказательные решения, касающиеся инвестирования, имеют принципиальное значение, когда нужно оптимальным образом выделять внутренние и </a:t>
            </a:r>
            <a:r>
              <a:rPr lang="ru-RU" sz="2400" dirty="0" err="1"/>
              <a:t>грантовые</a:t>
            </a:r>
            <a:r>
              <a:rPr lang="ru-RU" sz="2400" dirty="0"/>
              <a:t> средства на программы по заболеваниям, программные и системные меры вмешательства, группы населения и регионы на общереспубликанском уровне, чтобы получить необходимые результаты. </a:t>
            </a:r>
            <a:endParaRPr lang="ru-RU" sz="2400" dirty="0" smtClean="0"/>
          </a:p>
          <a:p>
            <a:pPr marL="457200" lvl="0" indent="-457200" algn="just">
              <a:buFont typeface="Wingdings" panose="05000000000000000000" pitchFamily="2" charset="2"/>
              <a:buChar char="§"/>
            </a:pPr>
            <a:r>
              <a:rPr lang="ru-RU" sz="2400" dirty="0"/>
              <a:t>Глобальный фонд не будет финансировать закупку товаров по ценам выше ориентировочных цен на такие товары, действующих в соответствующих </a:t>
            </a:r>
            <a:r>
              <a:rPr lang="ru-RU" sz="2400" dirty="0" smtClean="0"/>
              <a:t>регионах.</a:t>
            </a:r>
          </a:p>
          <a:p>
            <a:pPr marL="457200" lvl="0" indent="-457200" algn="just">
              <a:buFont typeface="Wingdings" panose="05000000000000000000" pitchFamily="2" charset="2"/>
              <a:buChar char="§"/>
            </a:pPr>
            <a:r>
              <a:rPr lang="ru-RU" sz="2400" dirty="0" smtClean="0"/>
              <a:t>У </a:t>
            </a:r>
            <a:r>
              <a:rPr lang="ru-RU" sz="2400" dirty="0"/>
              <a:t>получателей имеются политика и меры по предотвращению и реагированию на сексуальную эксплуатацию и насилие и </a:t>
            </a:r>
            <a:r>
              <a:rPr lang="ru-RU" sz="2400" dirty="0" err="1" smtClean="0"/>
              <a:t>харассмент</a:t>
            </a:r>
            <a:r>
              <a:rPr lang="ru-RU" sz="2400" dirty="0" smtClean="0"/>
              <a:t>.</a:t>
            </a:r>
          </a:p>
          <a:p>
            <a:pPr marL="457200" lvl="0" indent="-457200" algn="just">
              <a:buFont typeface="Wingdings" panose="05000000000000000000" pitchFamily="2" charset="2"/>
              <a:buChar char="§"/>
            </a:pPr>
            <a:r>
              <a:rPr lang="ru-RU" sz="2400" dirty="0" smtClean="0"/>
              <a:t>ГФ </a:t>
            </a:r>
            <a:r>
              <a:rPr lang="ru-RU" sz="2400" dirty="0"/>
              <a:t>призывает </a:t>
            </a:r>
            <a:r>
              <a:rPr lang="ru-RU" sz="2400" dirty="0" smtClean="0"/>
              <a:t>рассмотреть </a:t>
            </a:r>
            <a:r>
              <a:rPr lang="ru-RU" sz="2400" dirty="0"/>
              <a:t>возможности для оптимального оказания услуг исходя из местных условий и уделяя внимание местным организациям – находящимся в сообществах и возглавляемым ими.</a:t>
            </a:r>
          </a:p>
        </p:txBody>
      </p:sp>
      <p:sp>
        <p:nvSpPr>
          <p:cNvPr id="4" name="Номер слайда 3"/>
          <p:cNvSpPr>
            <a:spLocks noGrp="1"/>
          </p:cNvSpPr>
          <p:nvPr>
            <p:ph type="sldNum" sz="quarter" idx="12"/>
          </p:nvPr>
        </p:nvSpPr>
        <p:spPr/>
        <p:txBody>
          <a:bodyPr/>
          <a:lstStyle/>
          <a:p>
            <a:fld id="{9E2BE927-25C7-4379-86F1-C17ED9D2A7F2}" type="slidenum">
              <a:rPr lang="en-US" smtClean="0"/>
              <a:t>35</a:t>
            </a:fld>
            <a:endParaRPr lang="en-US" dirty="0"/>
          </a:p>
        </p:txBody>
      </p:sp>
    </p:spTree>
    <p:extLst>
      <p:ext uri="{BB962C8B-B14F-4D97-AF65-F5344CB8AC3E}">
        <p14:creationId xmlns:p14="http://schemas.microsoft.com/office/powerpoint/2010/main" val="1864358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58775" y="243281"/>
            <a:ext cx="11473225" cy="787370"/>
          </a:xfrm>
        </p:spPr>
        <p:txBody>
          <a:bodyPr>
            <a:noAutofit/>
          </a:bodyPr>
          <a:lstStyle/>
          <a:p>
            <a:pPr marL="457200" lvl="0" indent="-457200" algn="just">
              <a:buFont typeface="Wingdings" panose="05000000000000000000" pitchFamily="2" charset="2"/>
              <a:buChar char="§"/>
            </a:pPr>
            <a:r>
              <a:rPr lang="ru-RU" sz="2400" dirty="0"/>
              <a:t>Поскольку Кыргызская Республика относится к странам с уровнем дохода ниже среднего, не менее 50% выделенного финансирования должно быть направлено на меры по конкретным заболеваниям, а также на ключевые и уязвимые группы населения и/или вмешательство повышенного воздействия в определенном эпидемиологическом контексте. Заявки по ЖУСЗ должны быть прежде всего направлены на повышения общей результативности программ для ключевых и уязвимых групп населения по двум и более заболеваниям, а также нацелены на обеспечение расширения, эффективности и балансировки мер вмешательства. Направления использования должны включать (в зависимости от ситуации) меры реагирования на правовые и гендерные барьеры, неравенство и уязвимость в получении услуг</a:t>
            </a:r>
            <a:r>
              <a:rPr lang="ru-RU" sz="2400" dirty="0" smtClean="0"/>
              <a:t>.</a:t>
            </a:r>
          </a:p>
          <a:p>
            <a:pPr marL="457200" lvl="0" indent="-457200" algn="just">
              <a:buFont typeface="Wingdings" panose="05000000000000000000" pitchFamily="2" charset="2"/>
              <a:buChar char="§"/>
            </a:pPr>
            <a:r>
              <a:rPr lang="ru-RU" sz="2400" dirty="0" smtClean="0"/>
              <a:t>КР должны подтвердить, что будет </a:t>
            </a:r>
            <a:r>
              <a:rPr lang="ru-RU" sz="2400" dirty="0"/>
              <a:t>выделено дополнительно </a:t>
            </a:r>
            <a:r>
              <a:rPr lang="ru-RU" sz="2400" dirty="0" smtClean="0"/>
              <a:t>из </a:t>
            </a:r>
            <a:r>
              <a:rPr lang="ru-RU" sz="2400" dirty="0" err="1" smtClean="0"/>
              <a:t>гос.бюджета</a:t>
            </a:r>
            <a:r>
              <a:rPr lang="ru-RU" sz="2400" dirty="0" smtClean="0"/>
              <a:t> 4 </a:t>
            </a:r>
            <a:r>
              <a:rPr lang="ru-RU" sz="2400" dirty="0"/>
              <a:t>110 114 долл. США. </a:t>
            </a:r>
            <a:r>
              <a:rPr lang="ru-RU" sz="2400" dirty="0" smtClean="0"/>
              <a:t>Не </a:t>
            </a:r>
            <a:r>
              <a:rPr lang="ru-RU" sz="2400" dirty="0"/>
              <a:t>менее 50% </a:t>
            </a:r>
            <a:r>
              <a:rPr lang="ru-RU" sz="2400" dirty="0" smtClean="0"/>
              <a:t>этих денег должны </a:t>
            </a:r>
            <a:r>
              <a:rPr lang="ru-RU" sz="2400" dirty="0"/>
              <a:t>вкладываться в меры вмешательства в рамках программ по </a:t>
            </a:r>
            <a:r>
              <a:rPr lang="ru-RU" sz="2400" dirty="0" smtClean="0"/>
              <a:t>заболеваниям.</a:t>
            </a:r>
          </a:p>
          <a:p>
            <a:pPr marL="457200" lvl="0" indent="-457200" algn="just">
              <a:buFont typeface="Wingdings" panose="05000000000000000000" pitchFamily="2" charset="2"/>
              <a:buChar char="§"/>
            </a:pPr>
            <a:r>
              <a:rPr lang="ru-RU" sz="2400" dirty="0" smtClean="0"/>
              <a:t>Необходимо представить доказательства выполнения предыдущих обязательств (увеличение на 3,5 млн.</a:t>
            </a:r>
            <a:r>
              <a:rPr lang="en-US" sz="2400" dirty="0" smtClean="0"/>
              <a:t>$ </a:t>
            </a:r>
            <a:r>
              <a:rPr lang="ru-RU" sz="2400" dirty="0" smtClean="0"/>
              <a:t>за 2021-2023 гг.).</a:t>
            </a:r>
          </a:p>
          <a:p>
            <a:pPr marL="457200" lvl="0" indent="-457200" algn="just">
              <a:buFont typeface="Wingdings" panose="05000000000000000000" pitchFamily="2" charset="2"/>
              <a:buChar char="§"/>
            </a:pPr>
            <a:endParaRPr lang="ru-RU" sz="2400" dirty="0"/>
          </a:p>
        </p:txBody>
      </p:sp>
      <p:sp>
        <p:nvSpPr>
          <p:cNvPr id="4" name="Номер слайда 3"/>
          <p:cNvSpPr>
            <a:spLocks noGrp="1"/>
          </p:cNvSpPr>
          <p:nvPr>
            <p:ph type="sldNum" sz="quarter" idx="12"/>
          </p:nvPr>
        </p:nvSpPr>
        <p:spPr/>
        <p:txBody>
          <a:bodyPr/>
          <a:lstStyle/>
          <a:p>
            <a:fld id="{9E2BE927-25C7-4379-86F1-C17ED9D2A7F2}" type="slidenum">
              <a:rPr lang="en-US" smtClean="0"/>
              <a:t>36</a:t>
            </a:fld>
            <a:endParaRPr lang="en-US" dirty="0"/>
          </a:p>
        </p:txBody>
      </p:sp>
    </p:spTree>
    <p:extLst>
      <p:ext uri="{BB962C8B-B14F-4D97-AF65-F5344CB8AC3E}">
        <p14:creationId xmlns:p14="http://schemas.microsoft.com/office/powerpoint/2010/main" val="1725017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775" y="269877"/>
            <a:ext cx="11473224" cy="476743"/>
          </a:xfrm>
        </p:spPr>
        <p:txBody>
          <a:bodyPr/>
          <a:lstStyle/>
          <a:p>
            <a:pPr algn="ctr"/>
            <a:r>
              <a:rPr lang="ru-RU" sz="3200" dirty="0" smtClean="0"/>
              <a:t>Преодоление правовых барьеров</a:t>
            </a:r>
            <a:endParaRPr lang="ru-RU" sz="3200" dirty="0"/>
          </a:p>
        </p:txBody>
      </p:sp>
      <p:sp>
        <p:nvSpPr>
          <p:cNvPr id="3" name="Текст 2"/>
          <p:cNvSpPr>
            <a:spLocks noGrp="1"/>
          </p:cNvSpPr>
          <p:nvPr>
            <p:ph type="body" idx="1"/>
          </p:nvPr>
        </p:nvSpPr>
        <p:spPr>
          <a:xfrm>
            <a:off x="356822" y="746620"/>
            <a:ext cx="11473225" cy="787370"/>
          </a:xfrm>
        </p:spPr>
        <p:txBody>
          <a:bodyPr>
            <a:noAutofit/>
          </a:bodyPr>
          <a:lstStyle/>
          <a:p>
            <a:pPr marL="457200" indent="-457200" algn="just">
              <a:buFont typeface="Wingdings" panose="05000000000000000000" pitchFamily="2" charset="2"/>
              <a:buChar char="§"/>
            </a:pPr>
            <a:r>
              <a:rPr lang="ru-RU" sz="2400" dirty="0"/>
              <a:t>Чтобы получить доступ к 500 000 долл. США на расширение программ для устранения правовых и гендерных барьеров, </a:t>
            </a:r>
            <a:r>
              <a:rPr lang="ru-RU" sz="2400" dirty="0" smtClean="0"/>
              <a:t>КР </a:t>
            </a:r>
            <a:r>
              <a:rPr lang="ru-RU" sz="2400" dirty="0"/>
              <a:t>должна поддерживать или увеличивать объемы вложений 2020-2022 годов в программы по сокращению правовых барьеров в период финансирования с 2023 по 2025 </a:t>
            </a:r>
            <a:r>
              <a:rPr lang="ru-RU" sz="2400" dirty="0" smtClean="0"/>
              <a:t>год.</a:t>
            </a:r>
          </a:p>
          <a:p>
            <a:pPr marL="457200" indent="-457200" algn="just">
              <a:buFont typeface="Wingdings" panose="05000000000000000000" pitchFamily="2" charset="2"/>
              <a:buChar char="§"/>
            </a:pPr>
            <a:r>
              <a:rPr lang="ru-RU" sz="2400" dirty="0" smtClean="0"/>
              <a:t>Кандидат </a:t>
            </a:r>
            <a:r>
              <a:rPr lang="ru-RU" sz="2400" dirty="0"/>
              <a:t>определил базовые показатели для каждого направления программы по правам человека во время </a:t>
            </a:r>
            <a:r>
              <a:rPr lang="ru-RU" sz="2400" dirty="0" err="1"/>
              <a:t>странового</a:t>
            </a:r>
            <a:r>
              <a:rPr lang="ru-RU" sz="2400" dirty="0"/>
              <a:t> диалога, чтобы обеспечить </a:t>
            </a:r>
            <a:r>
              <a:rPr lang="ru-RU" sz="2400" dirty="0" smtClean="0"/>
              <a:t>отчетность.</a:t>
            </a:r>
          </a:p>
          <a:p>
            <a:pPr marL="457200" indent="-457200" algn="just">
              <a:buFont typeface="Wingdings" panose="05000000000000000000" pitchFamily="2" charset="2"/>
              <a:buChar char="§"/>
            </a:pPr>
            <a:r>
              <a:rPr lang="ru-RU" sz="2400" dirty="0" smtClean="0"/>
              <a:t>В </a:t>
            </a:r>
            <a:r>
              <a:rPr lang="ru-RU" sz="2400" dirty="0"/>
              <a:t>заявке на финансирование учитываются результаты самой последней оценки хода расширения программ для устранения правовых барьеров. </a:t>
            </a:r>
            <a:r>
              <a:rPr lang="ru-RU" sz="2400" dirty="0" smtClean="0"/>
              <a:t>Поставлена </a:t>
            </a:r>
            <a:r>
              <a:rPr lang="ru-RU" sz="2400" dirty="0"/>
              <a:t>цель полностью реализовать основы программы по правам человека, делая упор на программную работу по снижению стигмы и дискриминации, усилия по отмене вредных законов, политики и практики, включая усилия местных </a:t>
            </a:r>
            <a:r>
              <a:rPr lang="ru-RU" sz="2400" dirty="0" smtClean="0"/>
              <a:t>сообществ.</a:t>
            </a:r>
          </a:p>
          <a:p>
            <a:pPr marL="457200" indent="-457200" algn="just">
              <a:buFont typeface="Wingdings" panose="05000000000000000000" pitchFamily="2" charset="2"/>
              <a:buChar char="§"/>
            </a:pPr>
            <a:r>
              <a:rPr lang="ru-RU" sz="2400" dirty="0" smtClean="0"/>
              <a:t>Страна </a:t>
            </a:r>
            <a:r>
              <a:rPr lang="ru-RU" sz="2400" dirty="0"/>
              <a:t>обязуется до окончания реализации своей текущей стратегии/плана оценивать и обновлять их, чтобы устранять правовые барьеры в получении услуг </a:t>
            </a:r>
            <a:endParaRPr lang="ru-RU" sz="2400" dirty="0" smtClean="0"/>
          </a:p>
          <a:p>
            <a:pPr marL="457200" indent="-457200" algn="just">
              <a:buFont typeface="Wingdings" panose="05000000000000000000" pitchFamily="2" charset="2"/>
              <a:buChar char="§"/>
            </a:pPr>
            <a:endParaRPr lang="ru-RU" sz="2400" dirty="0"/>
          </a:p>
        </p:txBody>
      </p:sp>
      <p:sp>
        <p:nvSpPr>
          <p:cNvPr id="4" name="Номер слайда 3"/>
          <p:cNvSpPr>
            <a:spLocks noGrp="1"/>
          </p:cNvSpPr>
          <p:nvPr>
            <p:ph type="sldNum" sz="quarter" idx="12"/>
          </p:nvPr>
        </p:nvSpPr>
        <p:spPr/>
        <p:txBody>
          <a:bodyPr/>
          <a:lstStyle/>
          <a:p>
            <a:fld id="{9E2BE927-25C7-4379-86F1-C17ED9D2A7F2}" type="slidenum">
              <a:rPr lang="en-US" smtClean="0"/>
              <a:t>37</a:t>
            </a:fld>
            <a:endParaRPr lang="en-US" dirty="0"/>
          </a:p>
        </p:txBody>
      </p:sp>
    </p:spTree>
    <p:extLst>
      <p:ext uri="{BB962C8B-B14F-4D97-AF65-F5344CB8AC3E}">
        <p14:creationId xmlns:p14="http://schemas.microsoft.com/office/powerpoint/2010/main" val="122146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D581969-E09B-4F81-8B27-3477896A62A0}"/>
              </a:ext>
            </a:extLst>
          </p:cNvPr>
          <p:cNvSpPr>
            <a:spLocks noGrp="1"/>
          </p:cNvSpPr>
          <p:nvPr>
            <p:ph type="body" sz="quarter" idx="12"/>
          </p:nvPr>
        </p:nvSpPr>
        <p:spPr>
          <a:xfrm>
            <a:off x="1751585" y="2129612"/>
            <a:ext cx="8075460" cy="1871662"/>
          </a:xfrm>
        </p:spPr>
        <p:txBody>
          <a:bodyPr/>
          <a:lstStyle/>
          <a:p>
            <a:pPr algn="l" rtl="0"/>
            <a:r>
              <a:rPr lang="ru-RU" sz="6600" b="0" i="0" u="none" baseline="0" dirty="0"/>
              <a:t>Благодарим Вас</a:t>
            </a:r>
          </a:p>
        </p:txBody>
      </p:sp>
    </p:spTree>
    <p:custDataLst>
      <p:custData r:id="rId1"/>
      <p:custData r:id="rId2"/>
    </p:custDataLst>
    <p:extLst>
      <p:ext uri="{BB962C8B-B14F-4D97-AF65-F5344CB8AC3E}">
        <p14:creationId xmlns:p14="http://schemas.microsoft.com/office/powerpoint/2010/main" val="3080010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9AF0BE67-5342-4A15-AA33-3231C6150F83}"/>
              </a:ext>
            </a:extLst>
          </p:cNvPr>
          <p:cNvSpPr>
            <a:spLocks noGrp="1"/>
          </p:cNvSpPr>
          <p:nvPr>
            <p:ph type="title"/>
          </p:nvPr>
        </p:nvSpPr>
        <p:spPr/>
        <p:txBody>
          <a:bodyPr/>
          <a:lstStyle/>
          <a:p>
            <a:pPr algn="l" rtl="0"/>
            <a:r>
              <a:rPr lang="ru-RU" b="0" i="0" u="none" baseline="0" dirty="0"/>
              <a:t>Сроки периода доступа к выделенным ресурсам с 2023 по 2025 г.</a:t>
            </a:r>
          </a:p>
        </p:txBody>
      </p:sp>
      <p:sp>
        <p:nvSpPr>
          <p:cNvPr id="5" name="Rectangle 4">
            <a:extLst>
              <a:ext uri="{FF2B5EF4-FFF2-40B4-BE49-F238E27FC236}">
                <a16:creationId xmlns="" xmlns:a16="http://schemas.microsoft.com/office/drawing/2014/main" id="{8422329B-979C-4D23-B639-350D34A35B04}"/>
              </a:ext>
            </a:extLst>
          </p:cNvPr>
          <p:cNvSpPr/>
          <p:nvPr/>
        </p:nvSpPr>
        <p:spPr>
          <a:xfrm>
            <a:off x="66660" y="1334606"/>
            <a:ext cx="4547870" cy="324000"/>
          </a:xfrm>
          <a:prstGeom prst="rect">
            <a:avLst/>
          </a:prstGeom>
          <a:solidFill>
            <a:srgbClr val="404040"/>
          </a:solidFill>
          <a:ln w="28575" cap="flat" cmpd="sng" algn="ctr">
            <a:solidFill>
              <a:sysClr val="window" lastClr="FFFFFF"/>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dirty="0">
                <a:ln>
                  <a:noFill/>
                </a:ln>
                <a:solidFill>
                  <a:prstClr val="white"/>
                </a:solidFill>
                <a:effectLst/>
                <a:uLnTx/>
                <a:uFillTx/>
                <a:latin typeface="Arial" panose="020B0604020202020204"/>
                <a:ea typeface="+mn-ea"/>
                <a:cs typeface="+mn-cs"/>
              </a:rPr>
              <a:t>2022 г.</a:t>
            </a:r>
            <a:endParaRPr kumimoji="0" lang="ru-RU" sz="3200" b="1" i="0" u="none" strike="noStrike" kern="0" cap="none" spc="0" normalizeH="0" baseline="0" noProof="0" dirty="0">
              <a:ln>
                <a:noFill/>
              </a:ln>
              <a:solidFill>
                <a:prstClr val="white"/>
              </a:solidFill>
              <a:effectLst/>
              <a:uLnTx/>
              <a:uFillTx/>
              <a:latin typeface="Arial" panose="020B0604020202020204"/>
              <a:ea typeface="+mn-ea"/>
              <a:cs typeface="+mn-cs"/>
            </a:endParaRPr>
          </a:p>
        </p:txBody>
      </p:sp>
      <p:graphicFrame>
        <p:nvGraphicFramePr>
          <p:cNvPr id="6" name="Table 6">
            <a:extLst>
              <a:ext uri="{FF2B5EF4-FFF2-40B4-BE49-F238E27FC236}">
                <a16:creationId xmlns="" xmlns:a16="http://schemas.microsoft.com/office/drawing/2014/main" id="{69B0598D-B0AA-4B47-B9C8-139E9B14E9DA}"/>
              </a:ext>
            </a:extLst>
          </p:cNvPr>
          <p:cNvGraphicFramePr>
            <a:graphicFrameLocks noGrp="1"/>
          </p:cNvGraphicFramePr>
          <p:nvPr/>
        </p:nvGraphicFramePr>
        <p:xfrm>
          <a:off x="80097" y="1679471"/>
          <a:ext cx="4520996" cy="640080"/>
        </p:xfrm>
        <a:graphic>
          <a:graphicData uri="http://schemas.openxmlformats.org/drawingml/2006/table">
            <a:tbl>
              <a:tblPr firstRow="1" bandRow="1"/>
              <a:tblGrid>
                <a:gridCol w="1130249">
                  <a:extLst>
                    <a:ext uri="{9D8B030D-6E8A-4147-A177-3AD203B41FA5}">
                      <a16:colId xmlns="" xmlns:a16="http://schemas.microsoft.com/office/drawing/2014/main" val="4275316577"/>
                    </a:ext>
                  </a:extLst>
                </a:gridCol>
                <a:gridCol w="1130249">
                  <a:extLst>
                    <a:ext uri="{9D8B030D-6E8A-4147-A177-3AD203B41FA5}">
                      <a16:colId xmlns="" xmlns:a16="http://schemas.microsoft.com/office/drawing/2014/main" val="1928594687"/>
                    </a:ext>
                  </a:extLst>
                </a:gridCol>
                <a:gridCol w="1130249">
                  <a:extLst>
                    <a:ext uri="{9D8B030D-6E8A-4147-A177-3AD203B41FA5}">
                      <a16:colId xmlns="" xmlns:a16="http://schemas.microsoft.com/office/drawing/2014/main" val="3441162010"/>
                    </a:ext>
                  </a:extLst>
                </a:gridCol>
                <a:gridCol w="1130249">
                  <a:extLst>
                    <a:ext uri="{9D8B030D-6E8A-4147-A177-3AD203B41FA5}">
                      <a16:colId xmlns="" xmlns:a16="http://schemas.microsoft.com/office/drawing/2014/main" val="2690043673"/>
                    </a:ext>
                  </a:extLst>
                </a:gridCol>
              </a:tblGrid>
              <a:tr h="37569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rtl="0"/>
                      <a:r>
                        <a:rPr lang="ru-RU" b="0" i="0" u="none" baseline="0" dirty="0"/>
                        <a:t>Квартал 1</a:t>
                      </a:r>
                    </a:p>
                  </a:txBody>
                  <a:tcPr>
                    <a:lnL w="12700" cmpd="sng">
                      <a:solidFill>
                        <a:srgbClr val="404040"/>
                      </a:solidFill>
                    </a:lnL>
                    <a:lnR w="12700" cap="flat" cmpd="sng" algn="ctr">
                      <a:solidFill>
                        <a:srgbClr val="404040"/>
                      </a:solidFill>
                      <a:prstDash val="solid"/>
                      <a:round/>
                      <a:headEnd type="none" w="med" len="med"/>
                      <a:tailEnd type="none" w="med" len="med"/>
                    </a:lnR>
                    <a:lnT w="12700" cmpd="sng">
                      <a:solidFill>
                        <a:srgbClr val="404040"/>
                      </a:solidFill>
                    </a:lnT>
                    <a:lnB w="12700" cmpd="sng">
                      <a:solidFill>
                        <a:srgbClr val="404040"/>
                      </a:solidFill>
                    </a:lnB>
                    <a:lnTlToBr w="12700" cmpd="sng">
                      <a:noFill/>
                      <a:prstDash val="solid"/>
                    </a:lnTlToBr>
                    <a:lnBlToTr w="12700" cmpd="sng">
                      <a:noFill/>
                      <a:prstDash val="solid"/>
                    </a:lnBlToTr>
                    <a:solidFill>
                      <a:srgbClr val="A7BCCD"/>
                    </a:solidFill>
                  </a:tcPr>
                </a:tc>
                <a:tc>
                  <a:txBody>
                    <a:bodyPr/>
                    <a:lstStyle/>
                    <a:p>
                      <a:pPr algn="ctr" rtl="0"/>
                      <a:r>
                        <a:rPr lang="ru-RU" b="0" i="0" u="none" baseline="0" dirty="0"/>
                        <a:t>Квартал 2</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7BCCD"/>
                    </a:solidFill>
                  </a:tcPr>
                </a:tc>
                <a:tc>
                  <a:txBody>
                    <a:bodyPr/>
                    <a:lstStyle/>
                    <a:p>
                      <a:pPr algn="ctr" rtl="0"/>
                      <a:r>
                        <a:rPr lang="ru-RU" b="0" i="0" u="none" baseline="0" dirty="0"/>
                        <a:t>Квартал 3</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7BCCD"/>
                    </a:solidFill>
                  </a:tcPr>
                </a:tc>
                <a:tc>
                  <a:txBody>
                    <a:bodyPr/>
                    <a:lstStyle/>
                    <a:p>
                      <a:pPr algn="ctr" rtl="0"/>
                      <a:r>
                        <a:rPr lang="ru-RU" b="0" i="0" u="none" baseline="0" dirty="0"/>
                        <a:t>Квартал 4</a:t>
                      </a:r>
                    </a:p>
                  </a:txBody>
                  <a:tcPr>
                    <a:lnL w="12700" cap="flat" cmpd="sng" algn="ctr">
                      <a:solidFill>
                        <a:srgbClr val="404040"/>
                      </a:solidFill>
                      <a:prstDash val="solid"/>
                      <a:round/>
                      <a:headEnd type="none" w="med" len="med"/>
                      <a:tailEnd type="none" w="med" len="med"/>
                    </a:lnL>
                    <a:lnR w="12700" cmpd="sng">
                      <a:solidFill>
                        <a:srgbClr val="404040"/>
                      </a:solid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7BCCD"/>
                    </a:solidFill>
                  </a:tcPr>
                </a:tc>
                <a:extLst>
                  <a:ext uri="{0D108BD9-81ED-4DB2-BD59-A6C34878D82A}">
                    <a16:rowId xmlns="" xmlns:a16="http://schemas.microsoft.com/office/drawing/2014/main" val="1102412233"/>
                  </a:ext>
                </a:extLst>
              </a:tr>
            </a:tbl>
          </a:graphicData>
        </a:graphic>
      </p:graphicFrame>
      <p:cxnSp>
        <p:nvCxnSpPr>
          <p:cNvPr id="56" name="Straight Connector 55">
            <a:extLst>
              <a:ext uri="{FF2B5EF4-FFF2-40B4-BE49-F238E27FC236}">
                <a16:creationId xmlns="" xmlns:a16="http://schemas.microsoft.com/office/drawing/2014/main" id="{F177320F-7029-4731-8B43-8B7471DA67D5}"/>
              </a:ext>
            </a:extLst>
          </p:cNvPr>
          <p:cNvCxnSpPr>
            <a:cxnSpLocks/>
          </p:cNvCxnSpPr>
          <p:nvPr/>
        </p:nvCxnSpPr>
        <p:spPr>
          <a:xfrm>
            <a:off x="4613052" y="1776719"/>
            <a:ext cx="1478" cy="4273207"/>
          </a:xfrm>
          <a:prstGeom prst="line">
            <a:avLst/>
          </a:prstGeom>
          <a:noFill/>
          <a:ln w="9525" cap="flat" cmpd="sng" algn="ctr">
            <a:solidFill>
              <a:srgbClr val="A7BCCD"/>
            </a:solidFill>
            <a:prstDash val="dash"/>
            <a:miter lim="800000"/>
          </a:ln>
          <a:effectLst/>
        </p:spPr>
      </p:cxnSp>
      <p:sp>
        <p:nvSpPr>
          <p:cNvPr id="81" name="Oval 80">
            <a:extLst>
              <a:ext uri="{FF2B5EF4-FFF2-40B4-BE49-F238E27FC236}">
                <a16:creationId xmlns="" xmlns:a16="http://schemas.microsoft.com/office/drawing/2014/main" id="{EA81FD18-7739-4E8C-AC06-CE63D261B494}"/>
              </a:ext>
            </a:extLst>
          </p:cNvPr>
          <p:cNvSpPr/>
          <p:nvPr/>
        </p:nvSpPr>
        <p:spPr>
          <a:xfrm>
            <a:off x="3963830" y="1605923"/>
            <a:ext cx="149485" cy="149485"/>
          </a:xfrm>
          <a:prstGeom prst="ellipse">
            <a:avLst/>
          </a:prstGeom>
          <a:solidFill>
            <a:srgbClr val="0070C0"/>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2" name="Oval 81">
            <a:extLst>
              <a:ext uri="{FF2B5EF4-FFF2-40B4-BE49-F238E27FC236}">
                <a16:creationId xmlns="" xmlns:a16="http://schemas.microsoft.com/office/drawing/2014/main" id="{45216D7D-0BAF-47EE-A5AB-55394C514961}"/>
              </a:ext>
            </a:extLst>
          </p:cNvPr>
          <p:cNvSpPr/>
          <p:nvPr/>
        </p:nvSpPr>
        <p:spPr>
          <a:xfrm>
            <a:off x="1706888" y="1595335"/>
            <a:ext cx="149485" cy="149485"/>
          </a:xfrm>
          <a:prstGeom prst="ellipse">
            <a:avLst/>
          </a:prstGeom>
          <a:solidFill>
            <a:srgbClr val="0070C0"/>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2" name="Oval 111">
            <a:extLst>
              <a:ext uri="{FF2B5EF4-FFF2-40B4-BE49-F238E27FC236}">
                <a16:creationId xmlns="" xmlns:a16="http://schemas.microsoft.com/office/drawing/2014/main" id="{32727FBA-DF92-4238-8E88-F963D5B714F5}"/>
              </a:ext>
            </a:extLst>
          </p:cNvPr>
          <p:cNvSpPr/>
          <p:nvPr/>
        </p:nvSpPr>
        <p:spPr>
          <a:xfrm>
            <a:off x="3387070" y="1598876"/>
            <a:ext cx="149485" cy="149485"/>
          </a:xfrm>
          <a:prstGeom prst="ellipse">
            <a:avLst/>
          </a:prstGeom>
          <a:solidFill>
            <a:srgbClr val="00B050"/>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6" name="Rectangle 75">
            <a:extLst>
              <a:ext uri="{FF2B5EF4-FFF2-40B4-BE49-F238E27FC236}">
                <a16:creationId xmlns="" xmlns:a16="http://schemas.microsoft.com/office/drawing/2014/main" id="{F72D0F3B-9BD9-40D9-8543-E5D57C2687E5}"/>
              </a:ext>
            </a:extLst>
          </p:cNvPr>
          <p:cNvSpPr/>
          <p:nvPr/>
        </p:nvSpPr>
        <p:spPr>
          <a:xfrm>
            <a:off x="10556111" y="1334606"/>
            <a:ext cx="1531606" cy="319198"/>
          </a:xfrm>
          <a:prstGeom prst="rect">
            <a:avLst/>
          </a:prstGeom>
          <a:solidFill>
            <a:srgbClr val="404040"/>
          </a:solidFill>
          <a:ln w="28575" cap="flat" cmpd="sng" algn="ctr">
            <a:solidFill>
              <a:sysClr val="window" lastClr="FFFFFF"/>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dirty="0">
                <a:ln>
                  <a:noFill/>
                </a:ln>
                <a:solidFill>
                  <a:prstClr val="white"/>
                </a:solidFill>
                <a:effectLst/>
                <a:uLnTx/>
                <a:uFillTx/>
                <a:latin typeface="Arial" panose="020B0604020202020204"/>
                <a:ea typeface="+mn-ea"/>
                <a:cs typeface="+mn-cs"/>
              </a:rPr>
              <a:t>2025 г.</a:t>
            </a:r>
            <a:endParaRPr kumimoji="0" lang="ru-RU" sz="3200" b="1"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04" name="Rectangle 103">
            <a:extLst>
              <a:ext uri="{FF2B5EF4-FFF2-40B4-BE49-F238E27FC236}">
                <a16:creationId xmlns="" xmlns:a16="http://schemas.microsoft.com/office/drawing/2014/main" id="{641C8DC6-1A74-41AB-9B1E-D8E10E7137AC}"/>
              </a:ext>
            </a:extLst>
          </p:cNvPr>
          <p:cNvSpPr/>
          <p:nvPr/>
        </p:nvSpPr>
        <p:spPr>
          <a:xfrm>
            <a:off x="4614530" y="1329804"/>
            <a:ext cx="4547870" cy="324000"/>
          </a:xfrm>
          <a:prstGeom prst="rect">
            <a:avLst/>
          </a:prstGeom>
          <a:solidFill>
            <a:srgbClr val="404040"/>
          </a:solidFill>
          <a:ln w="28575" cap="flat" cmpd="sng" algn="ctr">
            <a:solidFill>
              <a:sysClr val="window" lastClr="FFFFFF"/>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dirty="0">
                <a:ln>
                  <a:noFill/>
                </a:ln>
                <a:solidFill>
                  <a:prstClr val="white"/>
                </a:solidFill>
                <a:effectLst/>
                <a:uLnTx/>
                <a:uFillTx/>
                <a:latin typeface="Arial" panose="020B0604020202020204"/>
                <a:ea typeface="+mn-ea"/>
                <a:cs typeface="+mn-cs"/>
              </a:rPr>
              <a:t>2023 г.</a:t>
            </a:r>
            <a:endParaRPr kumimoji="0" lang="ru-RU" sz="3200" b="1" i="0" u="none" strike="noStrike" kern="0" cap="none" spc="0" normalizeH="0" baseline="0" noProof="0" dirty="0">
              <a:ln>
                <a:noFill/>
              </a:ln>
              <a:solidFill>
                <a:prstClr val="white"/>
              </a:solidFill>
              <a:effectLst/>
              <a:uLnTx/>
              <a:uFillTx/>
              <a:latin typeface="Arial" panose="020B0604020202020204"/>
              <a:ea typeface="+mn-ea"/>
              <a:cs typeface="+mn-cs"/>
            </a:endParaRPr>
          </a:p>
        </p:txBody>
      </p:sp>
      <p:graphicFrame>
        <p:nvGraphicFramePr>
          <p:cNvPr id="106" name="Table 6">
            <a:extLst>
              <a:ext uri="{FF2B5EF4-FFF2-40B4-BE49-F238E27FC236}">
                <a16:creationId xmlns="" xmlns:a16="http://schemas.microsoft.com/office/drawing/2014/main" id="{8A6CC93F-B7D7-4150-8B1D-596F69AC997C}"/>
              </a:ext>
            </a:extLst>
          </p:cNvPr>
          <p:cNvGraphicFramePr>
            <a:graphicFrameLocks noGrp="1"/>
          </p:cNvGraphicFramePr>
          <p:nvPr/>
        </p:nvGraphicFramePr>
        <p:xfrm>
          <a:off x="4632306" y="1675122"/>
          <a:ext cx="4518040" cy="640080"/>
        </p:xfrm>
        <a:graphic>
          <a:graphicData uri="http://schemas.openxmlformats.org/drawingml/2006/table">
            <a:tbl>
              <a:tblPr firstRow="1" bandRow="1"/>
              <a:tblGrid>
                <a:gridCol w="1129510">
                  <a:extLst>
                    <a:ext uri="{9D8B030D-6E8A-4147-A177-3AD203B41FA5}">
                      <a16:colId xmlns="" xmlns:a16="http://schemas.microsoft.com/office/drawing/2014/main" val="4275316577"/>
                    </a:ext>
                  </a:extLst>
                </a:gridCol>
                <a:gridCol w="1129510">
                  <a:extLst>
                    <a:ext uri="{9D8B030D-6E8A-4147-A177-3AD203B41FA5}">
                      <a16:colId xmlns="" xmlns:a16="http://schemas.microsoft.com/office/drawing/2014/main" val="1928594687"/>
                    </a:ext>
                  </a:extLst>
                </a:gridCol>
                <a:gridCol w="1129510">
                  <a:extLst>
                    <a:ext uri="{9D8B030D-6E8A-4147-A177-3AD203B41FA5}">
                      <a16:colId xmlns="" xmlns:a16="http://schemas.microsoft.com/office/drawing/2014/main" val="3441162010"/>
                    </a:ext>
                  </a:extLst>
                </a:gridCol>
                <a:gridCol w="1129510">
                  <a:extLst>
                    <a:ext uri="{9D8B030D-6E8A-4147-A177-3AD203B41FA5}">
                      <a16:colId xmlns="" xmlns:a16="http://schemas.microsoft.com/office/drawing/2014/main" val="2690043673"/>
                    </a:ext>
                  </a:extLst>
                </a:gridCol>
              </a:tblGrid>
              <a:tr h="37569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rtl="0"/>
                      <a:r>
                        <a:rPr lang="ru-RU" b="0" i="0" u="none" baseline="0" dirty="0"/>
                        <a:t>Квартал 1</a:t>
                      </a:r>
                    </a:p>
                  </a:txBody>
                  <a:tcPr>
                    <a:lnL w="12700" cmpd="sng">
                      <a:solidFill>
                        <a:srgbClr val="404040"/>
                      </a:solidFill>
                    </a:lnL>
                    <a:lnR w="12700" cap="flat" cmpd="sng" algn="ctr">
                      <a:solidFill>
                        <a:srgbClr val="404040"/>
                      </a:solidFill>
                      <a:prstDash val="solid"/>
                      <a:round/>
                      <a:headEnd type="none" w="med" len="med"/>
                      <a:tailEnd type="none" w="med" len="med"/>
                    </a:lnR>
                    <a:lnT w="12700" cmpd="sng">
                      <a:solidFill>
                        <a:srgbClr val="404040"/>
                      </a:solidFill>
                    </a:lnT>
                    <a:lnB w="12700" cmpd="sng">
                      <a:solidFill>
                        <a:srgbClr val="404040"/>
                      </a:solidFill>
                    </a:lnB>
                    <a:lnTlToBr w="12700" cmpd="sng">
                      <a:noFill/>
                      <a:prstDash val="solid"/>
                    </a:lnTlToBr>
                    <a:lnBlToTr w="12700" cmpd="sng">
                      <a:noFill/>
                      <a:prstDash val="solid"/>
                    </a:lnBlToTr>
                    <a:solidFill>
                      <a:srgbClr val="A7BCCD"/>
                    </a:solidFill>
                  </a:tcPr>
                </a:tc>
                <a:tc>
                  <a:txBody>
                    <a:bodyPr/>
                    <a:lstStyle/>
                    <a:p>
                      <a:pPr algn="ctr" rtl="0"/>
                      <a:r>
                        <a:rPr lang="ru-RU" b="0" i="0" u="none" baseline="0" dirty="0"/>
                        <a:t>Квартал 2</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7BCCD"/>
                    </a:solidFill>
                  </a:tcPr>
                </a:tc>
                <a:tc>
                  <a:txBody>
                    <a:bodyPr/>
                    <a:lstStyle/>
                    <a:p>
                      <a:pPr algn="ctr" rtl="0"/>
                      <a:r>
                        <a:rPr lang="ru-RU" b="0" i="0" u="none" baseline="0" dirty="0"/>
                        <a:t>Квартал 3</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7BCCD"/>
                    </a:solidFill>
                  </a:tcPr>
                </a:tc>
                <a:tc>
                  <a:txBody>
                    <a:bodyPr/>
                    <a:lstStyle/>
                    <a:p>
                      <a:pPr algn="ctr" rtl="0"/>
                      <a:r>
                        <a:rPr lang="ru-RU" b="0" i="0" u="none" baseline="0" dirty="0"/>
                        <a:t>Квартал 4</a:t>
                      </a:r>
                    </a:p>
                  </a:txBody>
                  <a:tcPr>
                    <a:lnL w="12700" cap="flat" cmpd="sng" algn="ctr">
                      <a:solidFill>
                        <a:srgbClr val="404040"/>
                      </a:solidFill>
                      <a:prstDash val="solid"/>
                      <a:round/>
                      <a:headEnd type="none" w="med" len="med"/>
                      <a:tailEnd type="none" w="med" len="med"/>
                    </a:lnL>
                    <a:lnR w="12700" cmpd="sng">
                      <a:solidFill>
                        <a:srgbClr val="404040"/>
                      </a:solid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7BCCD"/>
                    </a:solidFill>
                  </a:tcPr>
                </a:tc>
                <a:extLst>
                  <a:ext uri="{0D108BD9-81ED-4DB2-BD59-A6C34878D82A}">
                    <a16:rowId xmlns="" xmlns:a16="http://schemas.microsoft.com/office/drawing/2014/main" val="1102412233"/>
                  </a:ext>
                </a:extLst>
              </a:tr>
            </a:tbl>
          </a:graphicData>
        </a:graphic>
      </p:graphicFrame>
      <p:sp>
        <p:nvSpPr>
          <p:cNvPr id="108" name="Rectangle 107">
            <a:extLst>
              <a:ext uri="{FF2B5EF4-FFF2-40B4-BE49-F238E27FC236}">
                <a16:creationId xmlns="" xmlns:a16="http://schemas.microsoft.com/office/drawing/2014/main" id="{77380015-0E62-4AB7-BA0C-741E6DF2FA06}"/>
              </a:ext>
            </a:extLst>
          </p:cNvPr>
          <p:cNvSpPr/>
          <p:nvPr/>
        </p:nvSpPr>
        <p:spPr>
          <a:xfrm>
            <a:off x="9188615" y="1675122"/>
            <a:ext cx="1504732" cy="4187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11" name="Straight Connector 110">
            <a:extLst>
              <a:ext uri="{FF2B5EF4-FFF2-40B4-BE49-F238E27FC236}">
                <a16:creationId xmlns="" xmlns:a16="http://schemas.microsoft.com/office/drawing/2014/main" id="{79A43F6E-4930-4848-B729-5F7207B877BE}"/>
              </a:ext>
            </a:extLst>
          </p:cNvPr>
          <p:cNvCxnSpPr>
            <a:cxnSpLocks/>
          </p:cNvCxnSpPr>
          <p:nvPr/>
        </p:nvCxnSpPr>
        <p:spPr>
          <a:xfrm>
            <a:off x="9167166" y="1776719"/>
            <a:ext cx="1478" cy="4273207"/>
          </a:xfrm>
          <a:prstGeom prst="line">
            <a:avLst/>
          </a:prstGeom>
          <a:noFill/>
          <a:ln w="9525" cap="flat" cmpd="sng" algn="ctr">
            <a:solidFill>
              <a:srgbClr val="A7BCCD"/>
            </a:solidFill>
            <a:prstDash val="dash"/>
            <a:miter lim="800000"/>
          </a:ln>
          <a:effectLst/>
        </p:spPr>
      </p:cxnSp>
      <p:sp>
        <p:nvSpPr>
          <p:cNvPr id="113" name="Rectangle 112">
            <a:extLst>
              <a:ext uri="{FF2B5EF4-FFF2-40B4-BE49-F238E27FC236}">
                <a16:creationId xmlns="" xmlns:a16="http://schemas.microsoft.com/office/drawing/2014/main" id="{1A98920F-BD6E-4ACA-9EDC-44A858134615}"/>
              </a:ext>
            </a:extLst>
          </p:cNvPr>
          <p:cNvSpPr/>
          <p:nvPr/>
        </p:nvSpPr>
        <p:spPr>
          <a:xfrm>
            <a:off x="10720221" y="1675122"/>
            <a:ext cx="1367496" cy="4187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4" name="Rectangle 113">
            <a:extLst>
              <a:ext uri="{FF2B5EF4-FFF2-40B4-BE49-F238E27FC236}">
                <a16:creationId xmlns="" xmlns:a16="http://schemas.microsoft.com/office/drawing/2014/main" id="{15A6FC48-4425-43DB-A488-04B8B9C1F777}"/>
              </a:ext>
            </a:extLst>
          </p:cNvPr>
          <p:cNvSpPr/>
          <p:nvPr/>
        </p:nvSpPr>
        <p:spPr>
          <a:xfrm>
            <a:off x="9175178" y="1329804"/>
            <a:ext cx="1531606" cy="324000"/>
          </a:xfrm>
          <a:prstGeom prst="rect">
            <a:avLst/>
          </a:prstGeom>
          <a:solidFill>
            <a:srgbClr val="404040"/>
          </a:solidFill>
          <a:ln w="28575" cap="flat" cmpd="sng" algn="ctr">
            <a:solidFill>
              <a:sysClr val="window" lastClr="FFFFFF"/>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dirty="0">
                <a:ln>
                  <a:noFill/>
                </a:ln>
                <a:solidFill>
                  <a:prstClr val="white"/>
                </a:solidFill>
                <a:effectLst/>
                <a:uLnTx/>
                <a:uFillTx/>
                <a:latin typeface="Arial" panose="020B0604020202020204"/>
                <a:ea typeface="+mn-ea"/>
                <a:cs typeface="+mn-cs"/>
              </a:rPr>
              <a:t>2024 г.</a:t>
            </a:r>
            <a:endParaRPr kumimoji="0" lang="ru-RU" sz="3200" b="1" i="0" u="none" strike="noStrike" kern="0" cap="none" spc="0" normalizeH="0" baseline="0" noProof="0" dirty="0">
              <a:ln>
                <a:noFill/>
              </a:ln>
              <a:solidFill>
                <a:prstClr val="white"/>
              </a:solidFill>
              <a:effectLst/>
              <a:uLnTx/>
              <a:uFillTx/>
              <a:latin typeface="Arial" panose="020B0604020202020204"/>
              <a:ea typeface="+mn-ea"/>
              <a:cs typeface="+mn-cs"/>
            </a:endParaRPr>
          </a:p>
        </p:txBody>
      </p:sp>
      <p:cxnSp>
        <p:nvCxnSpPr>
          <p:cNvPr id="116" name="Straight Connector 115">
            <a:extLst>
              <a:ext uri="{FF2B5EF4-FFF2-40B4-BE49-F238E27FC236}">
                <a16:creationId xmlns="" xmlns:a16="http://schemas.microsoft.com/office/drawing/2014/main" id="{F7C5FF1E-254D-42B8-9FA3-F88E4A3F5F5B}"/>
              </a:ext>
            </a:extLst>
          </p:cNvPr>
          <p:cNvCxnSpPr>
            <a:cxnSpLocks/>
          </p:cNvCxnSpPr>
          <p:nvPr/>
        </p:nvCxnSpPr>
        <p:spPr>
          <a:xfrm>
            <a:off x="10701911" y="1769627"/>
            <a:ext cx="1478" cy="4273207"/>
          </a:xfrm>
          <a:prstGeom prst="line">
            <a:avLst/>
          </a:prstGeom>
          <a:noFill/>
          <a:ln w="9525" cap="flat" cmpd="sng" algn="ctr">
            <a:solidFill>
              <a:srgbClr val="A7BCCD"/>
            </a:solidFill>
            <a:prstDash val="dash"/>
            <a:miter lim="800000"/>
          </a:ln>
          <a:effectLst/>
        </p:spPr>
      </p:cxnSp>
      <p:sp>
        <p:nvSpPr>
          <p:cNvPr id="117" name="Rectangle 116">
            <a:extLst>
              <a:ext uri="{FF2B5EF4-FFF2-40B4-BE49-F238E27FC236}">
                <a16:creationId xmlns="" xmlns:a16="http://schemas.microsoft.com/office/drawing/2014/main" id="{0FBA7BD2-85BE-484C-AE15-ED7177ED1C72}"/>
              </a:ext>
            </a:extLst>
          </p:cNvPr>
          <p:cNvSpPr/>
          <p:nvPr/>
        </p:nvSpPr>
        <p:spPr>
          <a:xfrm>
            <a:off x="2361046" y="2772454"/>
            <a:ext cx="1123869" cy="597329"/>
          </a:xfrm>
          <a:prstGeom prst="rect">
            <a:avLst/>
          </a:prstGeom>
          <a:solidFill>
            <a:srgbClr val="8C29D3">
              <a:lumMod val="40000"/>
              <a:lumOff val="60000"/>
            </a:srgb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ru-RU" sz="1100" b="0" i="0" u="none" strike="noStrike" kern="1200" cap="none" spc="0" normalizeH="0" baseline="0" dirty="0">
                <a:ln>
                  <a:noFill/>
                </a:ln>
                <a:solidFill>
                  <a:prstClr val="black"/>
                </a:solidFill>
                <a:effectLst/>
                <a:uLnTx/>
                <a:uFillTx/>
                <a:latin typeface="Arial"/>
                <a:ea typeface="+mn-ea"/>
                <a:cs typeface="+mn-cs"/>
              </a:rPr>
              <a:t>Опубликование материалов запроса (июль)</a:t>
            </a:r>
            <a:endParaRPr kumimoji="0" lang="ru-RU" sz="1100" b="1" i="0" u="none" strike="noStrike" kern="0" cap="none" spc="0" normalizeH="0" baseline="0" noProof="0" dirty="0">
              <a:ln>
                <a:noFill/>
              </a:ln>
              <a:solidFill>
                <a:srgbClr val="404040"/>
              </a:solidFill>
              <a:effectLst/>
              <a:uLnTx/>
              <a:uFillTx/>
              <a:latin typeface="Arial"/>
              <a:ea typeface="+mn-ea"/>
              <a:cs typeface="+mn-cs"/>
            </a:endParaRPr>
          </a:p>
        </p:txBody>
      </p:sp>
      <p:sp>
        <p:nvSpPr>
          <p:cNvPr id="118" name="Rectangle 117">
            <a:extLst>
              <a:ext uri="{FF2B5EF4-FFF2-40B4-BE49-F238E27FC236}">
                <a16:creationId xmlns="" xmlns:a16="http://schemas.microsoft.com/office/drawing/2014/main" id="{B91AFEA2-1F76-4438-8AF0-867E2A88D797}"/>
              </a:ext>
            </a:extLst>
          </p:cNvPr>
          <p:cNvSpPr/>
          <p:nvPr/>
        </p:nvSpPr>
        <p:spPr>
          <a:xfrm>
            <a:off x="3536555" y="4070085"/>
            <a:ext cx="1064538" cy="667105"/>
          </a:xfrm>
          <a:prstGeom prst="rect">
            <a:avLst/>
          </a:prstGeom>
          <a:solidFill>
            <a:schemeClr val="accent2">
              <a:lumMod val="40000"/>
              <a:lumOff val="60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ru-RU" sz="900" b="0" i="0" u="none" strike="noStrike" kern="1200" cap="none" spc="0" normalizeH="0" baseline="0" dirty="0">
                <a:ln>
                  <a:noFill/>
                </a:ln>
                <a:solidFill>
                  <a:prstClr val="black"/>
                </a:solidFill>
                <a:effectLst/>
                <a:uLnTx/>
                <a:uFillTx/>
                <a:latin typeface="Arial"/>
                <a:ea typeface="+mn-ea"/>
                <a:cs typeface="+mn-cs"/>
              </a:rPr>
              <a:t>Письма с уведомлением о выделенной сумме </a:t>
            </a:r>
          </a:p>
          <a:p>
            <a:pPr marL="0" marR="0" lvl="0" indent="0" algn="ctr" defTabSz="914400" rtl="0" eaLnBrk="1" fontAlgn="auto" latinLnBrk="0" hangingPunct="1">
              <a:lnSpc>
                <a:spcPts val="1100"/>
              </a:lnSpc>
              <a:spcBef>
                <a:spcPts val="0"/>
              </a:spcBef>
              <a:spcAft>
                <a:spcPts val="0"/>
              </a:spcAft>
              <a:buClrTx/>
              <a:buSzTx/>
              <a:buFontTx/>
              <a:buNone/>
              <a:tabLst/>
              <a:defRPr/>
            </a:pPr>
            <a:r>
              <a:rPr kumimoji="0" lang="ru-RU" sz="900" b="0" i="0" u="none" strike="noStrike" kern="1200" cap="none" spc="0" normalizeH="0" baseline="0" dirty="0">
                <a:ln>
                  <a:noFill/>
                </a:ln>
                <a:solidFill>
                  <a:prstClr val="black"/>
                </a:solidFill>
                <a:effectLst/>
                <a:uLnTx/>
                <a:uFillTx/>
                <a:latin typeface="Arial"/>
                <a:ea typeface="+mn-ea"/>
                <a:cs typeface="+mn-cs"/>
              </a:rPr>
              <a:t>(декабрь)</a:t>
            </a:r>
            <a:endParaRPr kumimoji="0" lang="ru-RU" sz="900" b="1" i="0" u="none" strike="noStrike" kern="0" cap="none" spc="0" normalizeH="0" baseline="0" noProof="0" dirty="0">
              <a:ln>
                <a:noFill/>
              </a:ln>
              <a:solidFill>
                <a:srgbClr val="404040"/>
              </a:solidFill>
              <a:effectLst/>
              <a:uLnTx/>
              <a:uFillTx/>
              <a:latin typeface="Arial"/>
              <a:ea typeface="+mn-ea"/>
              <a:cs typeface="+mn-cs"/>
            </a:endParaRPr>
          </a:p>
        </p:txBody>
      </p:sp>
      <p:sp>
        <p:nvSpPr>
          <p:cNvPr id="119" name="Rectangle 118">
            <a:extLst>
              <a:ext uri="{FF2B5EF4-FFF2-40B4-BE49-F238E27FC236}">
                <a16:creationId xmlns="" xmlns:a16="http://schemas.microsoft.com/office/drawing/2014/main" id="{9F3CADC7-09B2-45F2-8D9B-63C760020DE2}"/>
              </a:ext>
            </a:extLst>
          </p:cNvPr>
          <p:cNvSpPr/>
          <p:nvPr/>
        </p:nvSpPr>
        <p:spPr>
          <a:xfrm>
            <a:off x="66659" y="2772454"/>
            <a:ext cx="2263037" cy="597329"/>
          </a:xfrm>
          <a:prstGeom prst="rect">
            <a:avLst/>
          </a:prstGeom>
          <a:solidFill>
            <a:srgbClr val="8C29D3">
              <a:lumMod val="40000"/>
              <a:lumOff val="60000"/>
            </a:srgb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347663" marR="0" lvl="0" indent="0" algn="l" defTabSz="914400" rtl="0" eaLnBrk="1" fontAlgn="auto" latinLnBrk="0" hangingPunct="1">
              <a:lnSpc>
                <a:spcPts val="1300"/>
              </a:lnSpc>
              <a:spcBef>
                <a:spcPts val="0"/>
              </a:spcBef>
              <a:spcAft>
                <a:spcPts val="0"/>
              </a:spcAft>
              <a:buClrTx/>
              <a:buSzTx/>
              <a:buFontTx/>
              <a:buNone/>
              <a:tabLst/>
              <a:defRPr/>
            </a:pPr>
            <a:r>
              <a:rPr kumimoji="0" lang="ru-RU" sz="1200" b="0" i="0" u="none" strike="noStrike" kern="1200" cap="none" spc="0" normalizeH="0" baseline="0" dirty="0">
                <a:ln>
                  <a:noFill/>
                </a:ln>
                <a:solidFill>
                  <a:prstClr val="black"/>
                </a:solidFill>
                <a:effectLst/>
                <a:uLnTx/>
                <a:uFillTx/>
                <a:latin typeface="Arial"/>
                <a:ea typeface="+mn-ea"/>
                <a:cs typeface="+mn-cs"/>
              </a:rPr>
              <a:t>Подготовка формы ЗФ, инструкций, руководящих указаний </a:t>
            </a:r>
            <a:endParaRPr kumimoji="0" lang="ru-RU" sz="1200" b="1" i="0" u="none" strike="noStrike" kern="0" cap="none" spc="0" normalizeH="0" baseline="0" noProof="0" dirty="0">
              <a:ln>
                <a:noFill/>
              </a:ln>
              <a:solidFill>
                <a:srgbClr val="404040"/>
              </a:solidFill>
              <a:effectLst/>
              <a:uLnTx/>
              <a:uFillTx/>
              <a:latin typeface="Arial"/>
              <a:ea typeface="+mn-ea"/>
              <a:cs typeface="+mn-cs"/>
            </a:endParaRPr>
          </a:p>
        </p:txBody>
      </p:sp>
      <p:grpSp>
        <p:nvGrpSpPr>
          <p:cNvPr id="120" name="Group 119">
            <a:extLst>
              <a:ext uri="{FF2B5EF4-FFF2-40B4-BE49-F238E27FC236}">
                <a16:creationId xmlns="" xmlns:a16="http://schemas.microsoft.com/office/drawing/2014/main" id="{A269982D-9A51-4911-A82E-C9C8B483C0F8}"/>
              </a:ext>
            </a:extLst>
          </p:cNvPr>
          <p:cNvGrpSpPr/>
          <p:nvPr/>
        </p:nvGrpSpPr>
        <p:grpSpPr>
          <a:xfrm>
            <a:off x="2066751" y="2058466"/>
            <a:ext cx="567823" cy="773270"/>
            <a:chOff x="2677017" y="3861502"/>
            <a:chExt cx="540000" cy="805652"/>
          </a:xfrm>
        </p:grpSpPr>
        <p:grpSp>
          <p:nvGrpSpPr>
            <p:cNvPr id="121" name="Group 120">
              <a:extLst>
                <a:ext uri="{FF2B5EF4-FFF2-40B4-BE49-F238E27FC236}">
                  <a16:creationId xmlns="" xmlns:a16="http://schemas.microsoft.com/office/drawing/2014/main" id="{1D0C9E45-4927-460B-BF8F-26A8B5EBF2E6}"/>
                </a:ext>
              </a:extLst>
            </p:cNvPr>
            <p:cNvGrpSpPr/>
            <p:nvPr/>
          </p:nvGrpSpPr>
          <p:grpSpPr>
            <a:xfrm>
              <a:off x="2677017" y="3861502"/>
              <a:ext cx="540000" cy="805652"/>
              <a:chOff x="9122961" y="2612200"/>
              <a:chExt cx="540000" cy="805652"/>
            </a:xfrm>
          </p:grpSpPr>
          <p:cxnSp>
            <p:nvCxnSpPr>
              <p:cNvPr id="123" name="Straight Connector 122">
                <a:extLst>
                  <a:ext uri="{FF2B5EF4-FFF2-40B4-BE49-F238E27FC236}">
                    <a16:creationId xmlns="" xmlns:a16="http://schemas.microsoft.com/office/drawing/2014/main" id="{F62825A8-C17F-4F2B-8807-F81F1968A340}"/>
                  </a:ext>
                </a:extLst>
              </p:cNvPr>
              <p:cNvCxnSpPr>
                <a:cxnSpLocks/>
                <a:stCxn id="125" idx="4"/>
                <a:endCxn id="124" idx="0"/>
              </p:cNvCxnSpPr>
              <p:nvPr/>
            </p:nvCxnSpPr>
            <p:spPr>
              <a:xfrm flipH="1">
                <a:off x="9391564" y="3152200"/>
                <a:ext cx="1397" cy="116167"/>
              </a:xfrm>
              <a:prstGeom prst="line">
                <a:avLst/>
              </a:prstGeom>
              <a:ln w="38100">
                <a:solidFill>
                  <a:schemeClr val="tx1"/>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124" name="Oval 123">
                <a:extLst>
                  <a:ext uri="{FF2B5EF4-FFF2-40B4-BE49-F238E27FC236}">
                    <a16:creationId xmlns="" xmlns:a16="http://schemas.microsoft.com/office/drawing/2014/main" id="{2663818E-A547-4A79-9689-49F74221594B}"/>
                  </a:ext>
                </a:extLst>
              </p:cNvPr>
              <p:cNvSpPr/>
              <p:nvPr/>
            </p:nvSpPr>
            <p:spPr>
              <a:xfrm>
                <a:off x="9316821" y="3268367"/>
                <a:ext cx="149485" cy="149485"/>
              </a:xfrm>
              <a:prstGeom prst="ellipse">
                <a:avLst/>
              </a:prstGeom>
              <a:solidFill>
                <a:schemeClr val="tx1"/>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5" name="Oval 124">
                <a:extLst>
                  <a:ext uri="{FF2B5EF4-FFF2-40B4-BE49-F238E27FC236}">
                    <a16:creationId xmlns="" xmlns:a16="http://schemas.microsoft.com/office/drawing/2014/main" id="{148265D9-8C29-4822-A79A-59663D94D38A}"/>
                  </a:ext>
                </a:extLst>
              </p:cNvPr>
              <p:cNvSpPr/>
              <p:nvPr/>
            </p:nvSpPr>
            <p:spPr>
              <a:xfrm>
                <a:off x="9122961" y="2612200"/>
                <a:ext cx="540000" cy="540000"/>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122" name="Graphic 121" descr="Интернет с однотонной заливкой">
              <a:extLst>
                <a:ext uri="{FF2B5EF4-FFF2-40B4-BE49-F238E27FC236}">
                  <a16:creationId xmlns="" xmlns:a16="http://schemas.microsoft.com/office/drawing/2014/main" id="{E84AE615-4204-438F-B875-2A41FF3AB02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717019" y="3902902"/>
              <a:ext cx="457200" cy="457200"/>
            </a:xfrm>
            <a:prstGeom prst="rect">
              <a:avLst/>
            </a:prstGeom>
          </p:spPr>
        </p:pic>
      </p:grpSp>
      <p:sp>
        <p:nvSpPr>
          <p:cNvPr id="126" name="Rectangle 125">
            <a:extLst>
              <a:ext uri="{FF2B5EF4-FFF2-40B4-BE49-F238E27FC236}">
                <a16:creationId xmlns="" xmlns:a16="http://schemas.microsoft.com/office/drawing/2014/main" id="{877BCBBF-01FE-44C2-88D3-9D9D4BCDB9FB}"/>
              </a:ext>
            </a:extLst>
          </p:cNvPr>
          <p:cNvSpPr/>
          <p:nvPr/>
        </p:nvSpPr>
        <p:spPr>
          <a:xfrm>
            <a:off x="2246747" y="3496893"/>
            <a:ext cx="2193494" cy="50759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19063" marR="0" lvl="0" indent="0" algn="l" defTabSz="914400" rtl="0" eaLnBrk="1" fontAlgn="auto" latinLnBrk="0" hangingPunct="1">
              <a:lnSpc>
                <a:spcPts val="1200"/>
              </a:lnSpc>
              <a:spcBef>
                <a:spcPts val="0"/>
              </a:spcBef>
              <a:spcAft>
                <a:spcPts val="0"/>
              </a:spcAft>
              <a:buClrTx/>
              <a:buSzTx/>
              <a:buFontTx/>
              <a:buNone/>
              <a:tabLst>
                <a:tab pos="1884363" algn="l"/>
              </a:tabLst>
              <a:defRPr/>
            </a:pPr>
            <a:r>
              <a:rPr kumimoji="0" lang="ru-RU" sz="1000" b="0" i="0" u="none" strike="noStrike" kern="1200" cap="none" spc="0" normalizeH="0" baseline="0" dirty="0">
                <a:ln>
                  <a:noFill/>
                </a:ln>
                <a:solidFill>
                  <a:prstClr val="black"/>
                </a:solidFill>
                <a:effectLst/>
                <a:uLnTx/>
                <a:uFillTx/>
                <a:latin typeface="Arial" panose="020B0604020202020204"/>
                <a:ea typeface="+mn-ea"/>
                <a:cs typeface="+mn-cs"/>
              </a:rPr>
              <a:t>Курсы электронного обучения/ вебинары</a:t>
            </a:r>
          </a:p>
          <a:p>
            <a:pPr marL="119063" marR="0" lvl="0" indent="0" algn="l" defTabSz="914400" rtl="0" eaLnBrk="1" fontAlgn="auto" latinLnBrk="0" hangingPunct="1">
              <a:lnSpc>
                <a:spcPts val="1200"/>
              </a:lnSpc>
              <a:spcBef>
                <a:spcPts val="0"/>
              </a:spcBef>
              <a:spcAft>
                <a:spcPts val="0"/>
              </a:spcAft>
              <a:buClrTx/>
              <a:buSzTx/>
              <a:buFontTx/>
              <a:buNone/>
              <a:tabLst/>
              <a:defRPr/>
            </a:pPr>
            <a:r>
              <a:rPr kumimoji="0" lang="ru-RU" sz="1000" b="0" i="0" u="none" strike="noStrike" kern="1200" cap="none" spc="0" normalizeH="0" baseline="0" dirty="0">
                <a:ln>
                  <a:noFill/>
                </a:ln>
                <a:solidFill>
                  <a:prstClr val="black"/>
                </a:solidFill>
                <a:effectLst/>
                <a:uLnTx/>
                <a:uFillTx/>
                <a:latin typeface="Arial" panose="020B0604020202020204"/>
                <a:ea typeface="+mn-ea"/>
                <a:cs typeface="+mn-cs"/>
              </a:rPr>
              <a:t>Тренинги (сент.– дек.)</a:t>
            </a:r>
            <a:endParaRPr kumimoji="0" lang="ru-RU"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5" name="Arrow: Pentagon 144">
            <a:extLst>
              <a:ext uri="{FF2B5EF4-FFF2-40B4-BE49-F238E27FC236}">
                <a16:creationId xmlns="" xmlns:a16="http://schemas.microsoft.com/office/drawing/2014/main" id="{60898DDA-4940-4D0B-80E1-CADF97D335F0}"/>
              </a:ext>
            </a:extLst>
          </p:cNvPr>
          <p:cNvSpPr/>
          <p:nvPr/>
        </p:nvSpPr>
        <p:spPr>
          <a:xfrm>
            <a:off x="5150498" y="4665753"/>
            <a:ext cx="5597132" cy="468422"/>
          </a:xfrm>
          <a:prstGeom prst="homePlate">
            <a:avLst/>
          </a:prstGeom>
          <a:gradFill flip="none" rotWithShape="1">
            <a:gsLst>
              <a:gs pos="0">
                <a:schemeClr val="accent3"/>
              </a:gs>
              <a:gs pos="50000">
                <a:schemeClr val="accent3">
                  <a:lumMod val="60000"/>
                  <a:lumOff val="40000"/>
                </a:schemeClr>
              </a:gs>
              <a:gs pos="100000">
                <a:schemeClr val="accent3">
                  <a:lumMod val="40000"/>
                  <a:lumOff val="60000"/>
                  <a:tint val="23500"/>
                  <a:satMod val="160000"/>
                </a:schemeClr>
              </a:gs>
            </a:gsLst>
            <a:lin ang="0" scaled="1"/>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dirty="0">
                <a:ln>
                  <a:noFill/>
                </a:ln>
                <a:solidFill>
                  <a:prstClr val="black"/>
                </a:solidFill>
                <a:effectLst/>
                <a:uLnTx/>
                <a:uFillTx/>
                <a:latin typeface="Arial"/>
                <a:ea typeface="+mn-ea"/>
                <a:cs typeface="+mn-cs"/>
              </a:rPr>
              <a:t>Представление запросов на финансирование (начиная с марта) </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dirty="0">
                <a:ln>
                  <a:noFill/>
                </a:ln>
                <a:solidFill>
                  <a:prstClr val="black"/>
                </a:solidFill>
                <a:effectLst/>
                <a:uLnTx/>
                <a:uFillTx/>
                <a:latin typeface="Arial"/>
                <a:ea typeface="+mn-ea"/>
                <a:cs typeface="+mn-cs"/>
              </a:rPr>
              <a:t>+ Периоды рассмотрения запросов в ГТО</a:t>
            </a:r>
          </a:p>
        </p:txBody>
      </p:sp>
      <p:sp>
        <p:nvSpPr>
          <p:cNvPr id="151" name="Arrow: Pentagon 150">
            <a:extLst>
              <a:ext uri="{FF2B5EF4-FFF2-40B4-BE49-F238E27FC236}">
                <a16:creationId xmlns="" xmlns:a16="http://schemas.microsoft.com/office/drawing/2014/main" id="{FA6AA26F-6D26-4CA0-8ED9-D40AB8BCD250}"/>
              </a:ext>
            </a:extLst>
          </p:cNvPr>
          <p:cNvSpPr/>
          <p:nvPr/>
        </p:nvSpPr>
        <p:spPr>
          <a:xfrm>
            <a:off x="5853231" y="5472505"/>
            <a:ext cx="5677353" cy="468422"/>
          </a:xfrm>
          <a:prstGeom prst="homePlate">
            <a:avLst/>
          </a:prstGeom>
          <a:solidFill>
            <a:schemeClr val="accent4">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dirty="0">
                <a:ln>
                  <a:noFill/>
                </a:ln>
                <a:solidFill>
                  <a:prstClr val="black"/>
                </a:solidFill>
                <a:effectLst/>
                <a:uLnTx/>
                <a:uFillTx/>
                <a:latin typeface="Arial"/>
                <a:ea typeface="+mn-ea"/>
                <a:cs typeface="+mn-cs"/>
              </a:rPr>
              <a:t>Действия в рамках процесса выделения гранта</a:t>
            </a:r>
          </a:p>
        </p:txBody>
      </p:sp>
      <p:sp>
        <p:nvSpPr>
          <p:cNvPr id="152" name="Arrow: Pentagon 151">
            <a:extLst>
              <a:ext uri="{FF2B5EF4-FFF2-40B4-BE49-F238E27FC236}">
                <a16:creationId xmlns="" xmlns:a16="http://schemas.microsoft.com/office/drawing/2014/main" id="{C0377FA0-6478-4774-9EEF-AFD5BC2DFB68}"/>
              </a:ext>
            </a:extLst>
          </p:cNvPr>
          <p:cNvSpPr/>
          <p:nvPr/>
        </p:nvSpPr>
        <p:spPr>
          <a:xfrm>
            <a:off x="9172827" y="6076167"/>
            <a:ext cx="2913412" cy="468422"/>
          </a:xfrm>
          <a:prstGeom prst="homePlat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663"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dirty="0">
                <a:ln>
                  <a:noFill/>
                </a:ln>
                <a:solidFill>
                  <a:prstClr val="black"/>
                </a:solidFill>
                <a:effectLst/>
                <a:uLnTx/>
                <a:uFillTx/>
                <a:latin typeface="Arial"/>
                <a:ea typeface="+mn-ea"/>
                <a:cs typeface="+mn-cs"/>
              </a:rPr>
              <a:t>Реализация гранта</a:t>
            </a:r>
          </a:p>
        </p:txBody>
      </p:sp>
      <p:grpSp>
        <p:nvGrpSpPr>
          <p:cNvPr id="169" name="Group 168">
            <a:extLst>
              <a:ext uri="{FF2B5EF4-FFF2-40B4-BE49-F238E27FC236}">
                <a16:creationId xmlns="" xmlns:a16="http://schemas.microsoft.com/office/drawing/2014/main" id="{FC10173A-F393-43F8-9362-BD5461DE837C}"/>
              </a:ext>
            </a:extLst>
          </p:cNvPr>
          <p:cNvGrpSpPr/>
          <p:nvPr/>
        </p:nvGrpSpPr>
        <p:grpSpPr>
          <a:xfrm>
            <a:off x="141338" y="5217118"/>
            <a:ext cx="5045687" cy="1567730"/>
            <a:chOff x="141338" y="5217118"/>
            <a:chExt cx="4217122" cy="1567730"/>
          </a:xfrm>
        </p:grpSpPr>
        <p:sp>
          <p:nvSpPr>
            <p:cNvPr id="170" name="Rectangle 169">
              <a:extLst>
                <a:ext uri="{FF2B5EF4-FFF2-40B4-BE49-F238E27FC236}">
                  <a16:creationId xmlns="" xmlns:a16="http://schemas.microsoft.com/office/drawing/2014/main" id="{09ECB443-9A67-42FE-AF17-6B2D6932733C}"/>
                </a:ext>
              </a:extLst>
            </p:cNvPr>
            <p:cNvSpPr/>
            <p:nvPr/>
          </p:nvSpPr>
          <p:spPr>
            <a:xfrm>
              <a:off x="141338" y="5500026"/>
              <a:ext cx="4217122" cy="1284822"/>
            </a:xfrm>
            <a:prstGeom prst="rect">
              <a:avLst/>
            </a:prstGeom>
            <a:solidFill>
              <a:sysClr val="window" lastClr="FFFFFF"/>
            </a:solidFill>
            <a:ln w="12700"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black"/>
                </a:solidFill>
                <a:effectLst/>
                <a:uLnTx/>
                <a:uFillTx/>
                <a:latin typeface="Arial"/>
                <a:ea typeface="+mn-ea"/>
                <a:cs typeface="+mn-cs"/>
              </a:endParaRPr>
            </a:p>
          </p:txBody>
        </p:sp>
        <p:cxnSp>
          <p:nvCxnSpPr>
            <p:cNvPr id="171" name="Straight Connector 170">
              <a:extLst>
                <a:ext uri="{FF2B5EF4-FFF2-40B4-BE49-F238E27FC236}">
                  <a16:creationId xmlns="" xmlns:a16="http://schemas.microsoft.com/office/drawing/2014/main" id="{FAE3139B-9837-4EA0-997D-BC18B275724D}"/>
                </a:ext>
              </a:extLst>
            </p:cNvPr>
            <p:cNvCxnSpPr>
              <a:cxnSpLocks/>
            </p:cNvCxnSpPr>
            <p:nvPr/>
          </p:nvCxnSpPr>
          <p:spPr>
            <a:xfrm flipH="1">
              <a:off x="4222243" y="5300454"/>
              <a:ext cx="7401" cy="414000"/>
            </a:xfrm>
            <a:prstGeom prst="line">
              <a:avLst/>
            </a:prstGeom>
            <a:noFill/>
            <a:ln w="6350" cap="flat" cmpd="sng" algn="ctr">
              <a:noFill/>
              <a:prstDash val="solid"/>
              <a:miter lim="800000"/>
            </a:ln>
            <a:effectLst/>
          </p:spPr>
        </p:cxnSp>
        <p:sp>
          <p:nvSpPr>
            <p:cNvPr id="172" name="TextBox 171">
              <a:extLst>
                <a:ext uri="{FF2B5EF4-FFF2-40B4-BE49-F238E27FC236}">
                  <a16:creationId xmlns="" xmlns:a16="http://schemas.microsoft.com/office/drawing/2014/main" id="{B9477118-428C-4C0D-9DDA-E02D8C3E89EB}"/>
                </a:ext>
              </a:extLst>
            </p:cNvPr>
            <p:cNvSpPr txBox="1"/>
            <p:nvPr/>
          </p:nvSpPr>
          <p:spPr>
            <a:xfrm>
              <a:off x="198410" y="5217118"/>
              <a:ext cx="1298320" cy="400110"/>
            </a:xfrm>
            <a:prstGeom prst="rect">
              <a:avLst/>
            </a:prstGeom>
            <a:solidFill>
              <a:sysClr val="window" lastClr="FF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0" cap="none" spc="0" normalizeH="0" baseline="0" dirty="0">
                  <a:ln>
                    <a:noFill/>
                  </a:ln>
                  <a:solidFill>
                    <a:prstClr val="black"/>
                  </a:solidFill>
                  <a:effectLst/>
                  <a:uLnTx/>
                  <a:uFillTx/>
                  <a:latin typeface="Arial"/>
                  <a:ea typeface="+mn-ea"/>
                  <a:cs typeface="Arial" panose="020B0604020202020204" pitchFamily="34" charset="0"/>
                </a:rPr>
                <a:t>Условные обозначения</a:t>
              </a:r>
            </a:p>
          </p:txBody>
        </p:sp>
        <p:grpSp>
          <p:nvGrpSpPr>
            <p:cNvPr id="173" name="Group 172">
              <a:extLst>
                <a:ext uri="{FF2B5EF4-FFF2-40B4-BE49-F238E27FC236}">
                  <a16:creationId xmlns="" xmlns:a16="http://schemas.microsoft.com/office/drawing/2014/main" id="{97D95AC0-1CE7-4F1A-8572-BADC10C86C45}"/>
                </a:ext>
              </a:extLst>
            </p:cNvPr>
            <p:cNvGrpSpPr/>
            <p:nvPr/>
          </p:nvGrpSpPr>
          <p:grpSpPr>
            <a:xfrm>
              <a:off x="2405565" y="6029213"/>
              <a:ext cx="1214544" cy="169277"/>
              <a:chOff x="3642634" y="6247679"/>
              <a:chExt cx="1214544" cy="169277"/>
            </a:xfrm>
          </p:grpSpPr>
          <p:sp>
            <p:nvSpPr>
              <p:cNvPr id="190" name="Oval 189">
                <a:extLst>
                  <a:ext uri="{FF2B5EF4-FFF2-40B4-BE49-F238E27FC236}">
                    <a16:creationId xmlns="" xmlns:a16="http://schemas.microsoft.com/office/drawing/2014/main" id="{4374BE01-38C3-47E3-B90D-660039E0A5DC}"/>
                  </a:ext>
                </a:extLst>
              </p:cNvPr>
              <p:cNvSpPr/>
              <p:nvPr/>
            </p:nvSpPr>
            <p:spPr>
              <a:xfrm>
                <a:off x="3642634" y="6249276"/>
                <a:ext cx="144000" cy="144000"/>
              </a:xfrm>
              <a:prstGeom prst="ellipse">
                <a:avLst/>
              </a:prstGeom>
              <a:solidFill>
                <a:srgbClr val="0070C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1" name="TextBox 190">
                <a:extLst>
                  <a:ext uri="{FF2B5EF4-FFF2-40B4-BE49-F238E27FC236}">
                    <a16:creationId xmlns="" xmlns:a16="http://schemas.microsoft.com/office/drawing/2014/main" id="{3B94C22A-ED70-4F71-B02E-0F09142839BA}"/>
                  </a:ext>
                </a:extLst>
              </p:cNvPr>
              <p:cNvSpPr txBox="1"/>
              <p:nvPr/>
            </p:nvSpPr>
            <p:spPr>
              <a:xfrm>
                <a:off x="3869728" y="6247679"/>
                <a:ext cx="987450"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dirty="0">
                    <a:ln>
                      <a:noFill/>
                    </a:ln>
                    <a:solidFill>
                      <a:prstClr val="black"/>
                    </a:solidFill>
                    <a:effectLst/>
                    <a:uLnTx/>
                    <a:uFillTx/>
                    <a:latin typeface="Arial"/>
                    <a:ea typeface="+mn-ea"/>
                    <a:cs typeface="+mn-cs"/>
                  </a:rPr>
                  <a:t>Заседания Правления</a:t>
                </a:r>
              </a:p>
            </p:txBody>
          </p:sp>
        </p:grpSp>
        <p:grpSp>
          <p:nvGrpSpPr>
            <p:cNvPr id="174" name="Group 173">
              <a:extLst>
                <a:ext uri="{FF2B5EF4-FFF2-40B4-BE49-F238E27FC236}">
                  <a16:creationId xmlns="" xmlns:a16="http://schemas.microsoft.com/office/drawing/2014/main" id="{097A5BA3-B0CA-42AB-8BEE-F2018625E586}"/>
                </a:ext>
              </a:extLst>
            </p:cNvPr>
            <p:cNvGrpSpPr/>
            <p:nvPr/>
          </p:nvGrpSpPr>
          <p:grpSpPr>
            <a:xfrm>
              <a:off x="285855" y="5609047"/>
              <a:ext cx="2158393" cy="230832"/>
              <a:chOff x="12262174" y="3231742"/>
              <a:chExt cx="2158393" cy="230832"/>
            </a:xfrm>
          </p:grpSpPr>
          <p:sp>
            <p:nvSpPr>
              <p:cNvPr id="188" name="TextBox 187">
                <a:extLst>
                  <a:ext uri="{FF2B5EF4-FFF2-40B4-BE49-F238E27FC236}">
                    <a16:creationId xmlns="" xmlns:a16="http://schemas.microsoft.com/office/drawing/2014/main" id="{9FBAC8A9-18E1-4353-A335-83331091B69B}"/>
                  </a:ext>
                </a:extLst>
              </p:cNvPr>
              <p:cNvSpPr txBox="1"/>
              <p:nvPr/>
            </p:nvSpPr>
            <p:spPr>
              <a:xfrm>
                <a:off x="12417534" y="3231742"/>
                <a:ext cx="2003033" cy="230832"/>
              </a:xfrm>
              <a:prstGeom prst="rect">
                <a:avLst/>
              </a:prstGeom>
              <a:noFill/>
            </p:spPr>
            <p:txBody>
              <a:bodyPr wrap="square" rtlCol="0">
                <a:spAutoFit/>
              </a:bodyPr>
              <a:lstStyle/>
              <a:p>
                <a:pPr marL="0" marR="0" lvl="0" indent="0" algn="l" defTabSz="1128998" rtl="0" eaLnBrk="1" fontAlgn="auto" latinLnBrk="0" hangingPunct="1">
                  <a:lnSpc>
                    <a:spcPct val="100000"/>
                  </a:lnSpc>
                  <a:spcBef>
                    <a:spcPts val="200"/>
                  </a:spcBef>
                  <a:spcAft>
                    <a:spcPts val="200"/>
                  </a:spcAft>
                  <a:buClrTx/>
                  <a:buSzTx/>
                  <a:buFontTx/>
                  <a:buNone/>
                  <a:tabLst/>
                  <a:defRPr/>
                </a:pPr>
                <a:r>
                  <a:rPr kumimoji="0" lang="ru-RU" sz="900" b="0" i="0" u="none" strike="noStrike" kern="0" cap="none" spc="0" normalizeH="0" baseline="0" dirty="0">
                    <a:ln>
                      <a:noFill/>
                    </a:ln>
                    <a:solidFill>
                      <a:prstClr val="black"/>
                    </a:solidFill>
                    <a:effectLst/>
                    <a:uLnTx/>
                    <a:uFillTx/>
                    <a:latin typeface="Arial"/>
                    <a:ea typeface="+mn-ea"/>
                    <a:cs typeface="Arial" panose="020B0604020202020204" pitchFamily="34" charset="0"/>
                  </a:rPr>
                  <a:t>Материалы для представления ЗФ</a:t>
                </a:r>
                <a:endParaRPr kumimoji="0" lang="ru-RU" sz="900" b="0" i="0" u="none" strike="noStrike" kern="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189" name="Rectangle 188">
                <a:extLst>
                  <a:ext uri="{FF2B5EF4-FFF2-40B4-BE49-F238E27FC236}">
                    <a16:creationId xmlns="" xmlns:a16="http://schemas.microsoft.com/office/drawing/2014/main" id="{93C75164-214E-4961-8131-091AC7B3EB0E}"/>
                  </a:ext>
                </a:extLst>
              </p:cNvPr>
              <p:cNvSpPr/>
              <p:nvPr/>
            </p:nvSpPr>
            <p:spPr>
              <a:xfrm flipV="1">
                <a:off x="12262174" y="3301454"/>
                <a:ext cx="204262" cy="11449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dirty="0">
                  <a:ln>
                    <a:noFill/>
                  </a:ln>
                  <a:solidFill>
                    <a:prstClr val="white"/>
                  </a:solidFill>
                  <a:effectLst/>
                  <a:uLnTx/>
                  <a:uFillTx/>
                  <a:latin typeface="Arial"/>
                  <a:ea typeface="+mn-ea"/>
                  <a:cs typeface="Arial"/>
                </a:endParaRPr>
              </a:p>
            </p:txBody>
          </p:sp>
        </p:grpSp>
        <p:grpSp>
          <p:nvGrpSpPr>
            <p:cNvPr id="175" name="Group 174">
              <a:extLst>
                <a:ext uri="{FF2B5EF4-FFF2-40B4-BE49-F238E27FC236}">
                  <a16:creationId xmlns="" xmlns:a16="http://schemas.microsoft.com/office/drawing/2014/main" id="{2F570DED-24BD-4CB8-9D84-73EEA9AF1822}"/>
                </a:ext>
              </a:extLst>
            </p:cNvPr>
            <p:cNvGrpSpPr/>
            <p:nvPr/>
          </p:nvGrpSpPr>
          <p:grpSpPr>
            <a:xfrm>
              <a:off x="285855" y="5836186"/>
              <a:ext cx="1922338" cy="298095"/>
              <a:chOff x="12262174" y="3452198"/>
              <a:chExt cx="1922338" cy="298095"/>
            </a:xfrm>
          </p:grpSpPr>
          <p:sp>
            <p:nvSpPr>
              <p:cNvPr id="186" name="Rectangle 185">
                <a:extLst>
                  <a:ext uri="{FF2B5EF4-FFF2-40B4-BE49-F238E27FC236}">
                    <a16:creationId xmlns="" xmlns:a16="http://schemas.microsoft.com/office/drawing/2014/main" id="{A715DAD0-E01E-456D-805A-BDDD48F1B453}"/>
                  </a:ext>
                </a:extLst>
              </p:cNvPr>
              <p:cNvSpPr/>
              <p:nvPr/>
            </p:nvSpPr>
            <p:spPr>
              <a:xfrm flipV="1">
                <a:off x="12262174" y="3521910"/>
                <a:ext cx="204262" cy="114493"/>
              </a:xfrm>
              <a:prstGeom prst="rect">
                <a:avLst/>
              </a:prstGeom>
              <a:solidFill>
                <a:schemeClr val="accent2">
                  <a:lumMod val="40000"/>
                  <a:lumOff val="60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93663"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0" cap="none" spc="0" normalizeH="0" baseline="0" noProof="0" dirty="0">
                  <a:ln>
                    <a:noFill/>
                  </a:ln>
                  <a:solidFill>
                    <a:prstClr val="white"/>
                  </a:solidFill>
                  <a:effectLst/>
                  <a:uLnTx/>
                  <a:uFillTx/>
                  <a:latin typeface="Arial"/>
                  <a:ea typeface="+mn-ea"/>
                  <a:cs typeface="+mn-cs"/>
                </a:endParaRPr>
              </a:p>
            </p:txBody>
          </p:sp>
          <p:sp>
            <p:nvSpPr>
              <p:cNvPr id="187" name="TextBox 186">
                <a:extLst>
                  <a:ext uri="{FF2B5EF4-FFF2-40B4-BE49-F238E27FC236}">
                    <a16:creationId xmlns="" xmlns:a16="http://schemas.microsoft.com/office/drawing/2014/main" id="{ECD2BA6D-7924-4FCD-8B6B-1345E6052F09}"/>
                  </a:ext>
                </a:extLst>
              </p:cNvPr>
              <p:cNvSpPr txBox="1"/>
              <p:nvPr/>
            </p:nvSpPr>
            <p:spPr>
              <a:xfrm>
                <a:off x="12417533" y="3452198"/>
                <a:ext cx="1766979" cy="298095"/>
              </a:xfrm>
              <a:prstGeom prst="rect">
                <a:avLst/>
              </a:prstGeom>
              <a:noFill/>
            </p:spPr>
            <p:txBody>
              <a:bodyPr wrap="square" rtlCol="0">
                <a:spAutoFit/>
              </a:bodyPr>
              <a:lstStyle/>
              <a:p>
                <a:pPr marL="0" marR="0" lvl="0" indent="0" algn="l" defTabSz="1128998" rtl="0" eaLnBrk="1" fontAlgn="auto" latinLnBrk="0" hangingPunct="1">
                  <a:lnSpc>
                    <a:spcPts val="800"/>
                  </a:lnSpc>
                  <a:spcBef>
                    <a:spcPts val="200"/>
                  </a:spcBef>
                  <a:spcAft>
                    <a:spcPts val="200"/>
                  </a:spcAft>
                  <a:buClrTx/>
                  <a:buSzTx/>
                  <a:buFontTx/>
                  <a:buNone/>
                  <a:tabLst/>
                  <a:defRPr/>
                </a:pPr>
                <a:r>
                  <a:rPr kumimoji="0" lang="ru-RU" sz="900" b="0" i="0" u="none" strike="noStrike" kern="0" cap="none" spc="0" normalizeH="0" baseline="0" dirty="0">
                    <a:ln>
                      <a:noFill/>
                    </a:ln>
                    <a:solidFill>
                      <a:prstClr val="black"/>
                    </a:solidFill>
                    <a:effectLst/>
                    <a:uLnTx/>
                    <a:uFillTx/>
                    <a:latin typeface="Arial"/>
                    <a:ea typeface="+mn-ea"/>
                    <a:cs typeface="Arial" panose="020B0604020202020204" pitchFamily="34" charset="0"/>
                  </a:rPr>
                  <a:t>Письма с уведомлением о выделенной сумме</a:t>
                </a:r>
                <a:endParaRPr kumimoji="0" lang="ru-RU" sz="900" b="0" i="0" u="none" strike="noStrike" kern="0" cap="none" spc="0" normalizeH="0" baseline="0" noProof="0" dirty="0">
                  <a:ln>
                    <a:noFill/>
                  </a:ln>
                  <a:solidFill>
                    <a:prstClr val="black"/>
                  </a:solidFill>
                  <a:effectLst/>
                  <a:uLnTx/>
                  <a:uFillTx/>
                  <a:latin typeface="Arial"/>
                  <a:ea typeface="+mn-ea"/>
                  <a:cs typeface="Arial" panose="020B0604020202020204" pitchFamily="34" charset="0"/>
                </a:endParaRPr>
              </a:p>
            </p:txBody>
          </p:sp>
        </p:grpSp>
        <p:grpSp>
          <p:nvGrpSpPr>
            <p:cNvPr id="176" name="Group 175">
              <a:extLst>
                <a:ext uri="{FF2B5EF4-FFF2-40B4-BE49-F238E27FC236}">
                  <a16:creationId xmlns="" xmlns:a16="http://schemas.microsoft.com/office/drawing/2014/main" id="{51E65D55-60DF-4278-AF0A-97BFD1EEF79A}"/>
                </a:ext>
              </a:extLst>
            </p:cNvPr>
            <p:cNvGrpSpPr/>
            <p:nvPr/>
          </p:nvGrpSpPr>
          <p:grpSpPr>
            <a:xfrm>
              <a:off x="273810" y="6075790"/>
              <a:ext cx="2048661" cy="230832"/>
              <a:chOff x="12123947" y="3770259"/>
              <a:chExt cx="2048661" cy="230832"/>
            </a:xfrm>
          </p:grpSpPr>
          <p:sp>
            <p:nvSpPr>
              <p:cNvPr id="184" name="Rectangle 183">
                <a:extLst>
                  <a:ext uri="{FF2B5EF4-FFF2-40B4-BE49-F238E27FC236}">
                    <a16:creationId xmlns="" xmlns:a16="http://schemas.microsoft.com/office/drawing/2014/main" id="{9F4ECCE1-D742-498B-BC56-8FF8E98F5418}"/>
                  </a:ext>
                </a:extLst>
              </p:cNvPr>
              <p:cNvSpPr/>
              <p:nvPr/>
            </p:nvSpPr>
            <p:spPr>
              <a:xfrm flipV="1">
                <a:off x="12123947" y="3839971"/>
                <a:ext cx="204262" cy="11449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white"/>
                  </a:solidFill>
                  <a:effectLst/>
                  <a:uLnTx/>
                  <a:uFillTx/>
                  <a:latin typeface="Arial"/>
                  <a:ea typeface="+mn-ea"/>
                  <a:cs typeface="Arial"/>
                </a:endParaRPr>
              </a:p>
            </p:txBody>
          </p:sp>
          <p:sp>
            <p:nvSpPr>
              <p:cNvPr id="185" name="TextBox 184">
                <a:extLst>
                  <a:ext uri="{FF2B5EF4-FFF2-40B4-BE49-F238E27FC236}">
                    <a16:creationId xmlns="" xmlns:a16="http://schemas.microsoft.com/office/drawing/2014/main" id="{42147A03-1FED-47ED-95F5-FA4765DC8CE9}"/>
                  </a:ext>
                </a:extLst>
              </p:cNvPr>
              <p:cNvSpPr txBox="1"/>
              <p:nvPr/>
            </p:nvSpPr>
            <p:spPr>
              <a:xfrm>
                <a:off x="12279306" y="3770259"/>
                <a:ext cx="1893302" cy="230832"/>
              </a:xfrm>
              <a:prstGeom prst="rect">
                <a:avLst/>
              </a:prstGeom>
              <a:noFill/>
            </p:spPr>
            <p:txBody>
              <a:bodyPr wrap="square" rtlCol="0">
                <a:spAutoFit/>
              </a:bodyPr>
              <a:lstStyle/>
              <a:p>
                <a:pPr marL="0" marR="0" lvl="0" indent="0" algn="l" defTabSz="1128998" rtl="0" eaLnBrk="1" fontAlgn="auto" latinLnBrk="0" hangingPunct="1">
                  <a:lnSpc>
                    <a:spcPct val="100000"/>
                  </a:lnSpc>
                  <a:spcBef>
                    <a:spcPts val="200"/>
                  </a:spcBef>
                  <a:spcAft>
                    <a:spcPts val="200"/>
                  </a:spcAft>
                  <a:buClrTx/>
                  <a:buSzTx/>
                  <a:buFontTx/>
                  <a:buNone/>
                  <a:tabLst/>
                  <a:defRPr/>
                </a:pPr>
                <a:r>
                  <a:rPr kumimoji="0" lang="ru-RU" sz="900" b="0" i="0" u="none" strike="noStrike" kern="0" cap="none" spc="0" normalizeH="0" baseline="0" dirty="0">
                    <a:ln>
                      <a:noFill/>
                    </a:ln>
                    <a:solidFill>
                      <a:prstClr val="black"/>
                    </a:solidFill>
                    <a:effectLst/>
                    <a:uLnTx/>
                    <a:uFillTx/>
                    <a:latin typeface="Arial"/>
                    <a:ea typeface="+mn-ea"/>
                    <a:cs typeface="Arial" panose="020B0604020202020204" pitchFamily="34" charset="0"/>
                  </a:rPr>
                  <a:t>Представление и рассмотрение ЗФ</a:t>
                </a:r>
                <a:endParaRPr kumimoji="0" lang="ru-RU" sz="900" b="0" i="0" u="none" strike="noStrike" kern="0" cap="none" spc="0" normalizeH="0" baseline="0" noProof="0" dirty="0">
                  <a:ln>
                    <a:noFill/>
                  </a:ln>
                  <a:solidFill>
                    <a:prstClr val="black"/>
                  </a:solidFill>
                  <a:effectLst/>
                  <a:uLnTx/>
                  <a:uFillTx/>
                  <a:latin typeface="Arial"/>
                  <a:ea typeface="+mn-ea"/>
                  <a:cs typeface="Arial" panose="020B0604020202020204" pitchFamily="34" charset="0"/>
                </a:endParaRPr>
              </a:p>
            </p:txBody>
          </p:sp>
        </p:grpSp>
        <p:cxnSp>
          <p:nvCxnSpPr>
            <p:cNvPr id="177" name="Straight Connector 176">
              <a:extLst>
                <a:ext uri="{FF2B5EF4-FFF2-40B4-BE49-F238E27FC236}">
                  <a16:creationId xmlns="" xmlns:a16="http://schemas.microsoft.com/office/drawing/2014/main" id="{086B761D-3E02-40D4-8168-F5E98914BF2A}"/>
                </a:ext>
              </a:extLst>
            </p:cNvPr>
            <p:cNvCxnSpPr>
              <a:cxnSpLocks/>
            </p:cNvCxnSpPr>
            <p:nvPr/>
          </p:nvCxnSpPr>
          <p:spPr>
            <a:xfrm>
              <a:off x="2224531" y="5768541"/>
              <a:ext cx="0" cy="84956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 xmlns:a16="http://schemas.microsoft.com/office/drawing/2014/main" id="{BAD5DD5B-220C-4B33-B384-B313CF46666E}"/>
                </a:ext>
              </a:extLst>
            </p:cNvPr>
            <p:cNvSpPr txBox="1"/>
            <p:nvPr/>
          </p:nvSpPr>
          <p:spPr>
            <a:xfrm>
              <a:off x="424945" y="6339047"/>
              <a:ext cx="1071876" cy="230832"/>
            </a:xfrm>
            <a:prstGeom prst="rect">
              <a:avLst/>
            </a:prstGeom>
            <a:noFill/>
          </p:spPr>
          <p:txBody>
            <a:bodyPr wrap="square" rtlCol="0">
              <a:spAutoFit/>
            </a:bodyPr>
            <a:lstStyle/>
            <a:p>
              <a:pPr marL="0" marR="0" lvl="0" indent="0" algn="l" defTabSz="1128998" rtl="0" eaLnBrk="1" fontAlgn="auto" latinLnBrk="0" hangingPunct="1">
                <a:lnSpc>
                  <a:spcPct val="100000"/>
                </a:lnSpc>
                <a:spcBef>
                  <a:spcPts val="200"/>
                </a:spcBef>
                <a:spcAft>
                  <a:spcPts val="200"/>
                </a:spcAft>
                <a:buClrTx/>
                <a:buSzTx/>
                <a:buFontTx/>
                <a:buNone/>
                <a:tabLst/>
                <a:defRPr/>
              </a:pPr>
              <a:r>
                <a:rPr kumimoji="0" lang="ru-RU" sz="900" b="0" i="0" u="none" strike="noStrike" kern="0" cap="none" spc="0" normalizeH="0" baseline="0" dirty="0">
                  <a:ln>
                    <a:noFill/>
                  </a:ln>
                  <a:solidFill>
                    <a:prstClr val="black"/>
                  </a:solidFill>
                  <a:effectLst/>
                  <a:uLnTx/>
                  <a:uFillTx/>
                  <a:latin typeface="Arial"/>
                  <a:ea typeface="+mn-ea"/>
                  <a:cs typeface="Arial" panose="020B0604020202020204" pitchFamily="34" charset="0"/>
                </a:rPr>
                <a:t>Выделение гранта</a:t>
              </a:r>
              <a:endParaRPr kumimoji="0" lang="ru-RU" sz="900" b="0" i="0" u="none" strike="noStrike" kern="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179" name="Rectangle 178">
              <a:extLst>
                <a:ext uri="{FF2B5EF4-FFF2-40B4-BE49-F238E27FC236}">
                  <a16:creationId xmlns="" xmlns:a16="http://schemas.microsoft.com/office/drawing/2014/main" id="{7868AEA7-F267-4330-937B-DD48547E61E0}"/>
                </a:ext>
              </a:extLst>
            </p:cNvPr>
            <p:cNvSpPr/>
            <p:nvPr/>
          </p:nvSpPr>
          <p:spPr>
            <a:xfrm flipV="1">
              <a:off x="282282" y="6400284"/>
              <a:ext cx="204262" cy="11449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dirty="0">
                <a:ln>
                  <a:noFill/>
                </a:ln>
                <a:solidFill>
                  <a:prstClr val="white"/>
                </a:solidFill>
                <a:effectLst/>
                <a:uLnTx/>
                <a:uFillTx/>
                <a:latin typeface="Arial"/>
                <a:ea typeface="+mn-ea"/>
                <a:cs typeface="Arial"/>
              </a:endParaRPr>
            </a:p>
          </p:txBody>
        </p:sp>
        <p:sp>
          <p:nvSpPr>
            <p:cNvPr id="180" name="TextBox 179">
              <a:extLst>
                <a:ext uri="{FF2B5EF4-FFF2-40B4-BE49-F238E27FC236}">
                  <a16:creationId xmlns="" xmlns:a16="http://schemas.microsoft.com/office/drawing/2014/main" id="{622C9154-D2FD-4B72-9EAF-CDF9FFFDB22C}"/>
                </a:ext>
              </a:extLst>
            </p:cNvPr>
            <p:cNvSpPr txBox="1"/>
            <p:nvPr/>
          </p:nvSpPr>
          <p:spPr>
            <a:xfrm>
              <a:off x="424945" y="6535603"/>
              <a:ext cx="1530951" cy="230832"/>
            </a:xfrm>
            <a:prstGeom prst="rect">
              <a:avLst/>
            </a:prstGeom>
            <a:noFill/>
          </p:spPr>
          <p:txBody>
            <a:bodyPr wrap="square" rtlCol="0">
              <a:spAutoFit/>
            </a:bodyPr>
            <a:lstStyle/>
            <a:p>
              <a:pPr marL="0" marR="0" lvl="0" indent="0" algn="l" defTabSz="1128998" rtl="0" eaLnBrk="1" fontAlgn="auto" latinLnBrk="0" hangingPunct="1">
                <a:lnSpc>
                  <a:spcPct val="100000"/>
                </a:lnSpc>
                <a:spcBef>
                  <a:spcPts val="200"/>
                </a:spcBef>
                <a:spcAft>
                  <a:spcPts val="200"/>
                </a:spcAft>
                <a:buClrTx/>
                <a:buSzTx/>
                <a:buFontTx/>
                <a:buNone/>
                <a:tabLst/>
                <a:defRPr/>
              </a:pPr>
              <a:r>
                <a:rPr kumimoji="0" lang="ru-RU" sz="900" b="0" i="0" u="none" strike="noStrike" kern="0" cap="none" spc="0" normalizeH="0" baseline="0" dirty="0">
                  <a:ln>
                    <a:noFill/>
                  </a:ln>
                  <a:solidFill>
                    <a:prstClr val="black"/>
                  </a:solidFill>
                  <a:effectLst/>
                  <a:uLnTx/>
                  <a:uFillTx/>
                  <a:latin typeface="Arial"/>
                  <a:ea typeface="+mn-ea"/>
                  <a:cs typeface="Arial" panose="020B0604020202020204" pitchFamily="34" charset="0"/>
                </a:rPr>
                <a:t>Реализация гранта</a:t>
              </a:r>
              <a:endParaRPr kumimoji="0" lang="ru-RU" sz="900" b="0" i="0" u="none" strike="noStrike" kern="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181" name="Rectangle 180">
              <a:extLst>
                <a:ext uri="{FF2B5EF4-FFF2-40B4-BE49-F238E27FC236}">
                  <a16:creationId xmlns="" xmlns:a16="http://schemas.microsoft.com/office/drawing/2014/main" id="{E4820947-5F73-4C39-AD90-E5ECFE3B6E8C}"/>
                </a:ext>
              </a:extLst>
            </p:cNvPr>
            <p:cNvSpPr/>
            <p:nvPr/>
          </p:nvSpPr>
          <p:spPr>
            <a:xfrm flipV="1">
              <a:off x="282283" y="6618105"/>
              <a:ext cx="204262" cy="11449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dirty="0">
                <a:ln>
                  <a:noFill/>
                </a:ln>
                <a:solidFill>
                  <a:prstClr val="white"/>
                </a:solidFill>
                <a:effectLst/>
                <a:uLnTx/>
                <a:uFillTx/>
                <a:latin typeface="Arial"/>
                <a:ea typeface="+mn-ea"/>
                <a:cs typeface="Arial"/>
              </a:endParaRPr>
            </a:p>
          </p:txBody>
        </p:sp>
        <p:sp>
          <p:nvSpPr>
            <p:cNvPr id="182" name="Oval 181">
              <a:extLst>
                <a:ext uri="{FF2B5EF4-FFF2-40B4-BE49-F238E27FC236}">
                  <a16:creationId xmlns="" xmlns:a16="http://schemas.microsoft.com/office/drawing/2014/main" id="{69A0F090-F59C-477E-94E7-35E0F95D2346}"/>
                </a:ext>
              </a:extLst>
            </p:cNvPr>
            <p:cNvSpPr/>
            <p:nvPr/>
          </p:nvSpPr>
          <p:spPr>
            <a:xfrm>
              <a:off x="2411917" y="6320743"/>
              <a:ext cx="144000" cy="144000"/>
            </a:xfrm>
            <a:prstGeom prst="ellipse">
              <a:avLst/>
            </a:prstGeom>
            <a:solidFill>
              <a:srgbClr val="00B05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3" name="TextBox 182">
              <a:extLst>
                <a:ext uri="{FF2B5EF4-FFF2-40B4-BE49-F238E27FC236}">
                  <a16:creationId xmlns="" xmlns:a16="http://schemas.microsoft.com/office/drawing/2014/main" id="{3E70CBF9-205B-4FD1-BEBC-B371A4204215}"/>
                </a:ext>
              </a:extLst>
            </p:cNvPr>
            <p:cNvSpPr txBox="1"/>
            <p:nvPr/>
          </p:nvSpPr>
          <p:spPr>
            <a:xfrm>
              <a:off x="2639011" y="6319146"/>
              <a:ext cx="1188147" cy="33855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dirty="0">
                  <a:ln>
                    <a:noFill/>
                  </a:ln>
                  <a:solidFill>
                    <a:prstClr val="black"/>
                  </a:solidFill>
                  <a:effectLst/>
                  <a:uLnTx/>
                  <a:uFillTx/>
                  <a:latin typeface="Arial"/>
                  <a:ea typeface="+mn-ea"/>
                  <a:cs typeface="+mn-cs"/>
                </a:rPr>
                <a:t>Конференция по </a:t>
              </a:r>
              <a:br>
                <a:rPr kumimoji="0" lang="ru-RU" sz="1100" b="0" i="0" u="none" strike="noStrike" kern="1200" cap="none" spc="0" normalizeH="0" baseline="0" dirty="0">
                  <a:ln>
                    <a:noFill/>
                  </a:ln>
                  <a:solidFill>
                    <a:prstClr val="black"/>
                  </a:solidFill>
                  <a:effectLst/>
                  <a:uLnTx/>
                  <a:uFillTx/>
                  <a:latin typeface="Arial"/>
                  <a:ea typeface="+mn-ea"/>
                  <a:cs typeface="+mn-cs"/>
                </a:rPr>
              </a:br>
              <a:r>
                <a:rPr kumimoji="0" lang="ru-RU" sz="1100" b="0" i="0" u="none" strike="noStrike" kern="1200" cap="none" spc="0" normalizeH="0" baseline="0" dirty="0">
                  <a:ln>
                    <a:noFill/>
                  </a:ln>
                  <a:solidFill>
                    <a:prstClr val="black"/>
                  </a:solidFill>
                  <a:effectLst/>
                  <a:uLnTx/>
                  <a:uFillTx/>
                  <a:latin typeface="Arial"/>
                  <a:ea typeface="+mn-ea"/>
                  <a:cs typeface="+mn-cs"/>
                </a:rPr>
                <a:t>пополнению ресурсов</a:t>
              </a:r>
            </a:p>
          </p:txBody>
        </p:sp>
      </p:grpSp>
      <p:sp>
        <p:nvSpPr>
          <p:cNvPr id="94" name="Oval 93">
            <a:extLst>
              <a:ext uri="{FF2B5EF4-FFF2-40B4-BE49-F238E27FC236}">
                <a16:creationId xmlns="" xmlns:a16="http://schemas.microsoft.com/office/drawing/2014/main" id="{6539EDB0-4E2D-4F9C-AC7E-087E315ECF17}"/>
              </a:ext>
            </a:extLst>
          </p:cNvPr>
          <p:cNvSpPr/>
          <p:nvPr/>
        </p:nvSpPr>
        <p:spPr>
          <a:xfrm>
            <a:off x="8507492" y="1609461"/>
            <a:ext cx="149485" cy="149485"/>
          </a:xfrm>
          <a:prstGeom prst="ellipse">
            <a:avLst/>
          </a:prstGeom>
          <a:solidFill>
            <a:srgbClr val="0070C0"/>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5" name="Oval 94">
            <a:extLst>
              <a:ext uri="{FF2B5EF4-FFF2-40B4-BE49-F238E27FC236}">
                <a16:creationId xmlns="" xmlns:a16="http://schemas.microsoft.com/office/drawing/2014/main" id="{6659BFA2-B8E0-4439-844C-25BA556CBE01}"/>
              </a:ext>
            </a:extLst>
          </p:cNvPr>
          <p:cNvSpPr/>
          <p:nvPr/>
        </p:nvSpPr>
        <p:spPr>
          <a:xfrm>
            <a:off x="6250550" y="1598873"/>
            <a:ext cx="149485" cy="149485"/>
          </a:xfrm>
          <a:prstGeom prst="ellipse">
            <a:avLst/>
          </a:prstGeom>
          <a:solidFill>
            <a:srgbClr val="0070C0"/>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98" name="Group 97">
            <a:extLst>
              <a:ext uri="{FF2B5EF4-FFF2-40B4-BE49-F238E27FC236}">
                <a16:creationId xmlns="" xmlns:a16="http://schemas.microsoft.com/office/drawing/2014/main" id="{D5A5DBD0-F052-4022-91D6-4D794F6AAE51}"/>
              </a:ext>
            </a:extLst>
          </p:cNvPr>
          <p:cNvGrpSpPr/>
          <p:nvPr/>
        </p:nvGrpSpPr>
        <p:grpSpPr>
          <a:xfrm>
            <a:off x="4231651" y="3326847"/>
            <a:ext cx="540000" cy="805652"/>
            <a:chOff x="9334716" y="3001413"/>
            <a:chExt cx="540000" cy="805652"/>
          </a:xfrm>
        </p:grpSpPr>
        <p:sp>
          <p:nvSpPr>
            <p:cNvPr id="99" name="Oval 98">
              <a:extLst>
                <a:ext uri="{FF2B5EF4-FFF2-40B4-BE49-F238E27FC236}">
                  <a16:creationId xmlns="" xmlns:a16="http://schemas.microsoft.com/office/drawing/2014/main" id="{CD05C98D-6E75-4ED1-9166-08FA557D300F}"/>
                </a:ext>
              </a:extLst>
            </p:cNvPr>
            <p:cNvSpPr/>
            <p:nvPr/>
          </p:nvSpPr>
          <p:spPr>
            <a:xfrm>
              <a:off x="9334716" y="3001413"/>
              <a:ext cx="540000" cy="540000"/>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00" name="Group 99">
              <a:extLst>
                <a:ext uri="{FF2B5EF4-FFF2-40B4-BE49-F238E27FC236}">
                  <a16:creationId xmlns="" xmlns:a16="http://schemas.microsoft.com/office/drawing/2014/main" id="{7613F9DF-3305-4243-8971-F22A6674A3F1}"/>
                </a:ext>
              </a:extLst>
            </p:cNvPr>
            <p:cNvGrpSpPr/>
            <p:nvPr/>
          </p:nvGrpSpPr>
          <p:grpSpPr>
            <a:xfrm>
              <a:off x="9415175" y="3047971"/>
              <a:ext cx="401029" cy="759094"/>
              <a:chOff x="9415175" y="3047971"/>
              <a:chExt cx="401029" cy="759094"/>
            </a:xfrm>
          </p:grpSpPr>
          <p:cxnSp>
            <p:nvCxnSpPr>
              <p:cNvPr id="101" name="Straight Connector 100">
                <a:extLst>
                  <a:ext uri="{FF2B5EF4-FFF2-40B4-BE49-F238E27FC236}">
                    <a16:creationId xmlns="" xmlns:a16="http://schemas.microsoft.com/office/drawing/2014/main" id="{0B58CA65-5293-42CC-972A-188C7DAE0B16}"/>
                  </a:ext>
                </a:extLst>
              </p:cNvPr>
              <p:cNvCxnSpPr>
                <a:cxnSpLocks/>
                <a:stCxn id="99" idx="4"/>
                <a:endCxn id="102" idx="0"/>
              </p:cNvCxnSpPr>
              <p:nvPr/>
            </p:nvCxnSpPr>
            <p:spPr>
              <a:xfrm flipH="1">
                <a:off x="9603319" y="3541413"/>
                <a:ext cx="1397" cy="116167"/>
              </a:xfrm>
              <a:prstGeom prst="line">
                <a:avLst/>
              </a:prstGeom>
              <a:ln w="38100">
                <a:solidFill>
                  <a:schemeClr val="tx1"/>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102" name="Oval 101">
                <a:extLst>
                  <a:ext uri="{FF2B5EF4-FFF2-40B4-BE49-F238E27FC236}">
                    <a16:creationId xmlns="" xmlns:a16="http://schemas.microsoft.com/office/drawing/2014/main" id="{724AF9B5-D6D8-4CFB-ABBD-72BD03AADE18}"/>
                  </a:ext>
                </a:extLst>
              </p:cNvPr>
              <p:cNvSpPr/>
              <p:nvPr/>
            </p:nvSpPr>
            <p:spPr>
              <a:xfrm>
                <a:off x="9528576" y="3657580"/>
                <a:ext cx="149485" cy="149485"/>
              </a:xfrm>
              <a:prstGeom prst="ellipse">
                <a:avLst/>
              </a:prstGeom>
              <a:solidFill>
                <a:schemeClr val="tx1"/>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3" name="Graphic 102" descr="Открытый пакет с однотонной заливкой">
                <a:extLst>
                  <a:ext uri="{FF2B5EF4-FFF2-40B4-BE49-F238E27FC236}">
                    <a16:creationId xmlns="" xmlns:a16="http://schemas.microsoft.com/office/drawing/2014/main" id="{AAFA6405-DC72-4249-B62A-EA231AA4452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415175" y="3047971"/>
                <a:ext cx="401029" cy="401029"/>
              </a:xfrm>
              <a:prstGeom prst="rect">
                <a:avLst/>
              </a:prstGeom>
            </p:spPr>
          </p:pic>
        </p:grpSp>
      </p:grpSp>
      <p:grpSp>
        <p:nvGrpSpPr>
          <p:cNvPr id="105" name="Group 104">
            <a:extLst>
              <a:ext uri="{FF2B5EF4-FFF2-40B4-BE49-F238E27FC236}">
                <a16:creationId xmlns="" xmlns:a16="http://schemas.microsoft.com/office/drawing/2014/main" id="{8C20C49E-3034-4466-9CC6-F020A13A003D}"/>
              </a:ext>
            </a:extLst>
          </p:cNvPr>
          <p:cNvGrpSpPr/>
          <p:nvPr/>
        </p:nvGrpSpPr>
        <p:grpSpPr>
          <a:xfrm>
            <a:off x="5346820" y="3888770"/>
            <a:ext cx="540000" cy="805652"/>
            <a:chOff x="4928772" y="4032321"/>
            <a:chExt cx="540000" cy="805652"/>
          </a:xfrm>
        </p:grpSpPr>
        <p:cxnSp>
          <p:nvCxnSpPr>
            <p:cNvPr id="107" name="Straight Connector 106">
              <a:extLst>
                <a:ext uri="{FF2B5EF4-FFF2-40B4-BE49-F238E27FC236}">
                  <a16:creationId xmlns="" xmlns:a16="http://schemas.microsoft.com/office/drawing/2014/main" id="{7CAA7D26-4119-43A9-ABD0-F01DEAC14E84}"/>
                </a:ext>
              </a:extLst>
            </p:cNvPr>
            <p:cNvCxnSpPr>
              <a:cxnSpLocks/>
              <a:stCxn id="110" idx="4"/>
              <a:endCxn id="109" idx="0"/>
            </p:cNvCxnSpPr>
            <p:nvPr/>
          </p:nvCxnSpPr>
          <p:spPr>
            <a:xfrm flipH="1">
              <a:off x="5197375" y="4572321"/>
              <a:ext cx="1397" cy="116167"/>
            </a:xfrm>
            <a:prstGeom prst="line">
              <a:avLst/>
            </a:prstGeom>
            <a:ln w="38100">
              <a:solidFill>
                <a:schemeClr val="tx1"/>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109" name="Oval 108">
              <a:extLst>
                <a:ext uri="{FF2B5EF4-FFF2-40B4-BE49-F238E27FC236}">
                  <a16:creationId xmlns="" xmlns:a16="http://schemas.microsoft.com/office/drawing/2014/main" id="{74935545-4CC4-4BCF-A9F2-6E895469DEC1}"/>
                </a:ext>
              </a:extLst>
            </p:cNvPr>
            <p:cNvSpPr/>
            <p:nvPr/>
          </p:nvSpPr>
          <p:spPr>
            <a:xfrm>
              <a:off x="5122632" y="4688488"/>
              <a:ext cx="149485" cy="149485"/>
            </a:xfrm>
            <a:prstGeom prst="ellipse">
              <a:avLst/>
            </a:prstGeom>
            <a:solidFill>
              <a:schemeClr val="tx1"/>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0" name="Oval 109">
              <a:extLst>
                <a:ext uri="{FF2B5EF4-FFF2-40B4-BE49-F238E27FC236}">
                  <a16:creationId xmlns="" xmlns:a16="http://schemas.microsoft.com/office/drawing/2014/main" id="{844EFD01-BFFA-4C39-9EF2-ACE2094EFACF}"/>
                </a:ext>
              </a:extLst>
            </p:cNvPr>
            <p:cNvSpPr/>
            <p:nvPr/>
          </p:nvSpPr>
          <p:spPr>
            <a:xfrm>
              <a:off x="4928772" y="4032321"/>
              <a:ext cx="540000" cy="540000"/>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5" name="Graphic 114" descr="Документ">
              <a:extLst>
                <a:ext uri="{FF2B5EF4-FFF2-40B4-BE49-F238E27FC236}">
                  <a16:creationId xmlns="" xmlns:a16="http://schemas.microsoft.com/office/drawing/2014/main" id="{377C989C-2211-44BB-9967-1E26FB1E31D0}"/>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984959" y="4100192"/>
              <a:ext cx="442646" cy="442646"/>
            </a:xfrm>
            <a:prstGeom prst="rect">
              <a:avLst/>
            </a:prstGeom>
          </p:spPr>
        </p:pic>
      </p:grpSp>
      <p:grpSp>
        <p:nvGrpSpPr>
          <p:cNvPr id="127" name="Group 126">
            <a:extLst>
              <a:ext uri="{FF2B5EF4-FFF2-40B4-BE49-F238E27FC236}">
                <a16:creationId xmlns="" xmlns:a16="http://schemas.microsoft.com/office/drawing/2014/main" id="{BB79246F-99D9-4805-B5DD-4F8E4E526A90}"/>
              </a:ext>
            </a:extLst>
          </p:cNvPr>
          <p:cNvGrpSpPr/>
          <p:nvPr/>
        </p:nvGrpSpPr>
        <p:grpSpPr>
          <a:xfrm>
            <a:off x="9805573" y="5442914"/>
            <a:ext cx="540000" cy="805652"/>
            <a:chOff x="4874742" y="5582469"/>
            <a:chExt cx="540000" cy="805652"/>
          </a:xfrm>
        </p:grpSpPr>
        <p:cxnSp>
          <p:nvCxnSpPr>
            <p:cNvPr id="128" name="Straight Connector 127">
              <a:extLst>
                <a:ext uri="{FF2B5EF4-FFF2-40B4-BE49-F238E27FC236}">
                  <a16:creationId xmlns="" xmlns:a16="http://schemas.microsoft.com/office/drawing/2014/main" id="{5C4E6FEC-3EFC-4C9C-B5F7-0360D2B4819F}"/>
                </a:ext>
              </a:extLst>
            </p:cNvPr>
            <p:cNvCxnSpPr>
              <a:cxnSpLocks/>
              <a:stCxn id="130" idx="4"/>
              <a:endCxn id="129" idx="0"/>
            </p:cNvCxnSpPr>
            <p:nvPr/>
          </p:nvCxnSpPr>
          <p:spPr>
            <a:xfrm flipH="1">
              <a:off x="5143345" y="6122469"/>
              <a:ext cx="1397" cy="116167"/>
            </a:xfrm>
            <a:prstGeom prst="line">
              <a:avLst/>
            </a:prstGeom>
            <a:ln w="38100">
              <a:solidFill>
                <a:schemeClr val="tx1"/>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129" name="Oval 128">
              <a:extLst>
                <a:ext uri="{FF2B5EF4-FFF2-40B4-BE49-F238E27FC236}">
                  <a16:creationId xmlns="" xmlns:a16="http://schemas.microsoft.com/office/drawing/2014/main" id="{8F33088E-A76A-48CA-B957-65D7E502EB57}"/>
                </a:ext>
              </a:extLst>
            </p:cNvPr>
            <p:cNvSpPr/>
            <p:nvPr/>
          </p:nvSpPr>
          <p:spPr>
            <a:xfrm>
              <a:off x="5068602" y="6238636"/>
              <a:ext cx="149485" cy="149485"/>
            </a:xfrm>
            <a:prstGeom prst="ellipse">
              <a:avLst/>
            </a:prstGeom>
            <a:solidFill>
              <a:schemeClr val="tx1"/>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0" name="Oval 129">
              <a:extLst>
                <a:ext uri="{FF2B5EF4-FFF2-40B4-BE49-F238E27FC236}">
                  <a16:creationId xmlns="" xmlns:a16="http://schemas.microsoft.com/office/drawing/2014/main" id="{89721584-FCDB-4F32-B725-897DCB7EA729}"/>
                </a:ext>
              </a:extLst>
            </p:cNvPr>
            <p:cNvSpPr/>
            <p:nvPr/>
          </p:nvSpPr>
          <p:spPr>
            <a:xfrm>
              <a:off x="4874742" y="5582469"/>
              <a:ext cx="540000" cy="540000"/>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1" name="Graphic 130" descr="Создание блочной панели с однотонной заливкой">
              <a:extLst>
                <a:ext uri="{FF2B5EF4-FFF2-40B4-BE49-F238E27FC236}">
                  <a16:creationId xmlns="" xmlns:a16="http://schemas.microsoft.com/office/drawing/2014/main" id="{158818AE-D591-477E-A718-2D7097174FA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934277" y="5631201"/>
              <a:ext cx="442536" cy="442536"/>
            </a:xfrm>
            <a:prstGeom prst="rect">
              <a:avLst/>
            </a:prstGeom>
          </p:spPr>
        </p:pic>
      </p:grpSp>
      <p:grpSp>
        <p:nvGrpSpPr>
          <p:cNvPr id="132" name="Group 131">
            <a:extLst>
              <a:ext uri="{FF2B5EF4-FFF2-40B4-BE49-F238E27FC236}">
                <a16:creationId xmlns="" xmlns:a16="http://schemas.microsoft.com/office/drawing/2014/main" id="{23939675-FB9F-4415-8871-33B2F0B1FFB7}"/>
              </a:ext>
            </a:extLst>
          </p:cNvPr>
          <p:cNvGrpSpPr/>
          <p:nvPr/>
        </p:nvGrpSpPr>
        <p:grpSpPr>
          <a:xfrm>
            <a:off x="5901653" y="5152194"/>
            <a:ext cx="540000" cy="805652"/>
            <a:chOff x="9715138" y="2479056"/>
            <a:chExt cx="540000" cy="805652"/>
          </a:xfrm>
        </p:grpSpPr>
        <p:cxnSp>
          <p:nvCxnSpPr>
            <p:cNvPr id="153" name="Straight Connector 152">
              <a:extLst>
                <a:ext uri="{FF2B5EF4-FFF2-40B4-BE49-F238E27FC236}">
                  <a16:creationId xmlns="" xmlns:a16="http://schemas.microsoft.com/office/drawing/2014/main" id="{F9DC4FDC-2712-45C8-B2AB-B40AD71AFA09}"/>
                </a:ext>
              </a:extLst>
            </p:cNvPr>
            <p:cNvCxnSpPr>
              <a:cxnSpLocks/>
              <a:stCxn id="158" idx="4"/>
              <a:endCxn id="157" idx="0"/>
            </p:cNvCxnSpPr>
            <p:nvPr/>
          </p:nvCxnSpPr>
          <p:spPr>
            <a:xfrm flipH="1">
              <a:off x="9983741" y="3019056"/>
              <a:ext cx="1397" cy="116167"/>
            </a:xfrm>
            <a:prstGeom prst="line">
              <a:avLst/>
            </a:prstGeom>
            <a:ln w="38100">
              <a:solidFill>
                <a:schemeClr val="tx1"/>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157" name="Oval 156">
              <a:extLst>
                <a:ext uri="{FF2B5EF4-FFF2-40B4-BE49-F238E27FC236}">
                  <a16:creationId xmlns="" xmlns:a16="http://schemas.microsoft.com/office/drawing/2014/main" id="{AB541FC2-2037-43D5-8A32-E4AD0AEF88AF}"/>
                </a:ext>
              </a:extLst>
            </p:cNvPr>
            <p:cNvSpPr/>
            <p:nvPr/>
          </p:nvSpPr>
          <p:spPr>
            <a:xfrm>
              <a:off x="9908998" y="3135223"/>
              <a:ext cx="149485" cy="149485"/>
            </a:xfrm>
            <a:prstGeom prst="ellipse">
              <a:avLst/>
            </a:prstGeom>
            <a:solidFill>
              <a:schemeClr val="tx1"/>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8" name="Oval 157">
              <a:extLst>
                <a:ext uri="{FF2B5EF4-FFF2-40B4-BE49-F238E27FC236}">
                  <a16:creationId xmlns="" xmlns:a16="http://schemas.microsoft.com/office/drawing/2014/main" id="{5F845177-7D40-4BAA-A6DD-A295CA1F3B71}"/>
                </a:ext>
              </a:extLst>
            </p:cNvPr>
            <p:cNvSpPr/>
            <p:nvPr/>
          </p:nvSpPr>
          <p:spPr>
            <a:xfrm>
              <a:off x="9715138" y="2479056"/>
              <a:ext cx="540000" cy="540000"/>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62" name="Graphic 161" descr="Заседания с однотонной заливкой">
              <a:extLst>
                <a:ext uri="{FF2B5EF4-FFF2-40B4-BE49-F238E27FC236}">
                  <a16:creationId xmlns="" xmlns:a16="http://schemas.microsoft.com/office/drawing/2014/main" id="{590C97CF-6902-4FB6-AB22-9CAA5DD9195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9797556" y="2553975"/>
              <a:ext cx="395065" cy="395065"/>
            </a:xfrm>
            <a:prstGeom prst="rect">
              <a:avLst/>
            </a:prstGeom>
          </p:spPr>
        </p:pic>
      </p:grpSp>
      <p:grpSp>
        <p:nvGrpSpPr>
          <p:cNvPr id="77" name="Group 76">
            <a:extLst>
              <a:ext uri="{FF2B5EF4-FFF2-40B4-BE49-F238E27FC236}">
                <a16:creationId xmlns="" xmlns:a16="http://schemas.microsoft.com/office/drawing/2014/main" id="{EAC2A665-E224-4791-AD93-3B9A071CC0AE}"/>
              </a:ext>
            </a:extLst>
          </p:cNvPr>
          <p:cNvGrpSpPr/>
          <p:nvPr/>
        </p:nvGrpSpPr>
        <p:grpSpPr>
          <a:xfrm>
            <a:off x="6484114" y="3878140"/>
            <a:ext cx="540000" cy="805652"/>
            <a:chOff x="4928772" y="4032321"/>
            <a:chExt cx="540000" cy="805652"/>
          </a:xfrm>
        </p:grpSpPr>
        <p:cxnSp>
          <p:nvCxnSpPr>
            <p:cNvPr id="78" name="Straight Connector 77">
              <a:extLst>
                <a:ext uri="{FF2B5EF4-FFF2-40B4-BE49-F238E27FC236}">
                  <a16:creationId xmlns="" xmlns:a16="http://schemas.microsoft.com/office/drawing/2014/main" id="{1400CB58-8A7E-4A3D-A35D-1E83FFFB0D45}"/>
                </a:ext>
              </a:extLst>
            </p:cNvPr>
            <p:cNvCxnSpPr>
              <a:cxnSpLocks/>
              <a:stCxn id="80" idx="4"/>
              <a:endCxn id="79" idx="0"/>
            </p:cNvCxnSpPr>
            <p:nvPr/>
          </p:nvCxnSpPr>
          <p:spPr>
            <a:xfrm flipH="1">
              <a:off x="5197375" y="4572321"/>
              <a:ext cx="1397" cy="116167"/>
            </a:xfrm>
            <a:prstGeom prst="line">
              <a:avLst/>
            </a:prstGeom>
            <a:ln w="38100">
              <a:solidFill>
                <a:schemeClr val="tx1"/>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79" name="Oval 78">
              <a:extLst>
                <a:ext uri="{FF2B5EF4-FFF2-40B4-BE49-F238E27FC236}">
                  <a16:creationId xmlns="" xmlns:a16="http://schemas.microsoft.com/office/drawing/2014/main" id="{2099FDCB-CCA5-4BD8-8E51-6E4D70358466}"/>
                </a:ext>
              </a:extLst>
            </p:cNvPr>
            <p:cNvSpPr/>
            <p:nvPr/>
          </p:nvSpPr>
          <p:spPr>
            <a:xfrm>
              <a:off x="5122632" y="4688488"/>
              <a:ext cx="149485" cy="149485"/>
            </a:xfrm>
            <a:prstGeom prst="ellipse">
              <a:avLst/>
            </a:prstGeom>
            <a:solidFill>
              <a:schemeClr val="tx1"/>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0" name="Oval 79">
              <a:extLst>
                <a:ext uri="{FF2B5EF4-FFF2-40B4-BE49-F238E27FC236}">
                  <a16:creationId xmlns="" xmlns:a16="http://schemas.microsoft.com/office/drawing/2014/main" id="{BA8EA321-3395-4587-B0ED-35707A5A9F2E}"/>
                </a:ext>
              </a:extLst>
            </p:cNvPr>
            <p:cNvSpPr/>
            <p:nvPr/>
          </p:nvSpPr>
          <p:spPr>
            <a:xfrm>
              <a:off x="4928772" y="4032321"/>
              <a:ext cx="540000" cy="540000"/>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3" name="Graphic 82" descr="Документ">
              <a:extLst>
                <a:ext uri="{FF2B5EF4-FFF2-40B4-BE49-F238E27FC236}">
                  <a16:creationId xmlns="" xmlns:a16="http://schemas.microsoft.com/office/drawing/2014/main" id="{59F4EE04-AD6C-4541-ABDF-257327A9E677}"/>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984959" y="4100192"/>
              <a:ext cx="442646" cy="442646"/>
            </a:xfrm>
            <a:prstGeom prst="rect">
              <a:avLst/>
            </a:prstGeom>
          </p:spPr>
        </p:pic>
      </p:grpSp>
      <p:grpSp>
        <p:nvGrpSpPr>
          <p:cNvPr id="84" name="Group 83">
            <a:extLst>
              <a:ext uri="{FF2B5EF4-FFF2-40B4-BE49-F238E27FC236}">
                <a16:creationId xmlns="" xmlns:a16="http://schemas.microsoft.com/office/drawing/2014/main" id="{AB095D0C-F0ED-45CC-90FF-1EB4742C7B70}"/>
              </a:ext>
            </a:extLst>
          </p:cNvPr>
          <p:cNvGrpSpPr/>
          <p:nvPr/>
        </p:nvGrpSpPr>
        <p:grpSpPr>
          <a:xfrm>
            <a:off x="7700756" y="3885490"/>
            <a:ext cx="540000" cy="805652"/>
            <a:chOff x="4928772" y="4032321"/>
            <a:chExt cx="540000" cy="805652"/>
          </a:xfrm>
        </p:grpSpPr>
        <p:cxnSp>
          <p:nvCxnSpPr>
            <p:cNvPr id="85" name="Straight Connector 84">
              <a:extLst>
                <a:ext uri="{FF2B5EF4-FFF2-40B4-BE49-F238E27FC236}">
                  <a16:creationId xmlns="" xmlns:a16="http://schemas.microsoft.com/office/drawing/2014/main" id="{EF95607F-F9F9-456C-9D1E-859BF312F921}"/>
                </a:ext>
              </a:extLst>
            </p:cNvPr>
            <p:cNvCxnSpPr>
              <a:cxnSpLocks/>
              <a:stCxn id="87" idx="4"/>
              <a:endCxn id="86" idx="0"/>
            </p:cNvCxnSpPr>
            <p:nvPr/>
          </p:nvCxnSpPr>
          <p:spPr>
            <a:xfrm flipH="1">
              <a:off x="5197375" y="4572321"/>
              <a:ext cx="1397" cy="116167"/>
            </a:xfrm>
            <a:prstGeom prst="line">
              <a:avLst/>
            </a:prstGeom>
            <a:ln w="38100">
              <a:solidFill>
                <a:schemeClr val="tx1"/>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86" name="Oval 85">
              <a:extLst>
                <a:ext uri="{FF2B5EF4-FFF2-40B4-BE49-F238E27FC236}">
                  <a16:creationId xmlns="" xmlns:a16="http://schemas.microsoft.com/office/drawing/2014/main" id="{9F0822B2-1A33-40E7-9A89-348BB68F8F40}"/>
                </a:ext>
              </a:extLst>
            </p:cNvPr>
            <p:cNvSpPr/>
            <p:nvPr/>
          </p:nvSpPr>
          <p:spPr>
            <a:xfrm>
              <a:off x="5122632" y="4688488"/>
              <a:ext cx="149485" cy="149485"/>
            </a:xfrm>
            <a:prstGeom prst="ellipse">
              <a:avLst/>
            </a:prstGeom>
            <a:solidFill>
              <a:schemeClr val="tx1"/>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7" name="Oval 86">
              <a:extLst>
                <a:ext uri="{FF2B5EF4-FFF2-40B4-BE49-F238E27FC236}">
                  <a16:creationId xmlns="" xmlns:a16="http://schemas.microsoft.com/office/drawing/2014/main" id="{4252F870-25B3-47F9-866E-CA244FC05E1E}"/>
                </a:ext>
              </a:extLst>
            </p:cNvPr>
            <p:cNvSpPr/>
            <p:nvPr/>
          </p:nvSpPr>
          <p:spPr>
            <a:xfrm>
              <a:off x="4928772" y="4032321"/>
              <a:ext cx="540000" cy="540000"/>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8" name="Graphic 87" descr="Документ">
              <a:extLst>
                <a:ext uri="{FF2B5EF4-FFF2-40B4-BE49-F238E27FC236}">
                  <a16:creationId xmlns="" xmlns:a16="http://schemas.microsoft.com/office/drawing/2014/main" id="{010B8D85-5EAF-4875-B3D5-9521E24DA698}"/>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984959" y="4100192"/>
              <a:ext cx="442646" cy="442646"/>
            </a:xfrm>
            <a:prstGeom prst="rect">
              <a:avLst/>
            </a:prstGeom>
          </p:spPr>
        </p:pic>
      </p:grpSp>
    </p:spTree>
    <p:custDataLst>
      <p:tags r:id="rId1"/>
    </p:custDataLst>
    <p:extLst>
      <p:ext uri="{BB962C8B-B14F-4D97-AF65-F5344CB8AC3E}">
        <p14:creationId xmlns:p14="http://schemas.microsoft.com/office/powerpoint/2010/main" val="3423956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9FA2EF2D-E829-45F6-8AAA-23C976B000ED}"/>
              </a:ext>
            </a:extLst>
          </p:cNvPr>
          <p:cNvGraphicFramePr>
            <a:graphicFrameLocks noChangeAspect="1"/>
          </p:cNvGraphicFramePr>
          <p:nvPr>
            <p:custDataLst>
              <p:tags r:id="rId3"/>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106" name="think-cell Slide" r:id="rId6" imgW="306" imgH="306" progId="TCLayout.ActiveDocument.1">
                  <p:embed/>
                </p:oleObj>
              </mc:Choice>
              <mc:Fallback>
                <p:oleObj name="think-cell Slide" r:id="rId6" imgW="306" imgH="306" progId="TCLayout.ActiveDocument.1">
                  <p:embed/>
                  <p:pic>
                    <p:nvPicPr>
                      <p:cNvPr id="6" name="Object 5" hidden="1">
                        <a:extLst>
                          <a:ext uri="{FF2B5EF4-FFF2-40B4-BE49-F238E27FC236}">
                            <a16:creationId xmlns="" xmlns:a16="http://schemas.microsoft.com/office/drawing/2014/main" id="{9FA2EF2D-E829-45F6-8AAA-23C976B000ED}"/>
                          </a:ext>
                        </a:extLst>
                      </p:cNvPr>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5" name="Title 29">
            <a:extLst>
              <a:ext uri="{FF2B5EF4-FFF2-40B4-BE49-F238E27FC236}">
                <a16:creationId xmlns="" xmlns:a16="http://schemas.microsoft.com/office/drawing/2014/main" id="{4834182E-BE44-40FD-9F10-BE7E9FB14C1E}"/>
              </a:ext>
            </a:extLst>
          </p:cNvPr>
          <p:cNvSpPr txBox="1">
            <a:spLocks noGrp="1"/>
          </p:cNvSpPr>
          <p:nvPr>
            <p:ph type="title"/>
          </p:nvPr>
        </p:nvSpPr>
        <p:spPr>
          <a:xfrm>
            <a:off x="358776" y="113435"/>
            <a:ext cx="11473224" cy="73078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kern="1200">
                <a:solidFill>
                  <a:schemeClr val="bg2"/>
                </a:solidFill>
                <a:latin typeface="+mj-lt"/>
                <a:ea typeface="+mj-ea"/>
                <a:cs typeface="+mj-cs"/>
              </a:defRPr>
            </a:lvl1pPr>
          </a:lstStyle>
          <a:p>
            <a:pPr algn="l" rtl="0">
              <a:lnSpc>
                <a:spcPts val="3100"/>
              </a:lnSpc>
            </a:pPr>
            <a:r>
              <a:rPr lang="ru-RU" sz="3200" b="0" i="0" u="none" baseline="0" dirty="0">
                <a:solidFill>
                  <a:schemeClr val="tx1"/>
                </a:solidFill>
              </a:rPr>
              <a:t>Обновленные критерии рассмотрения запросов в ГТО и даты представления запросов на финансирование</a:t>
            </a:r>
          </a:p>
        </p:txBody>
      </p:sp>
      <p:sp>
        <p:nvSpPr>
          <p:cNvPr id="7" name="Rectangle 6">
            <a:extLst>
              <a:ext uri="{FF2B5EF4-FFF2-40B4-BE49-F238E27FC236}">
                <a16:creationId xmlns="" xmlns:a16="http://schemas.microsoft.com/office/drawing/2014/main" id="{8040EFFF-C7B2-45C7-8FE2-B103225D4B21}"/>
              </a:ext>
            </a:extLst>
          </p:cNvPr>
          <p:cNvSpPr/>
          <p:nvPr/>
        </p:nvSpPr>
        <p:spPr>
          <a:xfrm>
            <a:off x="346754" y="2680367"/>
            <a:ext cx="2324137" cy="40988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6789" lvl="1" algn="l" rtl="0" fontAlgn="base">
              <a:spcBef>
                <a:spcPts val="384"/>
              </a:spcBef>
              <a:buClr>
                <a:srgbClr val="0033CC"/>
              </a:buClr>
              <a:buSzPct val="111000"/>
            </a:pPr>
            <a:endParaRPr lang="ru-RU" sz="1400" dirty="0">
              <a:solidFill>
                <a:srgbClr val="000000"/>
              </a:solidFill>
              <a:latin typeface="+mj-lt"/>
            </a:endParaRPr>
          </a:p>
          <a:p>
            <a:pPr marL="226789" lvl="1" algn="l" rtl="0" fontAlgn="base">
              <a:spcBef>
                <a:spcPts val="384"/>
              </a:spcBef>
              <a:buClr>
                <a:srgbClr val="0033CC"/>
              </a:buClr>
              <a:buSzPct val="111000"/>
            </a:pPr>
            <a:endParaRPr lang="ru-RU" sz="1400" dirty="0">
              <a:solidFill>
                <a:srgbClr val="000000"/>
              </a:solidFill>
            </a:endParaRPr>
          </a:p>
        </p:txBody>
      </p:sp>
      <p:sp>
        <p:nvSpPr>
          <p:cNvPr id="9" name="Rectangle 8">
            <a:extLst>
              <a:ext uri="{FF2B5EF4-FFF2-40B4-BE49-F238E27FC236}">
                <a16:creationId xmlns="" xmlns:a16="http://schemas.microsoft.com/office/drawing/2014/main" id="{4E70D941-BC8C-4309-BEF0-C61E2DCB74B9}"/>
              </a:ext>
            </a:extLst>
          </p:cNvPr>
          <p:cNvSpPr/>
          <p:nvPr/>
        </p:nvSpPr>
        <p:spPr>
          <a:xfrm rot="5400000">
            <a:off x="2448383" y="86384"/>
            <a:ext cx="821876" cy="5254157"/>
          </a:xfrm>
          <a:prstGeom prst="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rtl="0" fontAlgn="base">
              <a:spcBef>
                <a:spcPct val="0"/>
              </a:spcBef>
              <a:spcAft>
                <a:spcPct val="0"/>
              </a:spcAft>
            </a:pPr>
            <a:r>
              <a:rPr lang="ru-RU" sz="1600" b="1" i="0" u="none" baseline="0" dirty="0">
                <a:solidFill>
                  <a:srgbClr val="FFFFFF"/>
                </a:solidFill>
              </a:rPr>
              <a:t>Пересмотренные критерии ГТО для оценки запросов на 2023–2025 гг.</a:t>
            </a:r>
            <a:endParaRPr lang="ru-RU" sz="1600" b="1" dirty="0">
              <a:solidFill>
                <a:srgbClr val="FFFFFF"/>
              </a:solidFill>
            </a:endParaRPr>
          </a:p>
        </p:txBody>
      </p:sp>
      <p:sp>
        <p:nvSpPr>
          <p:cNvPr id="27" name="TextBox 26">
            <a:extLst>
              <a:ext uri="{FF2B5EF4-FFF2-40B4-BE49-F238E27FC236}">
                <a16:creationId xmlns="" xmlns:a16="http://schemas.microsoft.com/office/drawing/2014/main" id="{A7D54ED5-741C-2557-C5ED-7369387991BE}"/>
              </a:ext>
            </a:extLst>
          </p:cNvPr>
          <p:cNvSpPr txBox="1"/>
          <p:nvPr/>
        </p:nvSpPr>
        <p:spPr>
          <a:xfrm>
            <a:off x="1" y="1202106"/>
            <a:ext cx="12192000" cy="923330"/>
          </a:xfrm>
          <a:prstGeom prst="rect">
            <a:avLst/>
          </a:prstGeom>
          <a:noFill/>
        </p:spPr>
        <p:txBody>
          <a:bodyPr wrap="square">
            <a:spAutoFit/>
          </a:bodyPr>
          <a:lstStyle/>
          <a:p>
            <a:pPr algn="ctr" rtl="0">
              <a:defRPr/>
            </a:pPr>
            <a:r>
              <a:rPr lang="ru-RU" sz="1800" b="1" i="0" u="none" kern="0" baseline="0" dirty="0">
                <a:solidFill>
                  <a:srgbClr val="000000"/>
                </a:solidFill>
              </a:rPr>
              <a:t>Группа технической оценки рассматривает запросы на финансирование, чтобы убедиться/ подтвердить, что инвестиции Глобального фонда являются стратегически направленными, технически обоснованными, могут быть устойчивыми и имеют потенциал для обеспечения воздействия. </a:t>
            </a:r>
            <a:endParaRPr lang="ru-RU" sz="1800" b="1" kern="0" dirty="0">
              <a:solidFill>
                <a:srgbClr val="000000"/>
              </a:solidFill>
              <a:cs typeface="Arial"/>
            </a:endParaRPr>
          </a:p>
        </p:txBody>
      </p:sp>
      <p:graphicFrame>
        <p:nvGraphicFramePr>
          <p:cNvPr id="3" name="Diagram 2">
            <a:extLst>
              <a:ext uri="{FF2B5EF4-FFF2-40B4-BE49-F238E27FC236}">
                <a16:creationId xmlns="" xmlns:a16="http://schemas.microsoft.com/office/drawing/2014/main" id="{7E608530-2CE1-0AF4-A6DE-FFA0D42B17D5}"/>
              </a:ext>
            </a:extLst>
          </p:cNvPr>
          <p:cNvGraphicFramePr/>
          <p:nvPr>
            <p:extLst>
              <p:ext uri="{D42A27DB-BD31-4B8C-83A1-F6EECF244321}">
                <p14:modId xmlns:p14="http://schemas.microsoft.com/office/powerpoint/2010/main" val="2657563607"/>
              </p:ext>
            </p:extLst>
          </p:nvPr>
        </p:nvGraphicFramePr>
        <p:xfrm>
          <a:off x="232242" y="3007605"/>
          <a:ext cx="5254158" cy="37369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2"/>
    </p:custDataLst>
    <p:extLst>
      <p:ext uri="{BB962C8B-B14F-4D97-AF65-F5344CB8AC3E}">
        <p14:creationId xmlns:p14="http://schemas.microsoft.com/office/powerpoint/2010/main" val="627050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 name="Object 112" hidden="1"/>
          <p:cNvGraphicFramePr>
            <a:graphicFrameLocks noChangeAspect="1"/>
          </p:cNvGraphicFramePr>
          <p:nvPr>
            <p:custDataLst>
              <p:tags r:id="rId2"/>
            </p:custDataLs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4343"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2118" y="2118"/>
                        <a:ext cx="2117" cy="2117"/>
                      </a:xfrm>
                      <a:prstGeom prst="rect">
                        <a:avLst/>
                      </a:prstGeom>
                    </p:spPr>
                  </p:pic>
                </p:oleObj>
              </mc:Fallback>
            </mc:AlternateContent>
          </a:graphicData>
        </a:graphic>
      </p:graphicFrame>
      <p:cxnSp>
        <p:nvCxnSpPr>
          <p:cNvPr id="176" name="Straight Connector 175"/>
          <p:cNvCxnSpPr/>
          <p:nvPr/>
        </p:nvCxnSpPr>
        <p:spPr>
          <a:xfrm flipV="1">
            <a:off x="2396537" y="1838801"/>
            <a:ext cx="0" cy="2804160"/>
          </a:xfrm>
          <a:prstGeom prst="line">
            <a:avLst/>
          </a:prstGeom>
          <a:ln w="12700">
            <a:solidFill>
              <a:srgbClr val="CD202C"/>
            </a:solidFill>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flipV="1">
            <a:off x="6323455" y="1921820"/>
            <a:ext cx="0" cy="1219200"/>
          </a:xfrm>
          <a:prstGeom prst="line">
            <a:avLst/>
          </a:prstGeom>
          <a:ln w="12700">
            <a:solidFill>
              <a:srgbClr val="CD202C"/>
            </a:solidFill>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flipV="1">
            <a:off x="4980160" y="2626123"/>
            <a:ext cx="0" cy="1828800"/>
          </a:xfrm>
          <a:prstGeom prst="line">
            <a:avLst/>
          </a:prstGeom>
          <a:ln w="12700">
            <a:solidFill>
              <a:srgbClr val="CD202C"/>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V="1">
            <a:off x="10276497" y="1955393"/>
            <a:ext cx="0" cy="3323820"/>
          </a:xfrm>
          <a:prstGeom prst="line">
            <a:avLst/>
          </a:prstGeom>
          <a:ln w="12700">
            <a:solidFill>
              <a:srgbClr val="CD202C"/>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0" y="-17585"/>
            <a:ext cx="12192000" cy="477805"/>
          </a:xfrm>
          <a:prstGeom prst="rect">
            <a:avLst/>
          </a:prstGeom>
          <a:solidFill>
            <a:srgbClr val="25B17F"/>
          </a:solidFill>
        </p:spPr>
        <p:txBody>
          <a:bodyPr vert="horz" wrap="square" lIns="0" tIns="72000" rIns="0" bIns="72000" rtlCol="0" anchor="t">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a:lstStyle>
          <a:p>
            <a:pPr algn="l" rtl="0"/>
            <a:r>
              <a:rPr lang="ru-RU" b="1" dirty="0">
                <a:solidFill>
                  <a:prstClr val="white"/>
                </a:solidFill>
              </a:rPr>
              <a:t> </a:t>
            </a:r>
            <a:r>
              <a:rPr lang="ru-RU" b="1" dirty="0">
                <a:solidFill>
                  <a:schemeClr val="bg1"/>
                </a:solidFill>
              </a:rPr>
              <a:t>Региональные приоритеты для ВЕЦА – ВИЧ/СПИД</a:t>
            </a:r>
          </a:p>
        </p:txBody>
      </p:sp>
      <p:grpSp>
        <p:nvGrpSpPr>
          <p:cNvPr id="121" name="Group 120"/>
          <p:cNvGrpSpPr/>
          <p:nvPr/>
        </p:nvGrpSpPr>
        <p:grpSpPr>
          <a:xfrm>
            <a:off x="36593" y="5700818"/>
            <a:ext cx="12086209" cy="1013164"/>
            <a:chOff x="39041" y="3993515"/>
            <a:chExt cx="9064657" cy="951856"/>
          </a:xfrm>
        </p:grpSpPr>
        <p:grpSp>
          <p:nvGrpSpPr>
            <p:cNvPr id="122" name="Group 121"/>
            <p:cNvGrpSpPr/>
            <p:nvPr/>
          </p:nvGrpSpPr>
          <p:grpSpPr>
            <a:xfrm>
              <a:off x="396757" y="4330386"/>
              <a:ext cx="8706908" cy="614985"/>
              <a:chOff x="62345" y="3830350"/>
              <a:chExt cx="5969759" cy="528189"/>
            </a:xfrm>
          </p:grpSpPr>
          <p:sp>
            <p:nvSpPr>
              <p:cNvPr id="125" name="Rectangle 124"/>
              <p:cNvSpPr/>
              <p:nvPr/>
            </p:nvSpPr>
            <p:spPr>
              <a:xfrm>
                <a:off x="62345" y="3830350"/>
                <a:ext cx="5969759" cy="244314"/>
              </a:xfrm>
              <a:prstGeom prst="rect">
                <a:avLst/>
              </a:prstGeom>
              <a:solidFill>
                <a:schemeClr val="bg1"/>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933"/>
                  </a:lnSpc>
                </a:pPr>
                <a:r>
                  <a:rPr lang="ru-RU" sz="1067" dirty="0">
                    <a:solidFill>
                      <a:schemeClr val="tx1"/>
                    </a:solidFill>
                  </a:rPr>
                  <a:t>Поощрять и стимулировать государственное финансирование и принятие ответственности за осуществление мероприятий, финансируемых Глобальным фондом, с уделением особого внимания поддержанию и/или расширению охвата мерами профилактики, тестирования и лечения ключевых групп населения </a:t>
                </a:r>
              </a:p>
            </p:txBody>
          </p:sp>
          <p:sp>
            <p:nvSpPr>
              <p:cNvPr id="126" name="Rectangle 125"/>
              <p:cNvSpPr/>
              <p:nvPr/>
            </p:nvSpPr>
            <p:spPr>
              <a:xfrm>
                <a:off x="62345" y="4114225"/>
                <a:ext cx="5955498" cy="244314"/>
              </a:xfrm>
              <a:prstGeom prst="rect">
                <a:avLst/>
              </a:prstGeom>
              <a:solidFill>
                <a:schemeClr val="bg1"/>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nSpc>
                    <a:spcPts val="933"/>
                  </a:lnSpc>
                </a:pPr>
                <a:r>
                  <a:rPr lang="ru-RU" sz="1067" spc="-40" dirty="0">
                    <a:solidFill>
                      <a:schemeClr val="tx1"/>
                    </a:solidFill>
                  </a:rPr>
                  <a:t>Поддерживать изменения в политике, направленные на устранение неэффективности в использовании выделенных ресурсов и межпрограммной деятельности, на интеграцию</a:t>
                </a:r>
                <a:br>
                  <a:rPr lang="ru-RU" sz="1067" spc="-40" dirty="0">
                    <a:solidFill>
                      <a:schemeClr val="tx1"/>
                    </a:solidFill>
                  </a:rPr>
                </a:br>
                <a:r>
                  <a:rPr lang="ru-RU" sz="1067" spc="-40" dirty="0">
                    <a:solidFill>
                      <a:schemeClr val="tx1"/>
                    </a:solidFill>
                  </a:rPr>
                  <a:t> систем и услуг в программы по ПМСП и другие программы по заболеваниям, на перераспределение задач и децентрализацию </a:t>
                </a:r>
              </a:p>
            </p:txBody>
          </p:sp>
        </p:grpSp>
        <p:sp>
          <p:nvSpPr>
            <p:cNvPr id="123" name="Rectangle 122"/>
            <p:cNvSpPr/>
            <p:nvPr/>
          </p:nvSpPr>
          <p:spPr>
            <a:xfrm>
              <a:off x="39041" y="3998724"/>
              <a:ext cx="295849" cy="941949"/>
            </a:xfrm>
            <a:prstGeom prst="rect">
              <a:avLst/>
            </a:prstGeom>
            <a:ln w="12700">
              <a:solidFill>
                <a:srgbClr val="CD202C"/>
              </a:solidFill>
            </a:ln>
          </p:spPr>
          <p:style>
            <a:lnRef idx="2">
              <a:schemeClr val="accent2"/>
            </a:lnRef>
            <a:fillRef idx="1">
              <a:schemeClr val="lt1"/>
            </a:fillRef>
            <a:effectRef idx="0">
              <a:schemeClr val="accent2"/>
            </a:effectRef>
            <a:fontRef idx="minor">
              <a:schemeClr val="dk1"/>
            </a:fontRef>
          </p:style>
          <p:txBody>
            <a:bodyPr vert="vert270" rtlCol="0" anchor="ctr"/>
            <a:lstStyle/>
            <a:p>
              <a:pPr algn="ctr">
                <a:lnSpc>
                  <a:spcPts val="800"/>
                </a:lnSpc>
              </a:pPr>
              <a:r>
                <a:rPr lang="ru-RU" sz="933" b="1" dirty="0"/>
                <a:t>Приоритеты в обеспечении устойчивости</a:t>
              </a:r>
            </a:p>
          </p:txBody>
        </p:sp>
        <p:sp>
          <p:nvSpPr>
            <p:cNvPr id="124" name="Rectangle 123"/>
            <p:cNvSpPr/>
            <p:nvPr/>
          </p:nvSpPr>
          <p:spPr>
            <a:xfrm>
              <a:off x="406322" y="3993515"/>
              <a:ext cx="8697376" cy="284461"/>
            </a:xfrm>
            <a:prstGeom prst="rect">
              <a:avLst/>
            </a:prstGeom>
            <a:solidFill>
              <a:srgbClr val="E68F95"/>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RU" sz="1200" b="1">
                  <a:solidFill>
                    <a:schemeClr val="tx1"/>
                  </a:solidFill>
                </a:rPr>
                <a:t>Ускорить благоприятные эпидемические тенденции при мобилизации внутренних ресурсов и оптимизации общих расходов по программам</a:t>
              </a:r>
            </a:p>
          </p:txBody>
        </p:sp>
      </p:grpSp>
      <p:sp>
        <p:nvSpPr>
          <p:cNvPr id="127" name="Rectangle 126"/>
          <p:cNvSpPr/>
          <p:nvPr/>
        </p:nvSpPr>
        <p:spPr>
          <a:xfrm>
            <a:off x="11433843" y="6456314"/>
            <a:ext cx="661181" cy="251132"/>
          </a:xfrm>
          <a:prstGeom prst="rect">
            <a:avLst/>
          </a:prstGeom>
          <a:solidFill>
            <a:srgbClr val="00AE3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u-RU" sz="800" dirty="0">
                <a:solidFill>
                  <a:schemeClr val="bg1"/>
                </a:solidFill>
              </a:rPr>
              <a:t>ЖУССЗ</a:t>
            </a:r>
          </a:p>
        </p:txBody>
      </p:sp>
      <p:grpSp>
        <p:nvGrpSpPr>
          <p:cNvPr id="18" name="Group 17"/>
          <p:cNvGrpSpPr/>
          <p:nvPr/>
        </p:nvGrpSpPr>
        <p:grpSpPr>
          <a:xfrm>
            <a:off x="37292" y="2531420"/>
            <a:ext cx="12068005" cy="791837"/>
            <a:chOff x="27969" y="1898565"/>
            <a:chExt cx="9051004" cy="593878"/>
          </a:xfrm>
        </p:grpSpPr>
        <p:sp>
          <p:nvSpPr>
            <p:cNvPr id="157" name="Rectangle 156"/>
            <p:cNvSpPr/>
            <p:nvPr/>
          </p:nvSpPr>
          <p:spPr>
            <a:xfrm>
              <a:off x="6335773" y="1907238"/>
              <a:ext cx="2743200" cy="564533"/>
            </a:xfrm>
            <a:prstGeom prst="rect">
              <a:avLst/>
            </a:prstGeom>
            <a:solidFill>
              <a:srgbClr val="E68F95"/>
            </a:solidFill>
            <a:ln w="12700">
              <a:solidFill>
                <a:srgbClr val="CD202C"/>
              </a:solidFill>
            </a:ln>
          </p:spPr>
          <p:style>
            <a:lnRef idx="1">
              <a:schemeClr val="accent1"/>
            </a:lnRef>
            <a:fillRef idx="2">
              <a:schemeClr val="accent1"/>
            </a:fillRef>
            <a:effectRef idx="1">
              <a:schemeClr val="accent1"/>
            </a:effectRef>
            <a:fontRef idx="minor">
              <a:schemeClr val="dk1"/>
            </a:fontRef>
          </p:style>
          <p:txBody>
            <a:bodyPr rtlCol="0" anchor="ctr"/>
            <a:lstStyle/>
            <a:p>
              <a:pPr algn="ctr" rtl="0"/>
              <a:r>
                <a:rPr lang="ru-RU" sz="1200" b="1" dirty="0">
                  <a:solidFill>
                    <a:schemeClr val="tx1"/>
                  </a:solidFill>
                  <a:highlight>
                    <a:srgbClr val="FFFF00"/>
                  </a:highlight>
                  <a:latin typeface="Arial" panose="020B0604020202020204" pitchFamily="34" charset="0"/>
                  <a:ea typeface="Arial" panose="020B0604020202020204" pitchFamily="34" charset="0"/>
                  <a:cs typeface="Arial" panose="020B0604020202020204" pitchFamily="34" charset="0"/>
                </a:rPr>
                <a:t>Поддерживать мероприятия по снижению дискриминации в связи с ВИЧ</a:t>
              </a:r>
            </a:p>
          </p:txBody>
        </p:sp>
        <p:grpSp>
          <p:nvGrpSpPr>
            <p:cNvPr id="12" name="Group 11"/>
            <p:cNvGrpSpPr/>
            <p:nvPr/>
          </p:nvGrpSpPr>
          <p:grpSpPr>
            <a:xfrm>
              <a:off x="27969" y="1898565"/>
              <a:ext cx="6182074" cy="593878"/>
              <a:chOff x="27969" y="1898565"/>
              <a:chExt cx="6182074" cy="593878"/>
            </a:xfrm>
          </p:grpSpPr>
          <p:sp>
            <p:nvSpPr>
              <p:cNvPr id="163" name="Rectangle 162"/>
              <p:cNvSpPr/>
              <p:nvPr/>
            </p:nvSpPr>
            <p:spPr>
              <a:xfrm>
                <a:off x="27969" y="1902032"/>
                <a:ext cx="288650" cy="590411"/>
              </a:xfrm>
              <a:prstGeom prst="rect">
                <a:avLst/>
              </a:prstGeom>
              <a:ln w="12700">
                <a:solidFill>
                  <a:srgbClr val="CD202C"/>
                </a:solidFill>
              </a:ln>
            </p:spPr>
            <p:style>
              <a:lnRef idx="2">
                <a:schemeClr val="accent2"/>
              </a:lnRef>
              <a:fillRef idx="1">
                <a:schemeClr val="lt1"/>
              </a:fillRef>
              <a:effectRef idx="0">
                <a:schemeClr val="accent2"/>
              </a:effectRef>
              <a:fontRef idx="minor">
                <a:schemeClr val="dk1"/>
              </a:fontRef>
            </p:style>
            <p:txBody>
              <a:bodyPr vert="vert270" rtlCol="0" anchor="ctr"/>
              <a:lstStyle/>
              <a:p>
                <a:pPr algn="ctr">
                  <a:lnSpc>
                    <a:spcPts val="800"/>
                  </a:lnSpc>
                </a:pPr>
                <a:r>
                  <a:rPr lang="ru-RU" sz="933" b="1" spc="-80" dirty="0" err="1"/>
                  <a:t>Стратегич</a:t>
                </a:r>
                <a:r>
                  <a:rPr lang="ru-RU" sz="933" b="1" spc="-80" dirty="0"/>
                  <a:t>. приоритеты</a:t>
                </a:r>
              </a:p>
            </p:txBody>
          </p:sp>
          <p:sp>
            <p:nvSpPr>
              <p:cNvPr id="165" name="Rectangle 164"/>
              <p:cNvSpPr/>
              <p:nvPr/>
            </p:nvSpPr>
            <p:spPr>
              <a:xfrm>
                <a:off x="389340" y="1902032"/>
                <a:ext cx="2742423" cy="583548"/>
              </a:xfrm>
              <a:prstGeom prst="rect">
                <a:avLst/>
              </a:prstGeom>
              <a:solidFill>
                <a:srgbClr val="E68F95"/>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RU" sz="1200" b="1" dirty="0">
                    <a:solidFill>
                      <a:schemeClr val="tx1"/>
                    </a:solidFill>
                  </a:rPr>
                  <a:t>Расширить охват профилактическими мероприятиями </a:t>
                </a:r>
              </a:p>
            </p:txBody>
          </p:sp>
          <p:sp>
            <p:nvSpPr>
              <p:cNvPr id="166" name="Rectangle 165"/>
              <p:cNvSpPr/>
              <p:nvPr/>
            </p:nvSpPr>
            <p:spPr>
              <a:xfrm>
                <a:off x="3205467" y="1898565"/>
                <a:ext cx="993229" cy="589036"/>
              </a:xfrm>
              <a:prstGeom prst="rect">
                <a:avLst/>
              </a:prstGeom>
              <a:solidFill>
                <a:srgbClr val="E68F95"/>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067"/>
                  </a:lnSpc>
                </a:pPr>
                <a:r>
                  <a:rPr lang="ru-RU" sz="1133" b="1" dirty="0">
                    <a:solidFill>
                      <a:schemeClr val="tx1"/>
                    </a:solidFill>
                  </a:rPr>
                  <a:t>Активно содействовать выявлению ВИЧ</a:t>
                </a:r>
              </a:p>
            </p:txBody>
          </p:sp>
          <p:sp>
            <p:nvSpPr>
              <p:cNvPr id="167" name="Rectangle 166"/>
              <p:cNvSpPr/>
              <p:nvPr/>
            </p:nvSpPr>
            <p:spPr>
              <a:xfrm>
                <a:off x="4244649" y="1903407"/>
                <a:ext cx="1005840" cy="589036"/>
              </a:xfrm>
              <a:prstGeom prst="rect">
                <a:avLst/>
              </a:prstGeom>
              <a:solidFill>
                <a:srgbClr val="E68F95"/>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933"/>
                  </a:lnSpc>
                </a:pPr>
                <a:r>
                  <a:rPr lang="ru-RU" sz="1067" b="1" dirty="0">
                    <a:solidFill>
                      <a:schemeClr val="tx1"/>
                    </a:solidFill>
                  </a:rPr>
                  <a:t>Быстро расширить охват АРТ гарантирован-</a:t>
                </a:r>
                <a:r>
                  <a:rPr lang="ru-RU" sz="1067" b="1" dirty="0" err="1">
                    <a:solidFill>
                      <a:schemeClr val="tx1"/>
                    </a:solidFill>
                  </a:rPr>
                  <a:t>ного</a:t>
                </a:r>
                <a:r>
                  <a:rPr lang="ru-RU" sz="1067" b="1" dirty="0">
                    <a:solidFill>
                      <a:schemeClr val="tx1"/>
                    </a:solidFill>
                  </a:rPr>
                  <a:t> качества</a:t>
                </a:r>
              </a:p>
            </p:txBody>
          </p:sp>
          <p:sp>
            <p:nvSpPr>
              <p:cNvPr id="168" name="Rectangle 167"/>
              <p:cNvSpPr/>
              <p:nvPr/>
            </p:nvSpPr>
            <p:spPr>
              <a:xfrm>
                <a:off x="5295643" y="1898565"/>
                <a:ext cx="914400" cy="589036"/>
              </a:xfrm>
              <a:prstGeom prst="rect">
                <a:avLst/>
              </a:prstGeom>
              <a:solidFill>
                <a:srgbClr val="E68F95"/>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RU" sz="1200" b="1" dirty="0">
                    <a:solidFill>
                      <a:schemeClr val="tx1"/>
                    </a:solidFill>
                  </a:rPr>
                  <a:t>Продолжать повышать качество лечения </a:t>
                </a:r>
              </a:p>
            </p:txBody>
          </p:sp>
        </p:grpSp>
      </p:grpSp>
      <p:sp>
        <p:nvSpPr>
          <p:cNvPr id="175" name="Right Brace 174"/>
          <p:cNvSpPr/>
          <p:nvPr/>
        </p:nvSpPr>
        <p:spPr>
          <a:xfrm rot="16200000">
            <a:off x="2343510" y="2170673"/>
            <a:ext cx="109180" cy="2456155"/>
          </a:xfrm>
          <a:prstGeom prst="rightBrace">
            <a:avLst/>
          </a:prstGeom>
          <a:ln w="9525" cap="rnd">
            <a:solidFill>
              <a:srgbClr val="CD202C"/>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ru-RU" sz="2400"/>
          </a:p>
        </p:txBody>
      </p:sp>
      <p:sp>
        <p:nvSpPr>
          <p:cNvPr id="178" name="Right Brace 177"/>
          <p:cNvSpPr/>
          <p:nvPr/>
        </p:nvSpPr>
        <p:spPr>
          <a:xfrm rot="16200000">
            <a:off x="6279293" y="1131810"/>
            <a:ext cx="95153" cy="2687063"/>
          </a:xfrm>
          <a:prstGeom prst="rightBrace">
            <a:avLst/>
          </a:prstGeom>
          <a:ln w="9525" cap="rnd">
            <a:solidFill>
              <a:srgbClr val="CD202C"/>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ru-RU" sz="2400"/>
          </a:p>
        </p:txBody>
      </p:sp>
      <p:grpSp>
        <p:nvGrpSpPr>
          <p:cNvPr id="11" name="Group 10"/>
          <p:cNvGrpSpPr/>
          <p:nvPr/>
        </p:nvGrpSpPr>
        <p:grpSpPr>
          <a:xfrm>
            <a:off x="40033" y="3443311"/>
            <a:ext cx="12075768" cy="2199291"/>
            <a:chOff x="30025" y="2582483"/>
            <a:chExt cx="9056826" cy="1649468"/>
          </a:xfrm>
        </p:grpSpPr>
        <p:cxnSp>
          <p:nvCxnSpPr>
            <p:cNvPr id="182" name="Straight Connector 181"/>
            <p:cNvCxnSpPr/>
            <p:nvPr/>
          </p:nvCxnSpPr>
          <p:spPr>
            <a:xfrm flipV="1">
              <a:off x="5632159" y="2667868"/>
              <a:ext cx="0" cy="914400"/>
            </a:xfrm>
            <a:prstGeom prst="line">
              <a:avLst/>
            </a:prstGeom>
            <a:ln w="12700">
              <a:solidFill>
                <a:srgbClr val="CD202C"/>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flipV="1">
              <a:off x="4692738" y="2655392"/>
              <a:ext cx="0" cy="914400"/>
            </a:xfrm>
            <a:prstGeom prst="line">
              <a:avLst/>
            </a:prstGeom>
            <a:ln w="12700">
              <a:solidFill>
                <a:srgbClr val="CD202C"/>
              </a:solidFill>
            </a:ln>
          </p:spPr>
          <p:style>
            <a:lnRef idx="2">
              <a:schemeClr val="accent1"/>
            </a:lnRef>
            <a:fillRef idx="0">
              <a:schemeClr val="accent1"/>
            </a:fillRef>
            <a:effectRef idx="1">
              <a:schemeClr val="accent1"/>
            </a:effectRef>
            <a:fontRef idx="minor">
              <a:schemeClr val="tx1"/>
            </a:fontRef>
          </p:style>
        </p:cxnSp>
        <p:sp>
          <p:nvSpPr>
            <p:cNvPr id="129" name="Rectangle 128"/>
            <p:cNvSpPr/>
            <p:nvPr/>
          </p:nvSpPr>
          <p:spPr>
            <a:xfrm>
              <a:off x="30025" y="2594052"/>
              <a:ext cx="288650" cy="1622410"/>
            </a:xfrm>
            <a:prstGeom prst="rect">
              <a:avLst/>
            </a:prstGeom>
            <a:ln w="12700">
              <a:solidFill>
                <a:srgbClr val="CD202C"/>
              </a:solidFill>
            </a:ln>
          </p:spPr>
          <p:style>
            <a:lnRef idx="2">
              <a:schemeClr val="accent2"/>
            </a:lnRef>
            <a:fillRef idx="1">
              <a:schemeClr val="lt1"/>
            </a:fillRef>
            <a:effectRef idx="0">
              <a:schemeClr val="accent2"/>
            </a:effectRef>
            <a:fontRef idx="minor">
              <a:schemeClr val="dk1"/>
            </a:fontRef>
          </p:style>
          <p:txBody>
            <a:bodyPr vert="vert270" rtlCol="0" anchor="ctr"/>
            <a:lstStyle/>
            <a:p>
              <a:pPr algn="ctr" rtl="0"/>
              <a:r>
                <a:rPr lang="ru-RU" sz="1067" b="1" dirty="0"/>
                <a:t>Приоритетные мероприятия</a:t>
              </a:r>
            </a:p>
          </p:txBody>
        </p:sp>
        <p:sp>
          <p:nvSpPr>
            <p:cNvPr id="130" name="Rectangle 129"/>
            <p:cNvSpPr/>
            <p:nvPr/>
          </p:nvSpPr>
          <p:spPr>
            <a:xfrm>
              <a:off x="2290158" y="2595724"/>
              <a:ext cx="841605" cy="1051560"/>
            </a:xfrm>
            <a:prstGeom prst="rect">
              <a:avLst/>
            </a:prstGeom>
            <a:solidFill>
              <a:schemeClr val="bg1"/>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RU" sz="933" dirty="0">
                  <a:solidFill>
                    <a:schemeClr val="tx1"/>
                  </a:solidFill>
                </a:rPr>
                <a:t>Поощрять усилия стран по ликвидации и </a:t>
              </a:r>
              <a:r>
                <a:rPr lang="ru-RU" sz="933" spc="-107" dirty="0">
                  <a:solidFill>
                    <a:schemeClr val="tx1"/>
                  </a:solidFill>
                </a:rPr>
                <a:t>подтверждению</a:t>
              </a:r>
              <a:r>
                <a:rPr lang="ru-RU" sz="933" dirty="0">
                  <a:solidFill>
                    <a:schemeClr val="tx1"/>
                  </a:solidFill>
                </a:rPr>
                <a:t> ликвидации ППМ   </a:t>
              </a:r>
            </a:p>
          </p:txBody>
        </p:sp>
        <p:sp>
          <p:nvSpPr>
            <p:cNvPr id="131" name="Rectangle 130"/>
            <p:cNvSpPr/>
            <p:nvPr/>
          </p:nvSpPr>
          <p:spPr>
            <a:xfrm>
              <a:off x="400958" y="2608109"/>
              <a:ext cx="903691" cy="1051560"/>
            </a:xfrm>
            <a:prstGeom prst="rect">
              <a:avLst/>
            </a:prstGeom>
            <a:solidFill>
              <a:schemeClr val="bg1"/>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58827">
                <a:lnSpc>
                  <a:spcPts val="933"/>
                </a:lnSpc>
              </a:pPr>
              <a:r>
                <a:rPr lang="ru-RU" sz="667" dirty="0">
                  <a:solidFill>
                    <a:schemeClr val="tx1"/>
                  </a:solidFill>
                </a:rPr>
                <a:t>Значительно расширить </a:t>
              </a:r>
              <a:r>
                <a:rPr lang="ru-RU" sz="667" dirty="0">
                  <a:solidFill>
                    <a:schemeClr val="tx1"/>
                  </a:solidFill>
                  <a:highlight>
                    <a:srgbClr val="FFFF00"/>
                  </a:highlight>
                </a:rPr>
                <a:t>охват инновационными </a:t>
              </a:r>
              <a:r>
                <a:rPr lang="ru-RU" sz="667" dirty="0" err="1">
                  <a:solidFill>
                    <a:schemeClr val="tx1"/>
                  </a:solidFill>
                  <a:highlight>
                    <a:srgbClr val="FFFF00"/>
                  </a:highlight>
                </a:rPr>
                <a:t>профилактич</a:t>
              </a:r>
              <a:r>
                <a:rPr lang="ru-RU" sz="667" dirty="0">
                  <a:solidFill>
                    <a:schemeClr val="tx1"/>
                  </a:solidFill>
                  <a:highlight>
                    <a:srgbClr val="FFFF00"/>
                  </a:highlight>
                </a:rPr>
                <a:t>. мероприятиями</a:t>
              </a:r>
              <a:r>
                <a:rPr lang="ru-RU" sz="667" dirty="0">
                  <a:solidFill>
                    <a:schemeClr val="tx1"/>
                  </a:solidFill>
                </a:rPr>
                <a:t>, </a:t>
              </a:r>
              <a:r>
                <a:rPr lang="ru-RU" sz="667" dirty="0" err="1">
                  <a:solidFill>
                    <a:schemeClr val="tx1"/>
                  </a:solidFill>
                </a:rPr>
                <a:t>приоритизируя</a:t>
              </a:r>
              <a:r>
                <a:rPr lang="ru-RU" sz="667" spc="-67" dirty="0">
                  <a:solidFill>
                    <a:schemeClr val="tx1"/>
                  </a:solidFill>
                </a:rPr>
                <a:t> </a:t>
              </a:r>
              <a:r>
                <a:rPr lang="ru-RU" sz="667" dirty="0">
                  <a:solidFill>
                    <a:schemeClr val="tx1"/>
                  </a:solidFill>
                  <a:highlight>
                    <a:srgbClr val="FFFF00"/>
                  </a:highlight>
                </a:rPr>
                <a:t>ключевые группы населения и их </a:t>
              </a:r>
              <a:r>
                <a:rPr lang="ru-RU" sz="667" spc="-67" dirty="0">
                  <a:solidFill>
                    <a:schemeClr val="tx1"/>
                  </a:solidFill>
                  <a:highlight>
                    <a:srgbClr val="FFFF00"/>
                  </a:highlight>
                </a:rPr>
                <a:t>подгруппы, несущие </a:t>
              </a:r>
              <a:r>
                <a:rPr lang="ru-RU" sz="667" dirty="0">
                  <a:solidFill>
                    <a:schemeClr val="tx1"/>
                  </a:solidFill>
                  <a:highlight>
                    <a:srgbClr val="FFFF00"/>
                  </a:highlight>
                </a:rPr>
                <a:t>наибольшие </a:t>
              </a:r>
              <a:r>
                <a:rPr lang="ru-RU" sz="667" dirty="0" err="1">
                  <a:solidFill>
                    <a:schemeClr val="tx1"/>
                  </a:solidFill>
                  <a:highlight>
                    <a:srgbClr val="FFFF00"/>
                  </a:highlight>
                </a:rPr>
                <a:t>эпидемиологич</a:t>
              </a:r>
              <a:r>
                <a:rPr lang="ru-RU" sz="667" dirty="0">
                  <a:solidFill>
                    <a:schemeClr val="tx1"/>
                  </a:solidFill>
                  <a:highlight>
                    <a:srgbClr val="FFFF00"/>
                  </a:highlight>
                </a:rPr>
                <a:t>. бремя</a:t>
              </a:r>
              <a:endParaRPr lang="ru-RU" sz="667" dirty="0">
                <a:solidFill>
                  <a:schemeClr val="tx1"/>
                </a:solidFill>
              </a:endParaRPr>
            </a:p>
          </p:txBody>
        </p:sp>
        <p:sp>
          <p:nvSpPr>
            <p:cNvPr id="132" name="Rectangle 131"/>
            <p:cNvSpPr/>
            <p:nvPr/>
          </p:nvSpPr>
          <p:spPr>
            <a:xfrm>
              <a:off x="4246660" y="3281524"/>
              <a:ext cx="914400" cy="365760"/>
            </a:xfrm>
            <a:prstGeom prst="rect">
              <a:avLst/>
            </a:prstGeom>
            <a:solidFill>
              <a:schemeClr val="bg1"/>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ru-RU" sz="1067" dirty="0">
                <a:solidFill>
                  <a:schemeClr val="tx1"/>
                </a:solidFill>
              </a:endParaRPr>
            </a:p>
          </p:txBody>
        </p:sp>
        <p:sp>
          <p:nvSpPr>
            <p:cNvPr id="133" name="Rectangle 132"/>
            <p:cNvSpPr/>
            <p:nvPr/>
          </p:nvSpPr>
          <p:spPr>
            <a:xfrm>
              <a:off x="5201788" y="3281471"/>
              <a:ext cx="1004537" cy="365760"/>
            </a:xfrm>
            <a:prstGeom prst="rect">
              <a:avLst/>
            </a:prstGeom>
            <a:solidFill>
              <a:schemeClr val="bg1"/>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ru-RU" sz="933" dirty="0">
                <a:solidFill>
                  <a:schemeClr val="tx1"/>
                </a:solidFill>
              </a:endParaRPr>
            </a:p>
          </p:txBody>
        </p:sp>
        <p:sp>
          <p:nvSpPr>
            <p:cNvPr id="134" name="Rectangle 133"/>
            <p:cNvSpPr/>
            <p:nvPr/>
          </p:nvSpPr>
          <p:spPr>
            <a:xfrm>
              <a:off x="3205467" y="2594052"/>
              <a:ext cx="988675" cy="1051560"/>
            </a:xfrm>
            <a:prstGeom prst="rect">
              <a:avLst/>
            </a:prstGeom>
            <a:solidFill>
              <a:schemeClr val="bg1"/>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ru-RU" sz="1067" dirty="0">
                <a:solidFill>
                  <a:schemeClr val="tx1"/>
                </a:solidFill>
              </a:endParaRPr>
            </a:p>
          </p:txBody>
        </p:sp>
        <p:sp>
          <p:nvSpPr>
            <p:cNvPr id="135" name="Rectangle 134"/>
            <p:cNvSpPr/>
            <p:nvPr/>
          </p:nvSpPr>
          <p:spPr>
            <a:xfrm>
              <a:off x="4243859" y="2592407"/>
              <a:ext cx="1966184" cy="365760"/>
            </a:xfrm>
            <a:prstGeom prst="rect">
              <a:avLst/>
            </a:prstGeom>
            <a:solidFill>
              <a:schemeClr val="bg1"/>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933"/>
                </a:lnSpc>
              </a:pPr>
              <a:r>
                <a:rPr lang="ru-RU" sz="933" dirty="0">
                  <a:solidFill>
                    <a:schemeClr val="tx1"/>
                  </a:solidFill>
                </a:rPr>
                <a:t>Обеспечить доступ к АРВ-препаратам гарантированного качества и мониторинг лечения в соответствии с рекомендациями ВОЗ </a:t>
              </a:r>
              <a:endParaRPr lang="ru-RU" sz="933" dirty="0">
                <a:solidFill>
                  <a:srgbClr val="FF0000"/>
                </a:solidFill>
              </a:endParaRPr>
            </a:p>
          </p:txBody>
        </p:sp>
        <p:sp>
          <p:nvSpPr>
            <p:cNvPr id="136" name="Rectangle 135"/>
            <p:cNvSpPr/>
            <p:nvPr/>
          </p:nvSpPr>
          <p:spPr>
            <a:xfrm>
              <a:off x="1334800" y="2598121"/>
              <a:ext cx="914400" cy="1051560"/>
            </a:xfrm>
            <a:prstGeom prst="rect">
              <a:avLst/>
            </a:prstGeom>
            <a:solidFill>
              <a:schemeClr val="bg1"/>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ru-RU" sz="1067" dirty="0">
                <a:solidFill>
                  <a:schemeClr val="tx1"/>
                </a:solidFill>
              </a:endParaRPr>
            </a:p>
          </p:txBody>
        </p:sp>
        <p:sp>
          <p:nvSpPr>
            <p:cNvPr id="137" name="Rectangle 136"/>
            <p:cNvSpPr/>
            <p:nvPr/>
          </p:nvSpPr>
          <p:spPr>
            <a:xfrm>
              <a:off x="4246660" y="2999511"/>
              <a:ext cx="1963383" cy="237744"/>
            </a:xfrm>
            <a:prstGeom prst="rect">
              <a:avLst/>
            </a:prstGeom>
            <a:solidFill>
              <a:schemeClr val="bg1"/>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indent="150280"/>
              <a:endParaRPr lang="ru-RU" sz="1067" dirty="0">
                <a:solidFill>
                  <a:schemeClr val="tx1"/>
                </a:solidFill>
              </a:endParaRPr>
            </a:p>
          </p:txBody>
        </p:sp>
        <p:sp>
          <p:nvSpPr>
            <p:cNvPr id="138" name="Rectangle 137"/>
            <p:cNvSpPr/>
            <p:nvPr/>
          </p:nvSpPr>
          <p:spPr>
            <a:xfrm>
              <a:off x="6343650" y="3119524"/>
              <a:ext cx="2743200" cy="540145"/>
            </a:xfrm>
            <a:prstGeom prst="rect">
              <a:avLst/>
            </a:prstGeom>
            <a:solidFill>
              <a:schemeClr val="bg1"/>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800"/>
                </a:lnSpc>
              </a:pPr>
              <a:r>
                <a:rPr lang="ru-RU" sz="1067" dirty="0">
                  <a:solidFill>
                    <a:schemeClr val="tx1"/>
                  </a:solidFill>
                </a:rPr>
                <a:t>Поддерживать </a:t>
              </a:r>
              <a:r>
                <a:rPr lang="ru-RU" sz="1067" dirty="0" err="1">
                  <a:solidFill>
                    <a:schemeClr val="tx1"/>
                  </a:solidFill>
                  <a:highlight>
                    <a:srgbClr val="FFFF00"/>
                  </a:highlight>
                </a:rPr>
                <a:t>адвокационную</a:t>
              </a:r>
              <a:r>
                <a:rPr lang="ru-RU" sz="1067" dirty="0">
                  <a:solidFill>
                    <a:schemeClr val="tx1"/>
                  </a:solidFill>
                  <a:highlight>
                    <a:srgbClr val="FFFF00"/>
                  </a:highlight>
                </a:rPr>
                <a:t> деятельность в области изменения политики и выделения бюджетных средств, </a:t>
              </a:r>
              <a:r>
                <a:rPr lang="ru-RU" sz="1067" dirty="0">
                  <a:solidFill>
                    <a:schemeClr val="tx1"/>
                  </a:solidFill>
                </a:rPr>
                <a:t>а также </a:t>
              </a:r>
            </a:p>
            <a:p>
              <a:pPr algn="ctr">
                <a:lnSpc>
                  <a:spcPts val="800"/>
                </a:lnSpc>
              </a:pPr>
              <a:r>
                <a:rPr lang="ru-RU" sz="1067" dirty="0">
                  <a:solidFill>
                    <a:schemeClr val="tx1"/>
                  </a:solidFill>
                  <a:highlight>
                    <a:srgbClr val="FFFF00"/>
                  </a:highlight>
                </a:rPr>
                <a:t>мероприятия, направленные на устранение барьеров в области прав человека и </a:t>
              </a:r>
            </a:p>
            <a:p>
              <a:pPr algn="ctr">
                <a:lnSpc>
                  <a:spcPts val="800"/>
                </a:lnSpc>
              </a:pPr>
              <a:r>
                <a:rPr lang="ru-RU" sz="1067" dirty="0">
                  <a:solidFill>
                    <a:schemeClr val="tx1"/>
                  </a:solidFill>
                  <a:highlight>
                    <a:srgbClr val="FFFF00"/>
                  </a:highlight>
                </a:rPr>
                <a:t>нормативных барьеров</a:t>
              </a:r>
              <a:r>
                <a:rPr lang="ru-RU" sz="1067" dirty="0">
                  <a:solidFill>
                    <a:schemeClr val="tx1"/>
                  </a:solidFill>
                </a:rPr>
                <a:t> </a:t>
              </a:r>
              <a:endParaRPr lang="ru-RU" sz="1067" dirty="0">
                <a:solidFill>
                  <a:schemeClr val="tx1"/>
                </a:solidFill>
              </a:endParaRPr>
            </a:p>
          </p:txBody>
        </p:sp>
        <p:sp>
          <p:nvSpPr>
            <p:cNvPr id="139" name="Rectangle 138"/>
            <p:cNvSpPr/>
            <p:nvPr/>
          </p:nvSpPr>
          <p:spPr>
            <a:xfrm>
              <a:off x="6343650" y="3701508"/>
              <a:ext cx="2743200" cy="514954"/>
            </a:xfrm>
            <a:prstGeom prst="rect">
              <a:avLst/>
            </a:prstGeom>
            <a:solidFill>
              <a:schemeClr val="bg1"/>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RU" sz="1067" dirty="0">
                  <a:solidFill>
                    <a:schemeClr val="tx1"/>
                  </a:solidFill>
                </a:rPr>
                <a:t>Содействовать </a:t>
              </a:r>
              <a:r>
                <a:rPr lang="ru-RU" sz="1067" dirty="0">
                  <a:solidFill>
                    <a:schemeClr val="tx1"/>
                  </a:solidFill>
                  <a:highlight>
                    <a:srgbClr val="FFFF00"/>
                  </a:highlight>
                </a:rPr>
                <a:t>участию сообществ </a:t>
              </a:r>
              <a:r>
                <a:rPr lang="ru-RU" sz="1067" dirty="0">
                  <a:solidFill>
                    <a:schemeClr val="tx1"/>
                  </a:solidFill>
                </a:rPr>
                <a:t>в предоставлении услуг, а также в мероприятиях по борьбе со стигматизацией и дискриминацией</a:t>
              </a:r>
              <a:endParaRPr lang="ru-RU" sz="1067" dirty="0">
                <a:solidFill>
                  <a:schemeClr val="tx1"/>
                </a:solidFill>
              </a:endParaRPr>
            </a:p>
          </p:txBody>
        </p:sp>
        <p:sp>
          <p:nvSpPr>
            <p:cNvPr id="145" name="Rectangle 144"/>
            <p:cNvSpPr/>
            <p:nvPr/>
          </p:nvSpPr>
          <p:spPr>
            <a:xfrm>
              <a:off x="396757" y="3959408"/>
              <a:ext cx="5813286" cy="272543"/>
            </a:xfrm>
            <a:prstGeom prst="rect">
              <a:avLst/>
            </a:prstGeom>
            <a:solidFill>
              <a:schemeClr val="bg1"/>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RU" sz="1067" dirty="0">
                  <a:solidFill>
                    <a:schemeClr val="tx1"/>
                  </a:solidFill>
                </a:rPr>
                <a:t>Создать устойчивые, </a:t>
              </a:r>
              <a:r>
                <a:rPr lang="ru-RU" sz="1067" dirty="0">
                  <a:solidFill>
                    <a:schemeClr val="tx1"/>
                  </a:solidFill>
                  <a:highlight>
                    <a:srgbClr val="FFFF00"/>
                  </a:highlight>
                </a:rPr>
                <a:t>конфиденциальные</a:t>
              </a:r>
              <a:r>
                <a:rPr lang="ru-RU" sz="1067" dirty="0">
                  <a:solidFill>
                    <a:schemeClr val="tx1"/>
                  </a:solidFill>
                </a:rPr>
                <a:t> и надежные системы для отслеживания данных о ВИЧ среди </a:t>
              </a:r>
              <a:br>
                <a:rPr lang="ru-RU" sz="1067" dirty="0">
                  <a:solidFill>
                    <a:schemeClr val="tx1"/>
                  </a:solidFill>
                </a:rPr>
              </a:br>
              <a:r>
                <a:rPr lang="ru-RU" sz="1067" dirty="0">
                  <a:solidFill>
                    <a:schemeClr val="tx1"/>
                  </a:solidFill>
                </a:rPr>
                <a:t>ключевых групп населения</a:t>
              </a:r>
            </a:p>
          </p:txBody>
        </p:sp>
        <p:sp>
          <p:nvSpPr>
            <p:cNvPr id="147" name="Rectangle 146"/>
            <p:cNvSpPr/>
            <p:nvPr/>
          </p:nvSpPr>
          <p:spPr>
            <a:xfrm>
              <a:off x="6343651" y="2598121"/>
              <a:ext cx="2743200" cy="484632"/>
            </a:xfrm>
            <a:prstGeom prst="rect">
              <a:avLst/>
            </a:prstGeom>
            <a:solidFill>
              <a:schemeClr val="bg1"/>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ru-RU" sz="1067" dirty="0">
                <a:solidFill>
                  <a:schemeClr val="tx1"/>
                </a:solidFill>
              </a:endParaRPr>
            </a:p>
          </p:txBody>
        </p:sp>
        <p:sp>
          <p:nvSpPr>
            <p:cNvPr id="149" name="Rectangle 148"/>
            <p:cNvSpPr/>
            <p:nvPr/>
          </p:nvSpPr>
          <p:spPr>
            <a:xfrm>
              <a:off x="5763948" y="4106050"/>
              <a:ext cx="446095" cy="123068"/>
            </a:xfrm>
            <a:prstGeom prst="rect">
              <a:avLst/>
            </a:prstGeom>
            <a:solidFill>
              <a:srgbClr val="00AE3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u-RU" sz="800" dirty="0">
                  <a:solidFill>
                    <a:schemeClr val="bg1"/>
                  </a:solidFill>
                </a:rPr>
                <a:t>ЖУССЗ</a:t>
              </a:r>
            </a:p>
          </p:txBody>
        </p:sp>
        <p:sp>
          <p:nvSpPr>
            <p:cNvPr id="3" name="TextBox 2"/>
            <p:cNvSpPr txBox="1"/>
            <p:nvPr/>
          </p:nvSpPr>
          <p:spPr>
            <a:xfrm>
              <a:off x="6363830" y="2625534"/>
              <a:ext cx="2383414" cy="4114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rtl="0"/>
              <a:r>
                <a:rPr lang="ru-RU" sz="1067" dirty="0">
                  <a:solidFill>
                    <a:schemeClr val="tx1"/>
                  </a:solidFill>
                </a:rPr>
                <a:t>Расширить доступ к услугам с помощью </a:t>
              </a:r>
              <a:r>
                <a:rPr lang="ru-RU" sz="1067" dirty="0">
                  <a:solidFill>
                    <a:schemeClr val="tx1"/>
                  </a:solidFill>
                  <a:highlight>
                    <a:srgbClr val="FFFF00"/>
                  </a:highlight>
                </a:rPr>
                <a:t>мер</a:t>
              </a:r>
            </a:p>
            <a:p>
              <a:pPr algn="ctr" rtl="0"/>
              <a:r>
                <a:rPr lang="ru-RU" sz="1067" dirty="0">
                  <a:solidFill>
                    <a:schemeClr val="tx1"/>
                  </a:solidFill>
                  <a:highlight>
                    <a:srgbClr val="FFFF00"/>
                  </a:highlight>
                </a:rPr>
                <a:t> по борьбе со стигматизирующим отношением </a:t>
              </a:r>
            </a:p>
            <a:p>
              <a:pPr algn="ctr" rtl="0"/>
              <a:r>
                <a:rPr lang="ru-RU" sz="1067" dirty="0">
                  <a:solidFill>
                    <a:schemeClr val="tx1"/>
                  </a:solidFill>
                  <a:highlight>
                    <a:srgbClr val="FFFF00"/>
                  </a:highlight>
                </a:rPr>
                <a:t>и поведением в медицинских учреждениях </a:t>
              </a:r>
            </a:p>
          </p:txBody>
        </p:sp>
        <p:sp>
          <p:nvSpPr>
            <p:cNvPr id="150" name="Rectangle 149"/>
            <p:cNvSpPr/>
            <p:nvPr/>
          </p:nvSpPr>
          <p:spPr>
            <a:xfrm>
              <a:off x="8651797" y="2959498"/>
              <a:ext cx="429860" cy="120942"/>
            </a:xfrm>
            <a:prstGeom prst="rect">
              <a:avLst/>
            </a:prstGeom>
            <a:solidFill>
              <a:srgbClr val="00AE3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u-RU" sz="800" dirty="0">
                  <a:solidFill>
                    <a:schemeClr val="bg1"/>
                  </a:solidFill>
                </a:rPr>
                <a:t>ЖУССЗ</a:t>
              </a:r>
            </a:p>
          </p:txBody>
        </p:sp>
        <p:sp>
          <p:nvSpPr>
            <p:cNvPr id="151" name="Rectangle 150"/>
            <p:cNvSpPr/>
            <p:nvPr/>
          </p:nvSpPr>
          <p:spPr>
            <a:xfrm>
              <a:off x="3752688" y="3514804"/>
              <a:ext cx="440843" cy="126979"/>
            </a:xfrm>
            <a:prstGeom prst="rect">
              <a:avLst/>
            </a:prstGeom>
            <a:solidFill>
              <a:srgbClr val="00AE3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u-RU" sz="800" dirty="0">
                  <a:solidFill>
                    <a:schemeClr val="bg1"/>
                  </a:solidFill>
                </a:rPr>
                <a:t>ЖУССЗ</a:t>
              </a:r>
            </a:p>
          </p:txBody>
        </p:sp>
        <p:sp>
          <p:nvSpPr>
            <p:cNvPr id="5" name="Rectangle 4"/>
            <p:cNvSpPr/>
            <p:nvPr/>
          </p:nvSpPr>
          <p:spPr>
            <a:xfrm>
              <a:off x="1260008" y="2618162"/>
              <a:ext cx="1074791" cy="1017639"/>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rtl="0"/>
              <a:r>
                <a:rPr lang="ru-RU" sz="933" dirty="0">
                  <a:solidFill>
                    <a:schemeClr val="tx1"/>
                  </a:solidFill>
                </a:rPr>
                <a:t>Быстро расширить существующие пилотные проекты по ДКП (в Украине и Грузии) и способствовать внедрению ДКП в других странах, особенно среди МСМ </a:t>
              </a:r>
            </a:p>
          </p:txBody>
        </p:sp>
        <p:sp>
          <p:nvSpPr>
            <p:cNvPr id="6" name="Rectangle 5"/>
            <p:cNvSpPr/>
            <p:nvPr/>
          </p:nvSpPr>
          <p:spPr>
            <a:xfrm>
              <a:off x="4179486" y="3275696"/>
              <a:ext cx="1033478" cy="376084"/>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ts val="800"/>
                </a:lnSpc>
              </a:pPr>
              <a:r>
                <a:rPr lang="ru-RU" sz="933" dirty="0">
                  <a:solidFill>
                    <a:schemeClr val="tx1"/>
                  </a:solidFill>
                </a:rPr>
                <a:t>Содействовать ведению пациентов на этапе постановки диагноза </a:t>
              </a:r>
            </a:p>
          </p:txBody>
        </p:sp>
        <p:sp>
          <p:nvSpPr>
            <p:cNvPr id="153" name="Rectangle 152"/>
            <p:cNvSpPr/>
            <p:nvPr/>
          </p:nvSpPr>
          <p:spPr>
            <a:xfrm>
              <a:off x="5664839" y="3587053"/>
              <a:ext cx="539296" cy="88726"/>
            </a:xfrm>
            <a:prstGeom prst="rect">
              <a:avLst/>
            </a:prstGeom>
            <a:solidFill>
              <a:srgbClr val="00AE3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u-RU" sz="667" dirty="0">
                  <a:solidFill>
                    <a:schemeClr val="bg1"/>
                  </a:solidFill>
                </a:rPr>
                <a:t>ЖУССЗ</a:t>
              </a:r>
            </a:p>
          </p:txBody>
        </p:sp>
        <p:sp>
          <p:nvSpPr>
            <p:cNvPr id="7" name="TextBox 6"/>
            <p:cNvSpPr txBox="1"/>
            <p:nvPr/>
          </p:nvSpPr>
          <p:spPr>
            <a:xfrm>
              <a:off x="5232451" y="3258229"/>
              <a:ext cx="837551" cy="34902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a:lnSpc>
                  <a:spcPts val="800"/>
                </a:lnSpc>
              </a:pPr>
              <a:r>
                <a:rPr lang="ru-RU" sz="667" spc="-40" dirty="0">
                  <a:solidFill>
                    <a:schemeClr val="tx1"/>
                  </a:solidFill>
                </a:rPr>
                <a:t>Улучшить лабораторные </a:t>
              </a:r>
              <a:br>
                <a:rPr lang="ru-RU" sz="667" spc="-40" dirty="0">
                  <a:solidFill>
                    <a:schemeClr val="tx1"/>
                  </a:solidFill>
                </a:rPr>
              </a:br>
              <a:r>
                <a:rPr lang="ru-RU" sz="667" spc="-40" dirty="0">
                  <a:solidFill>
                    <a:schemeClr val="tx1"/>
                  </a:solidFill>
                </a:rPr>
                <a:t>возможности </a:t>
              </a:r>
              <a:r>
                <a:rPr lang="ru-RU" sz="667" dirty="0">
                  <a:solidFill>
                    <a:schemeClr val="tx1"/>
                  </a:solidFill>
                </a:rPr>
                <a:t>для </a:t>
              </a:r>
              <a:br>
                <a:rPr lang="ru-RU" sz="667" dirty="0">
                  <a:solidFill>
                    <a:schemeClr val="tx1"/>
                  </a:solidFill>
                </a:rPr>
              </a:br>
              <a:r>
                <a:rPr lang="ru-RU" sz="667" dirty="0">
                  <a:solidFill>
                    <a:schemeClr val="tx1"/>
                  </a:solidFill>
                </a:rPr>
                <a:t>тестирования </a:t>
              </a:r>
            </a:p>
            <a:p>
              <a:pPr>
                <a:lnSpc>
                  <a:spcPts val="800"/>
                </a:lnSpc>
              </a:pPr>
              <a:r>
                <a:rPr lang="ru-RU" sz="667" spc="-40" dirty="0">
                  <a:solidFill>
                    <a:schemeClr val="tx1"/>
                  </a:solidFill>
                </a:rPr>
                <a:t>на вирусную нагрузку</a:t>
              </a:r>
            </a:p>
          </p:txBody>
        </p:sp>
        <p:sp>
          <p:nvSpPr>
            <p:cNvPr id="177" name="Rectangle 176"/>
            <p:cNvSpPr/>
            <p:nvPr/>
          </p:nvSpPr>
          <p:spPr>
            <a:xfrm>
              <a:off x="5763948" y="3114363"/>
              <a:ext cx="444626" cy="124555"/>
            </a:xfrm>
            <a:prstGeom prst="rect">
              <a:avLst/>
            </a:prstGeom>
            <a:solidFill>
              <a:srgbClr val="00AE3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u-RU" sz="800" dirty="0">
                  <a:solidFill>
                    <a:schemeClr val="bg1"/>
                  </a:solidFill>
                </a:rPr>
                <a:t>ЖУССЗ</a:t>
              </a:r>
            </a:p>
          </p:txBody>
        </p:sp>
        <p:sp>
          <p:nvSpPr>
            <p:cNvPr id="8" name="TextBox 7"/>
            <p:cNvSpPr txBox="1"/>
            <p:nvPr/>
          </p:nvSpPr>
          <p:spPr>
            <a:xfrm>
              <a:off x="4679790" y="3051202"/>
              <a:ext cx="853861" cy="12288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rtl="0"/>
              <a:r>
                <a:rPr lang="ru-RU" sz="933" dirty="0">
                  <a:solidFill>
                    <a:srgbClr val="575757"/>
                  </a:solidFill>
                </a:rPr>
                <a:t>Повысить качество лечения и ведения </a:t>
              </a:r>
              <a:br>
                <a:rPr lang="ru-RU" sz="933" dirty="0">
                  <a:solidFill>
                    <a:srgbClr val="575757"/>
                  </a:solidFill>
                </a:rPr>
              </a:br>
              <a:r>
                <a:rPr lang="ru-RU" sz="933" dirty="0">
                  <a:solidFill>
                    <a:srgbClr val="575757"/>
                  </a:solidFill>
                </a:rPr>
                <a:t>сопутствующих заболеваний</a:t>
              </a:r>
            </a:p>
          </p:txBody>
        </p:sp>
        <p:sp>
          <p:nvSpPr>
            <p:cNvPr id="179" name="Rectangle 178"/>
            <p:cNvSpPr/>
            <p:nvPr/>
          </p:nvSpPr>
          <p:spPr>
            <a:xfrm>
              <a:off x="8632649" y="3502992"/>
              <a:ext cx="449008" cy="150451"/>
            </a:xfrm>
            <a:prstGeom prst="rect">
              <a:avLst/>
            </a:prstGeom>
            <a:solidFill>
              <a:srgbClr val="00AE3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u-RU" sz="800" dirty="0">
                  <a:solidFill>
                    <a:schemeClr val="bg1"/>
                  </a:solidFill>
                </a:rPr>
                <a:t>ЖУССЗ</a:t>
              </a:r>
            </a:p>
          </p:txBody>
        </p:sp>
        <p:sp>
          <p:nvSpPr>
            <p:cNvPr id="4" name="Rectangle 3"/>
            <p:cNvSpPr/>
            <p:nvPr/>
          </p:nvSpPr>
          <p:spPr>
            <a:xfrm>
              <a:off x="3128674" y="2582483"/>
              <a:ext cx="1112189" cy="1034116"/>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ts val="667"/>
                </a:lnSpc>
              </a:pPr>
              <a:r>
                <a:rPr lang="ru-RU" sz="867" dirty="0">
                  <a:solidFill>
                    <a:schemeClr val="tx1"/>
                  </a:solidFill>
                </a:rPr>
                <a:t>Продвигать инновационные подходы к тестированию, </a:t>
              </a:r>
              <a:r>
                <a:rPr lang="ru-RU" sz="867" dirty="0" err="1">
                  <a:solidFill>
                    <a:schemeClr val="tx1"/>
                  </a:solidFill>
                </a:rPr>
                <a:t>низкопороговые</a:t>
              </a:r>
              <a:r>
                <a:rPr lang="ru-RU" sz="867" dirty="0">
                  <a:solidFill>
                    <a:schemeClr val="tx1"/>
                  </a:solidFill>
                </a:rPr>
                <a:t> услуги по ДКТ, тестирование по инициативе медработников, тестирование на уровне сообществ и комплексное тестирование для повышения показателей </a:t>
              </a:r>
            </a:p>
            <a:p>
              <a:pPr indent="230712">
                <a:lnSpc>
                  <a:spcPts val="667"/>
                </a:lnSpc>
              </a:pPr>
              <a:r>
                <a:rPr lang="ru-RU" sz="867" dirty="0">
                  <a:solidFill>
                    <a:schemeClr val="tx1"/>
                  </a:solidFill>
                </a:rPr>
                <a:t>охвата </a:t>
              </a:r>
            </a:p>
          </p:txBody>
        </p:sp>
      </p:grpSp>
      <p:sp>
        <p:nvSpPr>
          <p:cNvPr id="183" name="Right Brace 182"/>
          <p:cNvSpPr/>
          <p:nvPr/>
        </p:nvSpPr>
        <p:spPr>
          <a:xfrm rot="5400000">
            <a:off x="6944389" y="2673705"/>
            <a:ext cx="112523" cy="1433031"/>
          </a:xfrm>
          <a:prstGeom prst="rightBrace">
            <a:avLst/>
          </a:prstGeom>
          <a:ln w="9525" cap="rnd">
            <a:solidFill>
              <a:srgbClr val="CD202C"/>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ru-RU" sz="2400"/>
          </a:p>
        </p:txBody>
      </p:sp>
      <p:grpSp>
        <p:nvGrpSpPr>
          <p:cNvPr id="10" name="Group 9"/>
          <p:cNvGrpSpPr/>
          <p:nvPr/>
        </p:nvGrpSpPr>
        <p:grpSpPr>
          <a:xfrm>
            <a:off x="52056" y="477250"/>
            <a:ext cx="12070701" cy="1927661"/>
            <a:chOff x="39042" y="357937"/>
            <a:chExt cx="9053026" cy="1445746"/>
          </a:xfrm>
        </p:grpSpPr>
        <p:sp>
          <p:nvSpPr>
            <p:cNvPr id="156" name="Rectangle 155"/>
            <p:cNvSpPr/>
            <p:nvPr/>
          </p:nvSpPr>
          <p:spPr>
            <a:xfrm>
              <a:off x="6335773" y="1483411"/>
              <a:ext cx="2743200" cy="316119"/>
            </a:xfrm>
            <a:prstGeom prst="rect">
              <a:avLst/>
            </a:prstGeom>
            <a:solidFill>
              <a:schemeClr val="bg1"/>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RU" sz="1400" b="1" dirty="0">
                  <a:solidFill>
                    <a:schemeClr val="tx1"/>
                  </a:solidFill>
                </a:rPr>
                <a:t>Отсутствие дискриминации</a:t>
              </a:r>
            </a:p>
          </p:txBody>
        </p:sp>
        <p:grpSp>
          <p:nvGrpSpPr>
            <p:cNvPr id="9" name="Group 8"/>
            <p:cNvGrpSpPr/>
            <p:nvPr/>
          </p:nvGrpSpPr>
          <p:grpSpPr>
            <a:xfrm>
              <a:off x="39042" y="357937"/>
              <a:ext cx="9053026" cy="1445746"/>
              <a:chOff x="39042" y="357937"/>
              <a:chExt cx="9053026" cy="1445746"/>
            </a:xfrm>
          </p:grpSpPr>
          <p:sp>
            <p:nvSpPr>
              <p:cNvPr id="155" name="Content Placeholder 2"/>
              <p:cNvSpPr txBox="1">
                <a:spLocks/>
              </p:cNvSpPr>
              <p:nvPr/>
            </p:nvSpPr>
            <p:spPr>
              <a:xfrm>
                <a:off x="44260" y="357937"/>
                <a:ext cx="9047808" cy="270317"/>
              </a:xfrm>
              <a:prstGeom prst="rect">
                <a:avLst/>
              </a:prstGeom>
              <a:solidFill>
                <a:srgbClr val="CD202C"/>
              </a:solidFill>
              <a:ln w="12700">
                <a:solidFill>
                  <a:srgbClr val="CD202C"/>
                </a:solidFill>
              </a:ln>
            </p:spPr>
            <p:txBody>
              <a:bodyPr vert="horz" lIns="0" tIns="0" rIns="0" bIns="60960" rtlCol="0" anchor="ctr">
                <a:normAutofit/>
              </a:bodyPr>
              <a:lstStyle>
                <a:lvl1pPr marL="0" indent="0" algn="l" defTabSz="457200" rtl="0" eaLnBrk="1" latinLnBrk="0" hangingPunct="1">
                  <a:lnSpc>
                    <a:spcPts val="1900"/>
                  </a:lnSpc>
                  <a:spcBef>
                    <a:spcPts val="0"/>
                  </a:spcBef>
                  <a:buFontTx/>
                  <a:buNone/>
                  <a:defRPr sz="1800" kern="1200" baseline="0">
                    <a:solidFill>
                      <a:schemeClr val="tx1"/>
                    </a:solidFill>
                    <a:latin typeface="+mn-lt"/>
                    <a:ea typeface="+mn-ea"/>
                    <a:cs typeface="+mn-cs"/>
                  </a:defRPr>
                </a:lvl1pPr>
                <a:lvl2pPr marL="0" indent="0" algn="l" defTabSz="457200" rtl="0" eaLnBrk="1" latinLnBrk="0" hangingPunct="1">
                  <a:lnSpc>
                    <a:spcPts val="1900"/>
                  </a:lnSpc>
                  <a:spcBef>
                    <a:spcPts val="0"/>
                  </a:spcBef>
                  <a:buFontTx/>
                  <a:buNone/>
                  <a:defRPr sz="1800" kern="1200">
                    <a:solidFill>
                      <a:schemeClr val="tx1">
                        <a:lumMod val="50000"/>
                        <a:lumOff val="50000"/>
                      </a:schemeClr>
                    </a:solidFill>
                    <a:latin typeface="Arial"/>
                    <a:ea typeface="+mn-ea"/>
                    <a:cs typeface="+mn-cs"/>
                  </a:defRPr>
                </a:lvl2pPr>
                <a:lvl3pPr marL="0" indent="0" algn="l" defTabSz="457200" rtl="0" eaLnBrk="1" latinLnBrk="0" hangingPunct="1">
                  <a:lnSpc>
                    <a:spcPts val="1700"/>
                  </a:lnSpc>
                  <a:spcBef>
                    <a:spcPts val="0"/>
                  </a:spcBef>
                  <a:buFontTx/>
                  <a:buNone/>
                  <a:defRPr sz="1600" kern="1200" baseline="0">
                    <a:solidFill>
                      <a:schemeClr val="tx1"/>
                    </a:solidFill>
                    <a:latin typeface="Arial"/>
                    <a:ea typeface="+mn-ea"/>
                    <a:cs typeface="+mn-cs"/>
                  </a:defRPr>
                </a:lvl3pPr>
                <a:lvl4pPr marL="262800" indent="-136800" algn="l" defTabSz="457200" rtl="0" eaLnBrk="1" latinLnBrk="0" hangingPunct="1">
                  <a:spcBef>
                    <a:spcPts val="0"/>
                  </a:spcBef>
                  <a:buFont typeface="Lucida Grande"/>
                  <a:buChar char="&gt;"/>
                  <a:defRPr sz="1600" kern="1200" baseline="0">
                    <a:solidFill>
                      <a:schemeClr val="tx1">
                        <a:lumMod val="50000"/>
                        <a:lumOff val="50000"/>
                      </a:schemeClr>
                    </a:solidFill>
                    <a:latin typeface="Arial"/>
                    <a:ea typeface="+mn-ea"/>
                    <a:cs typeface="+mn-cs"/>
                  </a:defRPr>
                </a:lvl4pPr>
                <a:lvl5pPr marL="457200" indent="-136800" algn="l" defTabSz="457200" rtl="0" eaLnBrk="1" latinLnBrk="0" hangingPunct="1">
                  <a:lnSpc>
                    <a:spcPts val="1400"/>
                  </a:lnSpc>
                  <a:spcBef>
                    <a:spcPts val="0"/>
                  </a:spcBef>
                  <a:buFont typeface="Arial"/>
                  <a:buChar char="–"/>
                  <a:defRPr sz="1200" kern="1200" baseline="0">
                    <a:solidFill>
                      <a:schemeClr val="tx1">
                        <a:lumMod val="50000"/>
                        <a:lumOff val="50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lgn="ctr" rtl="0"/>
                <a:r>
                  <a:rPr lang="ru-RU" sz="2000" b="1" dirty="0">
                    <a:solidFill>
                      <a:schemeClr val="bg1"/>
                    </a:solidFill>
                  </a:rPr>
                  <a:t>Стратегические приоритеты для региона ВЕЦА – ВИЧ/СПИД, 2020–2022 гг.</a:t>
                </a:r>
              </a:p>
            </p:txBody>
          </p:sp>
          <p:sp>
            <p:nvSpPr>
              <p:cNvPr id="158" name="Rectangle 157"/>
              <p:cNvSpPr/>
              <p:nvPr/>
            </p:nvSpPr>
            <p:spPr>
              <a:xfrm>
                <a:off x="388563" y="1483744"/>
                <a:ext cx="2743200" cy="317219"/>
              </a:xfrm>
              <a:prstGeom prst="rect">
                <a:avLst/>
              </a:prstGeom>
              <a:solidFill>
                <a:schemeClr val="bg1"/>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RU" sz="1400" b="1" dirty="0">
                    <a:solidFill>
                      <a:schemeClr val="tx1"/>
                    </a:solidFill>
                  </a:rPr>
                  <a:t>Сокращение распространенности ВИЧ на 90% по сравнению с 2010 г.</a:t>
                </a:r>
              </a:p>
            </p:txBody>
          </p:sp>
          <p:sp>
            <p:nvSpPr>
              <p:cNvPr id="159" name="Rectangle 158"/>
              <p:cNvSpPr/>
              <p:nvPr/>
            </p:nvSpPr>
            <p:spPr>
              <a:xfrm>
                <a:off x="389340" y="691208"/>
                <a:ext cx="8697512" cy="396249"/>
              </a:xfrm>
              <a:prstGeom prst="rect">
                <a:avLst/>
              </a:prstGeom>
              <a:solidFill>
                <a:srgbClr val="CD202C"/>
              </a:solidFill>
              <a:ln w="12700">
                <a:solidFill>
                  <a:srgbClr val="CD20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sz="1600" b="1" dirty="0">
                    <a:solidFill>
                      <a:schemeClr val="bg1"/>
                    </a:solidFill>
                  </a:rPr>
                  <a:t>Внести значительный и устойчивый вклад в стабилизацию и снижение заболеваемости ВИЧ и сократить смертность от ВИЧ в регионе </a:t>
                </a:r>
              </a:p>
            </p:txBody>
          </p:sp>
          <p:sp>
            <p:nvSpPr>
              <p:cNvPr id="160" name="Rectangle 159"/>
              <p:cNvSpPr/>
              <p:nvPr/>
            </p:nvSpPr>
            <p:spPr>
              <a:xfrm>
                <a:off x="3205467" y="1483643"/>
                <a:ext cx="2997977" cy="320040"/>
              </a:xfrm>
              <a:prstGeom prst="rect">
                <a:avLst/>
              </a:prstGeom>
              <a:solidFill>
                <a:schemeClr val="bg1"/>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RU" sz="1400" b="1" dirty="0">
                    <a:solidFill>
                      <a:schemeClr val="tx1"/>
                    </a:solidFill>
                  </a:rPr>
                  <a:t>Лечение в рамках целевого показателя </a:t>
                </a:r>
                <a:r>
                  <a:rPr lang="fr-CH" sz="1400" b="1" dirty="0">
                    <a:solidFill>
                      <a:schemeClr val="tx1"/>
                    </a:solidFill>
                  </a:rPr>
                  <a:t> </a:t>
                </a:r>
                <a:r>
                  <a:rPr lang="ru-RU" sz="1400" b="1" dirty="0">
                    <a:solidFill>
                      <a:schemeClr val="tx1"/>
                    </a:solidFill>
                  </a:rPr>
                  <a:t>90 - 90 - 90</a:t>
                </a:r>
              </a:p>
            </p:txBody>
          </p:sp>
          <p:sp>
            <p:nvSpPr>
              <p:cNvPr id="161" name="Rectangle 160"/>
              <p:cNvSpPr/>
              <p:nvPr/>
            </p:nvSpPr>
            <p:spPr>
              <a:xfrm>
                <a:off x="54063" y="1147194"/>
                <a:ext cx="284252" cy="647532"/>
              </a:xfrm>
              <a:prstGeom prst="rect">
                <a:avLst/>
              </a:prstGeom>
              <a:ln w="12700">
                <a:solidFill>
                  <a:srgbClr val="CD202C"/>
                </a:solidFill>
              </a:ln>
            </p:spPr>
            <p:style>
              <a:lnRef idx="2">
                <a:schemeClr val="accent2"/>
              </a:lnRef>
              <a:fillRef idx="1">
                <a:schemeClr val="lt1"/>
              </a:fillRef>
              <a:effectRef idx="0">
                <a:schemeClr val="accent2"/>
              </a:effectRef>
              <a:fontRef idx="minor">
                <a:schemeClr val="dk1"/>
              </a:fontRef>
            </p:style>
            <p:txBody>
              <a:bodyPr vert="vert270" rtlCol="0" anchor="ctr"/>
              <a:lstStyle/>
              <a:p>
                <a:pPr algn="ctr">
                  <a:lnSpc>
                    <a:spcPts val="933"/>
                  </a:lnSpc>
                </a:pPr>
                <a:r>
                  <a:rPr lang="ru-RU" sz="800" b="1" dirty="0"/>
                  <a:t>Ускорение мер борьбы с ВИЧ (2020 г.)</a:t>
                </a:r>
              </a:p>
            </p:txBody>
          </p:sp>
          <p:sp>
            <p:nvSpPr>
              <p:cNvPr id="162" name="Rectangle 161"/>
              <p:cNvSpPr/>
              <p:nvPr/>
            </p:nvSpPr>
            <p:spPr>
              <a:xfrm>
                <a:off x="39042" y="691208"/>
                <a:ext cx="284252" cy="396249"/>
              </a:xfrm>
              <a:prstGeom prst="rect">
                <a:avLst/>
              </a:prstGeom>
              <a:ln w="12700">
                <a:solidFill>
                  <a:srgbClr val="CD202C"/>
                </a:solidFill>
              </a:ln>
            </p:spPr>
            <p:style>
              <a:lnRef idx="2">
                <a:schemeClr val="accent2"/>
              </a:lnRef>
              <a:fillRef idx="1">
                <a:schemeClr val="lt1"/>
              </a:fillRef>
              <a:effectRef idx="0">
                <a:schemeClr val="accent2"/>
              </a:effectRef>
              <a:fontRef idx="minor">
                <a:schemeClr val="dk1"/>
              </a:fontRef>
            </p:style>
            <p:txBody>
              <a:bodyPr vert="vert270" rtlCol="0" anchor="ctr"/>
              <a:lstStyle/>
              <a:p>
                <a:pPr algn="ctr" rtl="0"/>
                <a:r>
                  <a:rPr lang="ru-RU" sz="933" b="1" dirty="0"/>
                  <a:t>Виде-</a:t>
                </a:r>
                <a:r>
                  <a:rPr lang="ru-RU" sz="933" b="1" dirty="0" err="1"/>
                  <a:t>ние</a:t>
                </a:r>
                <a:endParaRPr lang="ru-RU" sz="933" b="1" dirty="0"/>
              </a:p>
            </p:txBody>
          </p:sp>
          <p:sp>
            <p:nvSpPr>
              <p:cNvPr id="185" name="Rectangle 184"/>
              <p:cNvSpPr/>
              <p:nvPr/>
            </p:nvSpPr>
            <p:spPr>
              <a:xfrm>
                <a:off x="388563" y="1147193"/>
                <a:ext cx="8690410" cy="317219"/>
              </a:xfrm>
              <a:prstGeom prst="rect">
                <a:avLst/>
              </a:prstGeom>
              <a:solidFill>
                <a:schemeClr val="bg1"/>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RU" sz="1600" b="1">
                    <a:solidFill>
                      <a:schemeClr val="tx1"/>
                    </a:solidFill>
                  </a:rPr>
                  <a:t>Способствовать достижению целей стратегии по ускорению мер в области борьбы против ВИЧ</a:t>
                </a:r>
              </a:p>
            </p:txBody>
          </p:sp>
        </p:grpSp>
      </p:grpSp>
      <p:sp>
        <p:nvSpPr>
          <p:cNvPr id="65" name="Rectangle 64"/>
          <p:cNvSpPr/>
          <p:nvPr/>
        </p:nvSpPr>
        <p:spPr>
          <a:xfrm>
            <a:off x="526300" y="4918068"/>
            <a:ext cx="7751048" cy="316099"/>
          </a:xfrm>
          <a:prstGeom prst="rect">
            <a:avLst/>
          </a:prstGeom>
          <a:solidFill>
            <a:schemeClr val="bg1"/>
          </a:solidFill>
          <a:ln w="12700">
            <a:solidFill>
              <a:srgbClr val="CD202C"/>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RU" sz="1067" dirty="0">
                <a:solidFill>
                  <a:schemeClr val="tx1"/>
                </a:solidFill>
              </a:rPr>
              <a:t>Укреплять внутренний потенциал для закупки по доступным ценам фармацевтических препаратов и других медицинских изделий гарантированного качества</a:t>
            </a:r>
          </a:p>
        </p:txBody>
      </p:sp>
      <p:sp>
        <p:nvSpPr>
          <p:cNvPr id="66" name="Rectangle 65"/>
          <p:cNvSpPr/>
          <p:nvPr/>
        </p:nvSpPr>
        <p:spPr>
          <a:xfrm>
            <a:off x="7670401" y="5059611"/>
            <a:ext cx="606948" cy="177027"/>
          </a:xfrm>
          <a:prstGeom prst="rect">
            <a:avLst/>
          </a:prstGeom>
          <a:solidFill>
            <a:srgbClr val="00AE3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u-RU" sz="800" dirty="0">
                <a:solidFill>
                  <a:schemeClr val="bg1"/>
                </a:solidFill>
              </a:rPr>
              <a:t>ЖУССЗ</a:t>
            </a:r>
          </a:p>
        </p:txBody>
      </p:sp>
    </p:spTree>
    <p:extLst>
      <p:ext uri="{BB962C8B-B14F-4D97-AF65-F5344CB8AC3E}">
        <p14:creationId xmlns:p14="http://schemas.microsoft.com/office/powerpoint/2010/main" val="3906350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 name="Object 112" hidden="1"/>
          <p:cNvGraphicFramePr>
            <a:graphicFrameLocks noChangeAspect="1"/>
          </p:cNvGraphicFramePr>
          <p:nvPr>
            <p:custDataLst>
              <p:tags r:id="rId2"/>
            </p:custDataLs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5367"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2118" y="2118"/>
                        <a:ext cx="2117" cy="2117"/>
                      </a:xfrm>
                      <a:prstGeom prst="rect">
                        <a:avLst/>
                      </a:prstGeom>
                    </p:spPr>
                  </p:pic>
                </p:oleObj>
              </mc:Fallback>
            </mc:AlternateContent>
          </a:graphicData>
        </a:graphic>
      </p:graphicFrame>
      <p:cxnSp>
        <p:nvCxnSpPr>
          <p:cNvPr id="157" name="Straight Connector 156"/>
          <p:cNvCxnSpPr/>
          <p:nvPr/>
        </p:nvCxnSpPr>
        <p:spPr>
          <a:xfrm flipH="1">
            <a:off x="9240986" y="3211379"/>
            <a:ext cx="4129" cy="269303"/>
          </a:xfrm>
          <a:prstGeom prst="line">
            <a:avLst/>
          </a:prstGeom>
          <a:ln w="9525" cap="rnd">
            <a:solidFill>
              <a:srgbClr val="0055AA"/>
            </a:solidFill>
            <a:prstDash val="solid"/>
            <a:roun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3396034" y="3216949"/>
            <a:ext cx="4129" cy="269303"/>
          </a:xfrm>
          <a:prstGeom prst="line">
            <a:avLst/>
          </a:prstGeom>
          <a:ln w="9525" cap="rnd">
            <a:solidFill>
              <a:srgbClr val="0055AA"/>
            </a:solidFill>
            <a:prstDash val="solid"/>
            <a:round/>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6385027" y="2503236"/>
            <a:ext cx="5730240" cy="780288"/>
          </a:xfrm>
          <a:prstGeom prst="rect">
            <a:avLst/>
          </a:prstGeom>
          <a:solidFill>
            <a:srgbClr val="BFD4EA"/>
          </a:solidFill>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rtl="0"/>
            <a:r>
              <a:rPr lang="ru-RU" sz="1400" b="1" spc="-13" dirty="0">
                <a:solidFill>
                  <a:schemeClr val="tx1"/>
                </a:solidFill>
              </a:rPr>
              <a:t>Усовершенствовать систему направления на лечение и быстро повысить показатели успешности лечения туберкулеза</a:t>
            </a:r>
            <a:r>
              <a:rPr lang="ru-RU" sz="1400" b="1" dirty="0">
                <a:solidFill>
                  <a:schemeClr val="tx1"/>
                </a:solidFill>
              </a:rPr>
              <a:t> с особым вниманием на РУ/МЛУ-ТБ</a:t>
            </a:r>
          </a:p>
        </p:txBody>
      </p:sp>
      <p:sp>
        <p:nvSpPr>
          <p:cNvPr id="82" name="Rectangle 81"/>
          <p:cNvSpPr/>
          <p:nvPr/>
        </p:nvSpPr>
        <p:spPr>
          <a:xfrm>
            <a:off x="530825" y="2511788"/>
            <a:ext cx="5730240" cy="780288"/>
          </a:xfrm>
          <a:prstGeom prst="rect">
            <a:avLst/>
          </a:prstGeom>
          <a:solidFill>
            <a:srgbClr val="BFD4EA"/>
          </a:solidFill>
          <a:ln w="1270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rtl="0"/>
            <a:r>
              <a:rPr lang="ru-RU" sz="1400" b="1" dirty="0">
                <a:solidFill>
                  <a:schemeClr val="tx1"/>
                </a:solidFill>
              </a:rPr>
              <a:t>Расширить доступ к своевременной и качественной диагностике туберкулеза с особым вниманием на РУ/МЛУ-ТБ </a:t>
            </a:r>
          </a:p>
        </p:txBody>
      </p:sp>
      <p:sp>
        <p:nvSpPr>
          <p:cNvPr id="83" name="Rectangle 82"/>
          <p:cNvSpPr/>
          <p:nvPr/>
        </p:nvSpPr>
        <p:spPr>
          <a:xfrm>
            <a:off x="55074" y="3410586"/>
            <a:ext cx="378500" cy="1960175"/>
          </a:xfrm>
          <a:prstGeom prst="rect">
            <a:avLst/>
          </a:prstGeom>
          <a:ln w="12700">
            <a:solidFill>
              <a:srgbClr val="0055AA"/>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rtl="0"/>
            <a:r>
              <a:rPr lang="ru-RU" sz="1067" b="1" dirty="0"/>
              <a:t>Приоритетные мероприятия</a:t>
            </a:r>
          </a:p>
        </p:txBody>
      </p:sp>
      <p:sp>
        <p:nvSpPr>
          <p:cNvPr id="86" name="Rectangle 85"/>
          <p:cNvSpPr/>
          <p:nvPr/>
        </p:nvSpPr>
        <p:spPr>
          <a:xfrm>
            <a:off x="56755" y="2471038"/>
            <a:ext cx="384867" cy="830367"/>
          </a:xfrm>
          <a:prstGeom prst="rect">
            <a:avLst/>
          </a:prstGeom>
          <a:ln w="12700">
            <a:solidFill>
              <a:srgbClr val="0055AA"/>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rtl="0"/>
            <a:r>
              <a:rPr lang="ru-RU" sz="933" b="1" dirty="0" err="1"/>
              <a:t>Стратегич</a:t>
            </a:r>
            <a:r>
              <a:rPr lang="ru-RU" sz="933" b="1" dirty="0"/>
              <a:t>. приоритеты</a:t>
            </a:r>
          </a:p>
        </p:txBody>
      </p:sp>
      <p:sp>
        <p:nvSpPr>
          <p:cNvPr id="89" name="Rectangle 88"/>
          <p:cNvSpPr/>
          <p:nvPr/>
        </p:nvSpPr>
        <p:spPr>
          <a:xfrm>
            <a:off x="522465" y="3887409"/>
            <a:ext cx="1828800" cy="1137815"/>
          </a:xfrm>
          <a:prstGeom prst="rect">
            <a:avLst/>
          </a:prstGeom>
          <a:solidFill>
            <a:schemeClr val="bg1"/>
          </a:solidFill>
          <a:ln w="12700">
            <a:solidFill>
              <a:srgbClr val="0055AA"/>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RU" sz="933">
                <a:solidFill>
                  <a:srgbClr val="575757"/>
                </a:solidFill>
              </a:rPr>
              <a:t>Поддержать дальнейшее внедрение быстрых молекулярных тестов в соответствии с международными рекомендациями</a:t>
            </a:r>
          </a:p>
        </p:txBody>
      </p:sp>
      <p:sp>
        <p:nvSpPr>
          <p:cNvPr id="90" name="Rectangle 89"/>
          <p:cNvSpPr/>
          <p:nvPr/>
        </p:nvSpPr>
        <p:spPr>
          <a:xfrm>
            <a:off x="8305267" y="3881767"/>
            <a:ext cx="1889760" cy="551021"/>
          </a:xfrm>
          <a:prstGeom prst="rect">
            <a:avLst/>
          </a:prstGeom>
          <a:solidFill>
            <a:schemeClr val="bg1"/>
          </a:solidFill>
          <a:ln w="12700">
            <a:solidFill>
              <a:srgbClr val="0055AA"/>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ru-RU" sz="933" dirty="0">
              <a:solidFill>
                <a:srgbClr val="575757"/>
              </a:solidFill>
            </a:endParaRPr>
          </a:p>
        </p:txBody>
      </p:sp>
      <p:sp>
        <p:nvSpPr>
          <p:cNvPr id="92" name="Rectangle 91"/>
          <p:cNvSpPr/>
          <p:nvPr/>
        </p:nvSpPr>
        <p:spPr>
          <a:xfrm>
            <a:off x="6363173" y="3887408"/>
            <a:ext cx="1889760" cy="553728"/>
          </a:xfrm>
          <a:prstGeom prst="rect">
            <a:avLst/>
          </a:prstGeom>
          <a:solidFill>
            <a:schemeClr val="bg1"/>
          </a:solidFill>
          <a:ln w="12700">
            <a:solidFill>
              <a:srgbClr val="005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800"/>
              </a:lnSpc>
            </a:pPr>
            <a:r>
              <a:rPr lang="ru-RU" sz="800" dirty="0">
                <a:solidFill>
                  <a:srgbClr val="575757"/>
                </a:solidFill>
              </a:rPr>
              <a:t>Расширить доступ к качественным противотуберкулезным препаратам первой и второй линий, включая новые и перепрофилированные лекарства</a:t>
            </a:r>
            <a:endParaRPr lang="ru-RU" sz="800" b="1" dirty="0">
              <a:solidFill>
                <a:srgbClr val="575757"/>
              </a:solidFill>
            </a:endParaRPr>
          </a:p>
        </p:txBody>
      </p:sp>
      <p:sp>
        <p:nvSpPr>
          <p:cNvPr id="93" name="Rectangle 92"/>
          <p:cNvSpPr/>
          <p:nvPr/>
        </p:nvSpPr>
        <p:spPr>
          <a:xfrm>
            <a:off x="10235816" y="3887349"/>
            <a:ext cx="1889760" cy="829699"/>
          </a:xfrm>
          <a:prstGeom prst="rect">
            <a:avLst/>
          </a:prstGeom>
          <a:solidFill>
            <a:schemeClr val="bg1"/>
          </a:solidFill>
          <a:ln w="12700">
            <a:solidFill>
              <a:srgbClr val="0055AA"/>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ru-RU" sz="933" dirty="0">
              <a:solidFill>
                <a:srgbClr val="575757"/>
              </a:solidFill>
            </a:endParaRPr>
          </a:p>
        </p:txBody>
      </p:sp>
      <p:sp>
        <p:nvSpPr>
          <p:cNvPr id="95" name="Rectangle 94"/>
          <p:cNvSpPr/>
          <p:nvPr/>
        </p:nvSpPr>
        <p:spPr>
          <a:xfrm>
            <a:off x="2459745" y="3848861"/>
            <a:ext cx="1828800" cy="1153535"/>
          </a:xfrm>
          <a:prstGeom prst="rect">
            <a:avLst/>
          </a:prstGeom>
          <a:solidFill>
            <a:schemeClr val="bg1"/>
          </a:solidFill>
          <a:ln w="12700">
            <a:solidFill>
              <a:srgbClr val="005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933"/>
              </a:lnSpc>
            </a:pPr>
            <a:r>
              <a:rPr lang="ru-RU" sz="933" dirty="0">
                <a:solidFill>
                  <a:srgbClr val="575757"/>
                </a:solidFill>
              </a:rPr>
              <a:t>Поддержать меры по укреплению лабораторий на основе надежных общенациональных оценок лабораторий и стратегий с особым вниманием на получение профилей  резистентности во всем регионе </a:t>
            </a:r>
          </a:p>
        </p:txBody>
      </p:sp>
      <p:sp>
        <p:nvSpPr>
          <p:cNvPr id="96" name="Rectangle 95"/>
          <p:cNvSpPr/>
          <p:nvPr/>
        </p:nvSpPr>
        <p:spPr>
          <a:xfrm>
            <a:off x="6372469" y="4495192"/>
            <a:ext cx="1889760" cy="546043"/>
          </a:xfrm>
          <a:prstGeom prst="rect">
            <a:avLst/>
          </a:prstGeom>
          <a:solidFill>
            <a:schemeClr val="bg1"/>
          </a:solidFill>
          <a:ln w="12700">
            <a:solidFill>
              <a:srgbClr val="0055AA"/>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ru-RU" sz="933" b="1" dirty="0">
              <a:solidFill>
                <a:srgbClr val="575757"/>
              </a:solidFill>
            </a:endParaRPr>
          </a:p>
        </p:txBody>
      </p:sp>
      <p:sp>
        <p:nvSpPr>
          <p:cNvPr id="98" name="Rectangle 97"/>
          <p:cNvSpPr/>
          <p:nvPr/>
        </p:nvSpPr>
        <p:spPr>
          <a:xfrm>
            <a:off x="10238070" y="4764421"/>
            <a:ext cx="1885253" cy="627668"/>
          </a:xfrm>
          <a:prstGeom prst="rect">
            <a:avLst/>
          </a:prstGeom>
          <a:ln w="12700">
            <a:solidFill>
              <a:srgbClr val="0055AA"/>
            </a:solidFill>
          </a:ln>
        </p:spPr>
        <p:style>
          <a:lnRef idx="2">
            <a:schemeClr val="accent6"/>
          </a:lnRef>
          <a:fillRef idx="1">
            <a:schemeClr val="lt1"/>
          </a:fillRef>
          <a:effectRef idx="0">
            <a:schemeClr val="accent6"/>
          </a:effectRef>
          <a:fontRef idx="minor">
            <a:schemeClr val="dk1"/>
          </a:fontRef>
        </p:style>
        <p:txBody>
          <a:bodyPr rtlCol="0" anchor="ctr"/>
          <a:lstStyle/>
          <a:p>
            <a:endParaRPr lang="ru-RU" sz="933" dirty="0">
              <a:solidFill>
                <a:srgbClr val="575757"/>
              </a:solidFill>
            </a:endParaRPr>
          </a:p>
        </p:txBody>
      </p:sp>
      <p:sp>
        <p:nvSpPr>
          <p:cNvPr id="99" name="Rectangle 98"/>
          <p:cNvSpPr/>
          <p:nvPr/>
        </p:nvSpPr>
        <p:spPr>
          <a:xfrm>
            <a:off x="522341" y="3409880"/>
            <a:ext cx="1828800" cy="426720"/>
          </a:xfrm>
          <a:prstGeom prst="rect">
            <a:avLst/>
          </a:prstGeom>
          <a:ln w="12700">
            <a:solidFill>
              <a:srgbClr val="0055AA"/>
            </a:solidFill>
          </a:ln>
        </p:spPr>
        <p:style>
          <a:lnRef idx="2">
            <a:schemeClr val="accent6"/>
          </a:lnRef>
          <a:fillRef idx="1">
            <a:schemeClr val="lt1"/>
          </a:fillRef>
          <a:effectRef idx="0">
            <a:schemeClr val="accent6"/>
          </a:effectRef>
          <a:fontRef idx="minor">
            <a:schemeClr val="dk1"/>
          </a:fontRef>
        </p:style>
        <p:txBody>
          <a:bodyPr rtlCol="0" anchor="ctr"/>
          <a:lstStyle/>
          <a:p>
            <a:pPr algn="ctr" rtl="0"/>
            <a:r>
              <a:rPr lang="ru-RU" sz="933">
                <a:solidFill>
                  <a:srgbClr val="575757"/>
                </a:solidFill>
              </a:rPr>
              <a:t>Усовершенствовать методы быстрой диагностики </a:t>
            </a:r>
          </a:p>
        </p:txBody>
      </p:sp>
      <p:sp>
        <p:nvSpPr>
          <p:cNvPr id="100" name="Rectangle 99"/>
          <p:cNvSpPr/>
          <p:nvPr/>
        </p:nvSpPr>
        <p:spPr>
          <a:xfrm>
            <a:off x="2474055" y="3419775"/>
            <a:ext cx="1831935" cy="426720"/>
          </a:xfrm>
          <a:prstGeom prst="rect">
            <a:avLst/>
          </a:prstGeom>
          <a:ln w="12700">
            <a:solidFill>
              <a:srgbClr val="0055AA"/>
            </a:solidFill>
          </a:ln>
        </p:spPr>
        <p:style>
          <a:lnRef idx="2">
            <a:schemeClr val="accent6"/>
          </a:lnRef>
          <a:fillRef idx="1">
            <a:schemeClr val="lt1"/>
          </a:fillRef>
          <a:effectRef idx="0">
            <a:schemeClr val="accent6"/>
          </a:effectRef>
          <a:fontRef idx="minor">
            <a:schemeClr val="dk1"/>
          </a:fontRef>
        </p:style>
        <p:txBody>
          <a:bodyPr rtlCol="0" anchor="ctr"/>
          <a:lstStyle/>
          <a:p>
            <a:pPr algn="ctr" rtl="0"/>
            <a:r>
              <a:rPr lang="ru-RU" sz="933" dirty="0">
                <a:solidFill>
                  <a:srgbClr val="575757"/>
                </a:solidFill>
              </a:rPr>
              <a:t>Оценить и укрепить лабораторный потенциал</a:t>
            </a:r>
          </a:p>
        </p:txBody>
      </p:sp>
      <p:sp>
        <p:nvSpPr>
          <p:cNvPr id="101" name="Rectangle 100"/>
          <p:cNvSpPr/>
          <p:nvPr/>
        </p:nvSpPr>
        <p:spPr>
          <a:xfrm>
            <a:off x="4350616" y="3363612"/>
            <a:ext cx="1964100" cy="548999"/>
          </a:xfrm>
          <a:prstGeom prst="rect">
            <a:avLst/>
          </a:prstGeom>
          <a:ln w="12700">
            <a:solidFill>
              <a:srgbClr val="0055AA"/>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533"/>
              </a:lnSpc>
            </a:pPr>
            <a:r>
              <a:rPr lang="ru-RU" sz="800" dirty="0" smtClean="0">
                <a:solidFill>
                  <a:srgbClr val="575757"/>
                </a:solidFill>
              </a:rPr>
              <a:t>Активизировать усилия по выявлению и включению групп населения, подверженных высокому риску, в систему лечения и профилактической терапии</a:t>
            </a:r>
            <a:endParaRPr lang="ru-RU" sz="800" dirty="0">
              <a:solidFill>
                <a:srgbClr val="575757"/>
              </a:solidFill>
            </a:endParaRPr>
          </a:p>
        </p:txBody>
      </p:sp>
      <p:sp>
        <p:nvSpPr>
          <p:cNvPr id="102" name="Rectangle 101"/>
          <p:cNvSpPr/>
          <p:nvPr/>
        </p:nvSpPr>
        <p:spPr>
          <a:xfrm>
            <a:off x="6370883" y="3411719"/>
            <a:ext cx="1889760" cy="426720"/>
          </a:xfrm>
          <a:prstGeom prst="rect">
            <a:avLst/>
          </a:prstGeom>
          <a:ln w="12700">
            <a:solidFill>
              <a:srgbClr val="0055AA"/>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800"/>
              </a:lnSpc>
            </a:pPr>
            <a:r>
              <a:rPr lang="ru-RU" sz="800" dirty="0">
                <a:solidFill>
                  <a:srgbClr val="575757"/>
                </a:solidFill>
              </a:rPr>
              <a:t>Обеспечить непрерывное снабжение противотуберкулезными препаратами</a:t>
            </a:r>
          </a:p>
        </p:txBody>
      </p:sp>
      <p:sp>
        <p:nvSpPr>
          <p:cNvPr id="103" name="Rectangle 102"/>
          <p:cNvSpPr/>
          <p:nvPr/>
        </p:nvSpPr>
        <p:spPr>
          <a:xfrm>
            <a:off x="10243770" y="3405337"/>
            <a:ext cx="1871447" cy="426720"/>
          </a:xfrm>
          <a:prstGeom prst="rect">
            <a:avLst/>
          </a:prstGeom>
          <a:ln w="12700">
            <a:solidFill>
              <a:srgbClr val="0055AA"/>
            </a:solidFill>
          </a:ln>
        </p:spPr>
        <p:style>
          <a:lnRef idx="2">
            <a:schemeClr val="accent6"/>
          </a:lnRef>
          <a:fillRef idx="1">
            <a:schemeClr val="lt1"/>
          </a:fillRef>
          <a:effectRef idx="0">
            <a:schemeClr val="accent6"/>
          </a:effectRef>
          <a:fontRef idx="minor">
            <a:schemeClr val="dk1"/>
          </a:fontRef>
        </p:style>
        <p:txBody>
          <a:bodyPr rtlCol="0" anchor="ctr"/>
          <a:lstStyle/>
          <a:p>
            <a:pPr algn="ctr" rtl="0"/>
            <a:r>
              <a:rPr lang="ru-RU" sz="800" dirty="0">
                <a:solidFill>
                  <a:srgbClr val="575757"/>
                </a:solidFill>
              </a:rPr>
              <a:t>Укрепить приверженность лечению, особенно среди пациентов с РУ/МЛУ-ТБ</a:t>
            </a:r>
          </a:p>
        </p:txBody>
      </p:sp>
      <p:sp>
        <p:nvSpPr>
          <p:cNvPr id="104" name="Rectangle 103"/>
          <p:cNvSpPr/>
          <p:nvPr/>
        </p:nvSpPr>
        <p:spPr>
          <a:xfrm>
            <a:off x="8305268" y="3416691"/>
            <a:ext cx="1889760" cy="426720"/>
          </a:xfrm>
          <a:prstGeom prst="rect">
            <a:avLst/>
          </a:prstGeom>
          <a:ln w="12700">
            <a:solidFill>
              <a:srgbClr val="0055AA"/>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667"/>
              </a:lnSpc>
            </a:pPr>
            <a:r>
              <a:rPr lang="ru-RU" sz="800" dirty="0">
                <a:solidFill>
                  <a:srgbClr val="575757"/>
                </a:solidFill>
              </a:rPr>
              <a:t>Укрепить потенциал в области клинического лечения туберкулеза с особым вниманием на РУ/МЛУ-ТБ</a:t>
            </a:r>
          </a:p>
        </p:txBody>
      </p:sp>
      <p:cxnSp>
        <p:nvCxnSpPr>
          <p:cNvPr id="110" name="Straight Connector 109"/>
          <p:cNvCxnSpPr>
            <a:stCxn id="81" idx="2"/>
          </p:cNvCxnSpPr>
          <p:nvPr/>
        </p:nvCxnSpPr>
        <p:spPr>
          <a:xfrm>
            <a:off x="9250147" y="3283525"/>
            <a:ext cx="4228" cy="13601"/>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22" name="Elbow Connector 121"/>
          <p:cNvCxnSpPr>
            <a:cxnSpLocks/>
            <a:endCxn id="81" idx="0"/>
          </p:cNvCxnSpPr>
          <p:nvPr/>
        </p:nvCxnSpPr>
        <p:spPr>
          <a:xfrm flipV="1">
            <a:off x="3404538" y="2503236"/>
            <a:ext cx="5845609" cy="12947"/>
          </a:xfrm>
          <a:prstGeom prst="bentConnector4">
            <a:avLst>
              <a:gd name="adj1" fmla="val 25493"/>
              <a:gd name="adj2" fmla="val 2454274"/>
            </a:avLst>
          </a:prstGeom>
          <a:ln w="9525">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23" name="Elbow Connector 122"/>
          <p:cNvCxnSpPr/>
          <p:nvPr/>
        </p:nvCxnSpPr>
        <p:spPr>
          <a:xfrm rot="5400000" flipH="1" flipV="1">
            <a:off x="6339721" y="-1564667"/>
            <a:ext cx="3569" cy="7642304"/>
          </a:xfrm>
          <a:prstGeom prst="bentConnector3">
            <a:avLst>
              <a:gd name="adj1" fmla="val -4981322"/>
            </a:avLst>
          </a:prstGeom>
          <a:ln w="9525">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6319055" y="2271920"/>
            <a:ext cx="0" cy="166481"/>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0" y="-17585"/>
            <a:ext cx="12192000" cy="477805"/>
          </a:xfrm>
          <a:prstGeom prst="rect">
            <a:avLst/>
          </a:prstGeom>
          <a:solidFill>
            <a:srgbClr val="25B17F"/>
          </a:solidFill>
        </p:spPr>
        <p:txBody>
          <a:bodyPr vert="horz" wrap="square" lIns="0" tIns="72000" rIns="0" bIns="72000" rtlCol="0" anchor="t">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a:lstStyle>
          <a:p>
            <a:pPr algn="l" rtl="0"/>
            <a:r>
              <a:rPr lang="ru-RU" b="1" dirty="0">
                <a:solidFill>
                  <a:prstClr val="white"/>
                </a:solidFill>
              </a:rPr>
              <a:t> </a:t>
            </a:r>
            <a:r>
              <a:rPr lang="ru-RU" b="1" dirty="0">
                <a:solidFill>
                  <a:schemeClr val="bg1"/>
                </a:solidFill>
              </a:rPr>
              <a:t>Региональные приоритеты для ВЕЦА – Туберкулез</a:t>
            </a:r>
          </a:p>
        </p:txBody>
      </p:sp>
      <p:sp>
        <p:nvSpPr>
          <p:cNvPr id="49" name="Content Placeholder 2"/>
          <p:cNvSpPr txBox="1">
            <a:spLocks/>
          </p:cNvSpPr>
          <p:nvPr/>
        </p:nvSpPr>
        <p:spPr>
          <a:xfrm>
            <a:off x="63500" y="501340"/>
            <a:ext cx="12070080" cy="365760"/>
          </a:xfrm>
          <a:prstGeom prst="rect">
            <a:avLst/>
          </a:prstGeom>
          <a:solidFill>
            <a:srgbClr val="0055AA"/>
          </a:solidFill>
        </p:spPr>
        <p:txBody>
          <a:bodyPr vert="horz" lIns="0" tIns="0" rIns="0" bIns="60960" rtlCol="0" anchor="ctr">
            <a:normAutofit/>
          </a:bodyPr>
          <a:lstStyle>
            <a:lvl1pPr marL="0" indent="0" algn="l" defTabSz="457200" rtl="0" eaLnBrk="1" latinLnBrk="0" hangingPunct="1">
              <a:lnSpc>
                <a:spcPts val="1900"/>
              </a:lnSpc>
              <a:spcBef>
                <a:spcPts val="0"/>
              </a:spcBef>
              <a:buFontTx/>
              <a:buNone/>
              <a:defRPr sz="1800" kern="1200" baseline="0">
                <a:solidFill>
                  <a:schemeClr val="tx1"/>
                </a:solidFill>
                <a:latin typeface="+mn-lt"/>
                <a:ea typeface="+mn-ea"/>
                <a:cs typeface="+mn-cs"/>
              </a:defRPr>
            </a:lvl1pPr>
            <a:lvl2pPr marL="0" indent="0" algn="l" defTabSz="457200" rtl="0" eaLnBrk="1" latinLnBrk="0" hangingPunct="1">
              <a:lnSpc>
                <a:spcPts val="1900"/>
              </a:lnSpc>
              <a:spcBef>
                <a:spcPts val="0"/>
              </a:spcBef>
              <a:buFontTx/>
              <a:buNone/>
              <a:defRPr sz="1800" kern="1200">
                <a:solidFill>
                  <a:schemeClr val="tx1">
                    <a:lumMod val="50000"/>
                    <a:lumOff val="50000"/>
                  </a:schemeClr>
                </a:solidFill>
                <a:latin typeface="Arial"/>
                <a:ea typeface="+mn-ea"/>
                <a:cs typeface="+mn-cs"/>
              </a:defRPr>
            </a:lvl2pPr>
            <a:lvl3pPr marL="0" indent="0" algn="l" defTabSz="457200" rtl="0" eaLnBrk="1" latinLnBrk="0" hangingPunct="1">
              <a:lnSpc>
                <a:spcPts val="1700"/>
              </a:lnSpc>
              <a:spcBef>
                <a:spcPts val="0"/>
              </a:spcBef>
              <a:buFontTx/>
              <a:buNone/>
              <a:defRPr sz="1600" kern="1200" baseline="0">
                <a:solidFill>
                  <a:schemeClr val="tx1"/>
                </a:solidFill>
                <a:latin typeface="Arial"/>
                <a:ea typeface="+mn-ea"/>
                <a:cs typeface="+mn-cs"/>
              </a:defRPr>
            </a:lvl3pPr>
            <a:lvl4pPr marL="262800" indent="-136800" algn="l" defTabSz="457200" rtl="0" eaLnBrk="1" latinLnBrk="0" hangingPunct="1">
              <a:spcBef>
                <a:spcPts val="0"/>
              </a:spcBef>
              <a:buFont typeface="Lucida Grande"/>
              <a:buChar char="&gt;"/>
              <a:defRPr sz="1600" kern="1200" baseline="0">
                <a:solidFill>
                  <a:schemeClr val="tx1">
                    <a:lumMod val="50000"/>
                    <a:lumOff val="50000"/>
                  </a:schemeClr>
                </a:solidFill>
                <a:latin typeface="Arial"/>
                <a:ea typeface="+mn-ea"/>
                <a:cs typeface="+mn-cs"/>
              </a:defRPr>
            </a:lvl4pPr>
            <a:lvl5pPr marL="457200" indent="-136800" algn="l" defTabSz="457200" rtl="0" eaLnBrk="1" latinLnBrk="0" hangingPunct="1">
              <a:lnSpc>
                <a:spcPts val="1400"/>
              </a:lnSpc>
              <a:spcBef>
                <a:spcPts val="0"/>
              </a:spcBef>
              <a:buFont typeface="Arial"/>
              <a:buChar char="–"/>
              <a:defRPr sz="1200" kern="1200" baseline="0">
                <a:solidFill>
                  <a:schemeClr val="tx1">
                    <a:lumMod val="50000"/>
                    <a:lumOff val="50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lgn="ctr" rtl="0"/>
            <a:r>
              <a:rPr lang="ru-RU" sz="2000" b="1" dirty="0">
                <a:solidFill>
                  <a:schemeClr val="bg1"/>
                </a:solidFill>
              </a:rPr>
              <a:t>Стратегические приоритеты для региона ВЕЦА – Туберкулез (2020–2022 гг.)</a:t>
            </a:r>
          </a:p>
        </p:txBody>
      </p:sp>
      <p:sp>
        <p:nvSpPr>
          <p:cNvPr id="51" name="Rectangle 50"/>
          <p:cNvSpPr/>
          <p:nvPr/>
        </p:nvSpPr>
        <p:spPr>
          <a:xfrm>
            <a:off x="528520" y="6103588"/>
            <a:ext cx="11594592" cy="280416"/>
          </a:xfrm>
          <a:prstGeom prst="rect">
            <a:avLst/>
          </a:prstGeom>
          <a:solidFill>
            <a:schemeClr val="bg1"/>
          </a:solidFill>
          <a:ln w="12700">
            <a:solidFill>
              <a:srgbClr val="0055AA"/>
            </a:solidFill>
          </a:ln>
        </p:spPr>
        <p:style>
          <a:lnRef idx="1">
            <a:schemeClr val="accent1"/>
          </a:lnRef>
          <a:fillRef idx="2">
            <a:schemeClr val="accent1"/>
          </a:fillRef>
          <a:effectRef idx="1">
            <a:schemeClr val="accent1"/>
          </a:effectRef>
          <a:fontRef idx="minor">
            <a:schemeClr val="dk1"/>
          </a:fontRef>
        </p:style>
        <p:txBody>
          <a:bodyPr rtlCol="0" anchor="ctr"/>
          <a:lstStyle/>
          <a:p>
            <a:pPr algn="ctr" rtl="0"/>
            <a:r>
              <a:rPr lang="ru-RU" sz="1067" dirty="0">
                <a:solidFill>
                  <a:srgbClr val="575757"/>
                </a:solidFill>
                <a:highlight>
                  <a:srgbClr val="FFFF00"/>
                </a:highlight>
              </a:rPr>
              <a:t>Способствовать вовлечению гражданского общества, сообществ</a:t>
            </a:r>
            <a:r>
              <a:rPr lang="ru-RU" sz="1067" dirty="0">
                <a:solidFill>
                  <a:srgbClr val="575757"/>
                </a:solidFill>
              </a:rPr>
              <a:t>, частного сектора и других поставщиков услуг в борьбу с туберкулезом </a:t>
            </a:r>
          </a:p>
        </p:txBody>
      </p:sp>
      <p:sp>
        <p:nvSpPr>
          <p:cNvPr id="52" name="Rectangle 51"/>
          <p:cNvSpPr/>
          <p:nvPr/>
        </p:nvSpPr>
        <p:spPr>
          <a:xfrm>
            <a:off x="522343" y="5801357"/>
            <a:ext cx="11594592" cy="280416"/>
          </a:xfrm>
          <a:prstGeom prst="rect">
            <a:avLst/>
          </a:prstGeom>
          <a:solidFill>
            <a:schemeClr val="bg1"/>
          </a:solidFill>
          <a:ln w="12700">
            <a:solidFill>
              <a:srgbClr val="0055AA"/>
            </a:solidFill>
          </a:ln>
        </p:spPr>
        <p:style>
          <a:lnRef idx="1">
            <a:schemeClr val="accent1"/>
          </a:lnRef>
          <a:fillRef idx="2">
            <a:schemeClr val="accent1"/>
          </a:fillRef>
          <a:effectRef idx="1">
            <a:schemeClr val="accent1"/>
          </a:effectRef>
          <a:fontRef idx="minor">
            <a:schemeClr val="dk1"/>
          </a:fontRef>
        </p:style>
        <p:txBody>
          <a:bodyPr rtlCol="0" anchor="ctr"/>
          <a:lstStyle/>
          <a:p>
            <a:pPr algn="ctr" rtl="0"/>
            <a:r>
              <a:rPr lang="ru-RU" sz="1067" dirty="0">
                <a:solidFill>
                  <a:srgbClr val="575757"/>
                </a:solidFill>
              </a:rPr>
              <a:t>Поощрять и стимулировать государственное финансирование и принятие ответственности за финансирование мероприятий, поддерживаемых Глобальным фондом</a:t>
            </a:r>
          </a:p>
        </p:txBody>
      </p:sp>
      <p:sp>
        <p:nvSpPr>
          <p:cNvPr id="53" name="Rectangle 52"/>
          <p:cNvSpPr/>
          <p:nvPr/>
        </p:nvSpPr>
        <p:spPr>
          <a:xfrm>
            <a:off x="68889" y="5490942"/>
            <a:ext cx="378500" cy="1225295"/>
          </a:xfrm>
          <a:prstGeom prst="rect">
            <a:avLst/>
          </a:prstGeom>
          <a:ln w="12700">
            <a:solidFill>
              <a:srgbClr val="0055AA"/>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a:lnSpc>
                <a:spcPts val="933"/>
              </a:lnSpc>
            </a:pPr>
            <a:r>
              <a:rPr lang="ru-RU" sz="1067" b="1" dirty="0"/>
              <a:t>Приоритеты в обеспечении устойчивости</a:t>
            </a:r>
          </a:p>
        </p:txBody>
      </p:sp>
      <p:grpSp>
        <p:nvGrpSpPr>
          <p:cNvPr id="54" name="Group 53"/>
          <p:cNvGrpSpPr/>
          <p:nvPr/>
        </p:nvGrpSpPr>
        <p:grpSpPr>
          <a:xfrm>
            <a:off x="68888" y="899717"/>
            <a:ext cx="12056531" cy="1483744"/>
            <a:chOff x="51666" y="519047"/>
            <a:chExt cx="9042398" cy="1242798"/>
          </a:xfrm>
        </p:grpSpPr>
        <p:sp>
          <p:nvSpPr>
            <p:cNvPr id="58" name="Rectangle 57"/>
            <p:cNvSpPr/>
            <p:nvPr/>
          </p:nvSpPr>
          <p:spPr>
            <a:xfrm>
              <a:off x="393849" y="1377619"/>
              <a:ext cx="2834640" cy="357425"/>
            </a:xfrm>
            <a:prstGeom prst="rect">
              <a:avLst/>
            </a:prstGeom>
            <a:solidFill>
              <a:schemeClr val="bg1"/>
            </a:solidFill>
            <a:ln w="127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RU" sz="1467" b="1" dirty="0">
                  <a:solidFill>
                    <a:srgbClr val="575757"/>
                  </a:solidFill>
                </a:rPr>
                <a:t>Снизить смертность от туберкулеза </a:t>
              </a:r>
              <a:br>
                <a:rPr lang="ru-RU" sz="1467" b="1" dirty="0">
                  <a:solidFill>
                    <a:srgbClr val="575757"/>
                  </a:solidFill>
                </a:rPr>
              </a:br>
              <a:r>
                <a:rPr lang="ru-RU" sz="1467" b="1" dirty="0">
                  <a:solidFill>
                    <a:srgbClr val="575757"/>
                  </a:solidFill>
                </a:rPr>
                <a:t>на 35%</a:t>
              </a:r>
            </a:p>
          </p:txBody>
        </p:sp>
        <p:sp>
          <p:nvSpPr>
            <p:cNvPr id="59" name="Rectangle 58"/>
            <p:cNvSpPr/>
            <p:nvPr/>
          </p:nvSpPr>
          <p:spPr>
            <a:xfrm>
              <a:off x="3322845" y="1377836"/>
              <a:ext cx="2834640" cy="357425"/>
            </a:xfrm>
            <a:prstGeom prst="rect">
              <a:avLst/>
            </a:prstGeom>
            <a:solidFill>
              <a:schemeClr val="bg1"/>
            </a:solidFill>
            <a:ln w="127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RU" sz="1467" b="1" dirty="0">
                  <a:solidFill>
                    <a:srgbClr val="575757"/>
                  </a:solidFill>
                </a:rPr>
                <a:t>Снизить заболеваемость туберкулезом на 20%</a:t>
              </a:r>
            </a:p>
          </p:txBody>
        </p:sp>
        <p:sp>
          <p:nvSpPr>
            <p:cNvPr id="62" name="Rectangle 61"/>
            <p:cNvSpPr/>
            <p:nvPr/>
          </p:nvSpPr>
          <p:spPr>
            <a:xfrm>
              <a:off x="6251810" y="1376862"/>
              <a:ext cx="2834640" cy="357425"/>
            </a:xfrm>
            <a:prstGeom prst="rect">
              <a:avLst/>
            </a:prstGeom>
            <a:solidFill>
              <a:schemeClr val="bg1"/>
            </a:solidFill>
            <a:ln w="127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RU" sz="1467" b="1" dirty="0">
                  <a:solidFill>
                    <a:srgbClr val="575757"/>
                  </a:solidFill>
                </a:rPr>
                <a:t>Довести показатель успешности лечения МЛУ-ТБ до 75%</a:t>
              </a:r>
            </a:p>
          </p:txBody>
        </p:sp>
        <p:sp>
          <p:nvSpPr>
            <p:cNvPr id="68" name="Rectangle 67"/>
            <p:cNvSpPr/>
            <p:nvPr/>
          </p:nvSpPr>
          <p:spPr>
            <a:xfrm>
              <a:off x="51666" y="1007341"/>
              <a:ext cx="279550" cy="754504"/>
            </a:xfrm>
            <a:prstGeom prst="rect">
              <a:avLst/>
            </a:prstGeom>
            <a:ln w="12700">
              <a:solidFill>
                <a:srgbClr val="0055AA"/>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a:lnSpc>
                  <a:spcPts val="667"/>
                </a:lnSpc>
              </a:pPr>
              <a:r>
                <a:rPr lang="ru-RU" sz="800" b="1" dirty="0"/>
                <a:t>Цели стратегии «Положить конец ТБ» (2020 г.)</a:t>
              </a:r>
            </a:p>
          </p:txBody>
        </p:sp>
        <p:sp>
          <p:nvSpPr>
            <p:cNvPr id="70" name="Rectangle 69"/>
            <p:cNvSpPr/>
            <p:nvPr/>
          </p:nvSpPr>
          <p:spPr>
            <a:xfrm>
              <a:off x="398120" y="519047"/>
              <a:ext cx="8695944" cy="439122"/>
            </a:xfrm>
            <a:prstGeom prst="rect">
              <a:avLst/>
            </a:prstGeom>
            <a:solidFill>
              <a:srgbClr val="0055AA"/>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sz="1600" b="1" dirty="0">
                  <a:solidFill>
                    <a:schemeClr val="bg1"/>
                  </a:solidFill>
                </a:rPr>
                <a:t>Ускорить и поддержать прогресс в снижении заболеваемости и смертности от всех форм туберкулеза в регионе </a:t>
              </a:r>
            </a:p>
          </p:txBody>
        </p:sp>
        <p:sp>
          <p:nvSpPr>
            <p:cNvPr id="74" name="Rectangle 73"/>
            <p:cNvSpPr/>
            <p:nvPr/>
          </p:nvSpPr>
          <p:spPr>
            <a:xfrm>
              <a:off x="53361" y="520772"/>
              <a:ext cx="284252" cy="439122"/>
            </a:xfrm>
            <a:prstGeom prst="rect">
              <a:avLst/>
            </a:prstGeom>
            <a:ln w="12700">
              <a:solidFill>
                <a:srgbClr val="0055AA"/>
              </a:solidFill>
            </a:ln>
          </p:spPr>
          <p:style>
            <a:lnRef idx="2">
              <a:schemeClr val="accent2"/>
            </a:lnRef>
            <a:fillRef idx="1">
              <a:schemeClr val="lt1"/>
            </a:fillRef>
            <a:effectRef idx="0">
              <a:schemeClr val="accent2"/>
            </a:effectRef>
            <a:fontRef idx="minor">
              <a:schemeClr val="dk1"/>
            </a:fontRef>
          </p:style>
          <p:txBody>
            <a:bodyPr vert="vert270" rtlCol="0" anchor="ctr"/>
            <a:lstStyle/>
            <a:p>
              <a:pPr algn="ctr" rtl="0"/>
              <a:r>
                <a:rPr lang="ru-RU" sz="933" b="1" dirty="0"/>
                <a:t>Виде-</a:t>
              </a:r>
              <a:r>
                <a:rPr lang="ru-RU" sz="933" b="1" dirty="0" err="1"/>
                <a:t>ние</a:t>
              </a:r>
              <a:endParaRPr lang="ru-RU" sz="933" b="1" dirty="0"/>
            </a:p>
          </p:txBody>
        </p:sp>
        <p:sp>
          <p:nvSpPr>
            <p:cNvPr id="75" name="Rectangle 74"/>
            <p:cNvSpPr/>
            <p:nvPr/>
          </p:nvSpPr>
          <p:spPr>
            <a:xfrm>
              <a:off x="393849" y="997544"/>
              <a:ext cx="8695944" cy="357425"/>
            </a:xfrm>
            <a:prstGeom prst="rect">
              <a:avLst/>
            </a:prstGeom>
            <a:noFill/>
            <a:ln w="12700">
              <a:solidFill>
                <a:srgbClr val="0070C0"/>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rtl="0"/>
              <a:r>
                <a:rPr lang="ru-RU" sz="1600" b="1" dirty="0">
                  <a:solidFill>
                    <a:schemeClr val="tx1"/>
                  </a:solidFill>
                </a:rPr>
                <a:t>Способствовать достижению целей стратегии «Положить конец эпидемии туберкулеза»</a:t>
              </a:r>
            </a:p>
          </p:txBody>
        </p:sp>
      </p:grpSp>
      <p:sp>
        <p:nvSpPr>
          <p:cNvPr id="78" name="Rectangle 77"/>
          <p:cNvSpPr/>
          <p:nvPr/>
        </p:nvSpPr>
        <p:spPr>
          <a:xfrm>
            <a:off x="530984" y="6411437"/>
            <a:ext cx="11594592" cy="280416"/>
          </a:xfrm>
          <a:prstGeom prst="rect">
            <a:avLst/>
          </a:prstGeom>
          <a:solidFill>
            <a:schemeClr val="bg1"/>
          </a:solidFill>
          <a:ln w="12700">
            <a:solidFill>
              <a:srgbClr val="0055AA"/>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ts val="933"/>
              </a:lnSpc>
            </a:pPr>
            <a:r>
              <a:rPr lang="ru-RU" sz="1067" dirty="0">
                <a:solidFill>
                  <a:srgbClr val="575757"/>
                </a:solidFill>
              </a:rPr>
              <a:t>Поддерживать изменения в политике, направленные на устранение неэффективности в использовании выделенных ресурсов и межпрограммной деятельности, на интеграцию систем и услуг в программы по ПМСП и другие программы по заболеваниям и на перераспределение задач </a:t>
            </a:r>
          </a:p>
        </p:txBody>
      </p:sp>
      <p:sp>
        <p:nvSpPr>
          <p:cNvPr id="79" name="Rectangle 78"/>
          <p:cNvSpPr/>
          <p:nvPr/>
        </p:nvSpPr>
        <p:spPr>
          <a:xfrm>
            <a:off x="522343" y="5490941"/>
            <a:ext cx="11594592" cy="280416"/>
          </a:xfrm>
          <a:prstGeom prst="rect">
            <a:avLst/>
          </a:prstGeom>
          <a:solidFill>
            <a:srgbClr val="0055AA">
              <a:alpha val="25098"/>
            </a:srgbClr>
          </a:solidFill>
          <a:ln w="12700">
            <a:solidFill>
              <a:srgbClr val="0055AA"/>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r>
              <a:rPr lang="ru-RU" sz="1067" b="1" dirty="0">
                <a:solidFill>
                  <a:srgbClr val="575757"/>
                </a:solidFill>
              </a:rPr>
              <a:t>Ускорить благоприятные эпидемические тенденции при мобилизации внутренних ресурсов и оптимизации общих расходов по программам</a:t>
            </a:r>
          </a:p>
        </p:txBody>
      </p:sp>
      <p:sp>
        <p:nvSpPr>
          <p:cNvPr id="47" name="Rectangle 46"/>
          <p:cNvSpPr/>
          <p:nvPr/>
        </p:nvSpPr>
        <p:spPr>
          <a:xfrm>
            <a:off x="525907" y="5073932"/>
            <a:ext cx="9677076" cy="304800"/>
          </a:xfrm>
          <a:prstGeom prst="rect">
            <a:avLst/>
          </a:prstGeom>
          <a:noFill/>
          <a:ln w="12700" cap="rnd" cmpd="sng" algn="ctr">
            <a:solidFill>
              <a:srgbClr val="0055A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rtl="0"/>
            <a:r>
              <a:rPr lang="ru-RU" sz="1067">
                <a:solidFill>
                  <a:srgbClr val="575757"/>
                </a:solidFill>
              </a:rPr>
              <a:t>Усовершенствовать электронные информационные системы ведения пациентов </a:t>
            </a:r>
            <a:endParaRPr lang="ru-RU" sz="1067" dirty="0">
              <a:solidFill>
                <a:srgbClr val="575757"/>
              </a:solidFill>
            </a:endParaRPr>
          </a:p>
        </p:txBody>
      </p:sp>
      <p:sp>
        <p:nvSpPr>
          <p:cNvPr id="132" name="Rectangle 131"/>
          <p:cNvSpPr/>
          <p:nvPr/>
        </p:nvSpPr>
        <p:spPr>
          <a:xfrm>
            <a:off x="9614260" y="5218044"/>
            <a:ext cx="582936" cy="166123"/>
          </a:xfrm>
          <a:prstGeom prst="rect">
            <a:avLst/>
          </a:prstGeom>
          <a:solidFill>
            <a:srgbClr val="00AE3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u-RU" sz="800" dirty="0">
                <a:solidFill>
                  <a:schemeClr val="bg1"/>
                </a:solidFill>
              </a:rPr>
              <a:t>ЖУССЗ</a:t>
            </a:r>
          </a:p>
        </p:txBody>
      </p:sp>
      <p:sp>
        <p:nvSpPr>
          <p:cNvPr id="133" name="Rectangle 132"/>
          <p:cNvSpPr/>
          <p:nvPr/>
        </p:nvSpPr>
        <p:spPr>
          <a:xfrm>
            <a:off x="4430705" y="3888382"/>
            <a:ext cx="1828800" cy="1150839"/>
          </a:xfrm>
          <a:prstGeom prst="rect">
            <a:avLst/>
          </a:prstGeom>
          <a:noFill/>
          <a:ln w="12700" cap="rnd" cmpd="sng" algn="ctr">
            <a:solidFill>
              <a:srgbClr val="0055A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lnSpc>
                <a:spcPts val="800"/>
              </a:lnSpc>
            </a:pPr>
            <a:r>
              <a:rPr lang="ru-RU" sz="800" dirty="0">
                <a:solidFill>
                  <a:srgbClr val="575757"/>
                </a:solidFill>
                <a:highlight>
                  <a:srgbClr val="FFFF00"/>
                </a:highlight>
              </a:rPr>
              <a:t>Удовлетворять потребности ключевых и уязвимых групп населения в лечении туберкулеза </a:t>
            </a:r>
            <a:r>
              <a:rPr lang="ru-RU" sz="800" dirty="0">
                <a:solidFill>
                  <a:srgbClr val="575757"/>
                </a:solidFill>
              </a:rPr>
              <a:t>(ЛЖВ, мигранты, дети, заключенные и лица, контактирующие с больными туберкулезом) путем целенаправленных усилий по отслеживанию контактов, скрининга и активного выявления случаев заболевания</a:t>
            </a:r>
          </a:p>
        </p:txBody>
      </p:sp>
      <p:sp>
        <p:nvSpPr>
          <p:cNvPr id="134" name="Rectangle 133"/>
          <p:cNvSpPr/>
          <p:nvPr/>
        </p:nvSpPr>
        <p:spPr>
          <a:xfrm>
            <a:off x="8313223" y="4491700"/>
            <a:ext cx="1889760" cy="548640"/>
          </a:xfrm>
          <a:prstGeom prst="rect">
            <a:avLst/>
          </a:prstGeom>
          <a:noFill/>
          <a:ln w="12700" cap="rnd" cmpd="sng" algn="ctr">
            <a:solidFill>
              <a:srgbClr val="0055A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rtl="0"/>
            <a:endParaRPr lang="ru-RU" sz="933" dirty="0">
              <a:solidFill>
                <a:srgbClr val="575757"/>
              </a:solidFill>
            </a:endParaRPr>
          </a:p>
        </p:txBody>
      </p:sp>
      <p:sp>
        <p:nvSpPr>
          <p:cNvPr id="135" name="Rectangle 134"/>
          <p:cNvSpPr/>
          <p:nvPr/>
        </p:nvSpPr>
        <p:spPr>
          <a:xfrm>
            <a:off x="3693572" y="4853721"/>
            <a:ext cx="611080" cy="171772"/>
          </a:xfrm>
          <a:prstGeom prst="rect">
            <a:avLst/>
          </a:prstGeom>
          <a:solidFill>
            <a:srgbClr val="00AE3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u-RU" sz="800" dirty="0">
                <a:solidFill>
                  <a:schemeClr val="bg1"/>
                </a:solidFill>
              </a:rPr>
              <a:t>ЖУССЗ</a:t>
            </a:r>
          </a:p>
        </p:txBody>
      </p:sp>
      <p:sp>
        <p:nvSpPr>
          <p:cNvPr id="136" name="Rectangle 135"/>
          <p:cNvSpPr/>
          <p:nvPr/>
        </p:nvSpPr>
        <p:spPr>
          <a:xfrm>
            <a:off x="7678396" y="4890840"/>
            <a:ext cx="578257" cy="146733"/>
          </a:xfrm>
          <a:prstGeom prst="rect">
            <a:avLst/>
          </a:prstGeom>
          <a:solidFill>
            <a:srgbClr val="00AE3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u-RU" sz="800" dirty="0">
                <a:solidFill>
                  <a:schemeClr val="bg1"/>
                </a:solidFill>
              </a:rPr>
              <a:t>ЖУССЗ</a:t>
            </a:r>
          </a:p>
        </p:txBody>
      </p:sp>
      <p:sp>
        <p:nvSpPr>
          <p:cNvPr id="137" name="Rectangle 136"/>
          <p:cNvSpPr/>
          <p:nvPr/>
        </p:nvSpPr>
        <p:spPr>
          <a:xfrm>
            <a:off x="11523262" y="5237097"/>
            <a:ext cx="588585" cy="139169"/>
          </a:xfrm>
          <a:prstGeom prst="rect">
            <a:avLst/>
          </a:prstGeom>
          <a:solidFill>
            <a:srgbClr val="00AE3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u-RU" sz="800" dirty="0">
                <a:solidFill>
                  <a:schemeClr val="bg1"/>
                </a:solidFill>
              </a:rPr>
              <a:t>ЖУССЗ</a:t>
            </a:r>
          </a:p>
        </p:txBody>
      </p:sp>
      <p:sp>
        <p:nvSpPr>
          <p:cNvPr id="138" name="TextBox 137"/>
          <p:cNvSpPr txBox="1"/>
          <p:nvPr/>
        </p:nvSpPr>
        <p:spPr>
          <a:xfrm>
            <a:off x="10214159" y="4766761"/>
            <a:ext cx="1901059" cy="46263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a:lnSpc>
                <a:spcPts val="933"/>
              </a:lnSpc>
            </a:pPr>
            <a:r>
              <a:rPr lang="ru-RU" sz="800" dirty="0">
                <a:solidFill>
                  <a:srgbClr val="575757"/>
                </a:solidFill>
              </a:rPr>
              <a:t>Осуществлять совместное </a:t>
            </a:r>
            <a:br>
              <a:rPr lang="ru-RU" sz="800" dirty="0">
                <a:solidFill>
                  <a:srgbClr val="575757"/>
                </a:solidFill>
              </a:rPr>
            </a:br>
            <a:r>
              <a:rPr lang="ru-RU" sz="800" dirty="0">
                <a:solidFill>
                  <a:srgbClr val="575757"/>
                </a:solidFill>
              </a:rPr>
              <a:t>финансирование инвестиций </a:t>
            </a:r>
          </a:p>
          <a:p>
            <a:pPr algn="ctr">
              <a:lnSpc>
                <a:spcPts val="933"/>
              </a:lnSpc>
            </a:pPr>
            <a:r>
              <a:rPr lang="ru-RU" sz="800" dirty="0">
                <a:solidFill>
                  <a:srgbClr val="575757"/>
                </a:solidFill>
              </a:rPr>
              <a:t>для усиления мер </a:t>
            </a:r>
          </a:p>
          <a:p>
            <a:pPr algn="ctr">
              <a:lnSpc>
                <a:spcPts val="933"/>
              </a:lnSpc>
            </a:pPr>
            <a:r>
              <a:rPr lang="ru-RU" sz="800" dirty="0">
                <a:solidFill>
                  <a:srgbClr val="575757"/>
                </a:solidFill>
              </a:rPr>
              <a:t>инфекционного контроля</a:t>
            </a:r>
          </a:p>
        </p:txBody>
      </p:sp>
      <p:sp>
        <p:nvSpPr>
          <p:cNvPr id="139" name="TextBox 138"/>
          <p:cNvSpPr txBox="1"/>
          <p:nvPr/>
        </p:nvSpPr>
        <p:spPr>
          <a:xfrm>
            <a:off x="10243771" y="3881768"/>
            <a:ext cx="1868076" cy="83528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a:lnSpc>
                <a:spcPts val="933"/>
              </a:lnSpc>
            </a:pPr>
            <a:r>
              <a:rPr lang="ru-RU" sz="800" dirty="0">
                <a:solidFill>
                  <a:srgbClr val="575757"/>
                </a:solidFill>
              </a:rPr>
              <a:t>Ускорить внедрение </a:t>
            </a:r>
          </a:p>
          <a:p>
            <a:pPr algn="ctr">
              <a:lnSpc>
                <a:spcPts val="933"/>
              </a:lnSpc>
            </a:pPr>
            <a:r>
              <a:rPr lang="ru-RU" sz="800" dirty="0">
                <a:solidFill>
                  <a:srgbClr val="575757"/>
                </a:solidFill>
              </a:rPr>
              <a:t>новых схем лечения,  </a:t>
            </a:r>
          </a:p>
          <a:p>
            <a:pPr algn="ctr">
              <a:lnSpc>
                <a:spcPts val="933"/>
              </a:lnSpc>
            </a:pPr>
            <a:r>
              <a:rPr lang="ru-RU" sz="800" dirty="0">
                <a:solidFill>
                  <a:srgbClr val="575757"/>
                </a:solidFill>
              </a:rPr>
              <a:t>подходов, ориентированных на </a:t>
            </a:r>
            <a:br>
              <a:rPr lang="ru-RU" sz="800" dirty="0">
                <a:solidFill>
                  <a:srgbClr val="575757"/>
                </a:solidFill>
              </a:rPr>
            </a:br>
            <a:r>
              <a:rPr lang="ru-RU" sz="800" dirty="0">
                <a:solidFill>
                  <a:srgbClr val="575757"/>
                </a:solidFill>
              </a:rPr>
              <a:t>пациента, и механизмов </a:t>
            </a:r>
          </a:p>
          <a:p>
            <a:pPr algn="ctr">
              <a:lnSpc>
                <a:spcPts val="933"/>
              </a:lnSpc>
            </a:pPr>
            <a:r>
              <a:rPr lang="ru-RU" sz="800" dirty="0">
                <a:solidFill>
                  <a:srgbClr val="575757"/>
                </a:solidFill>
              </a:rPr>
              <a:t>поддержки</a:t>
            </a:r>
          </a:p>
        </p:txBody>
      </p:sp>
      <p:sp>
        <p:nvSpPr>
          <p:cNvPr id="140" name="Rectangle 139"/>
          <p:cNvSpPr/>
          <p:nvPr/>
        </p:nvSpPr>
        <p:spPr>
          <a:xfrm>
            <a:off x="11507134" y="4538443"/>
            <a:ext cx="604713" cy="170503"/>
          </a:xfrm>
          <a:prstGeom prst="rect">
            <a:avLst/>
          </a:prstGeom>
          <a:solidFill>
            <a:srgbClr val="00AE3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u-RU" sz="800" dirty="0">
                <a:solidFill>
                  <a:schemeClr val="bg1"/>
                </a:solidFill>
              </a:rPr>
              <a:t>ЖУССЗ</a:t>
            </a:r>
          </a:p>
        </p:txBody>
      </p:sp>
      <p:sp>
        <p:nvSpPr>
          <p:cNvPr id="141" name="TextBox 140"/>
          <p:cNvSpPr txBox="1"/>
          <p:nvPr/>
        </p:nvSpPr>
        <p:spPr>
          <a:xfrm>
            <a:off x="6385028" y="4505609"/>
            <a:ext cx="1824953" cy="4254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rtl="0"/>
            <a:r>
              <a:rPr lang="ru-RU" sz="800" dirty="0">
                <a:solidFill>
                  <a:srgbClr val="575757"/>
                </a:solidFill>
              </a:rPr>
              <a:t>Поддержать усилия по укреплению </a:t>
            </a:r>
          </a:p>
          <a:p>
            <a:pPr algn="ctr" rtl="0"/>
            <a:r>
              <a:rPr lang="ru-RU" sz="800" dirty="0">
                <a:solidFill>
                  <a:srgbClr val="575757"/>
                </a:solidFill>
              </a:rPr>
              <a:t>потенциала в области управления </a:t>
            </a:r>
            <a:br>
              <a:rPr lang="ru-RU" sz="800" dirty="0">
                <a:solidFill>
                  <a:srgbClr val="575757"/>
                </a:solidFill>
              </a:rPr>
            </a:br>
            <a:r>
              <a:rPr lang="ru-RU" sz="800" dirty="0">
                <a:solidFill>
                  <a:srgbClr val="575757"/>
                </a:solidFill>
              </a:rPr>
              <a:t>запасами лекарственных средств</a:t>
            </a:r>
          </a:p>
        </p:txBody>
      </p:sp>
      <p:sp>
        <p:nvSpPr>
          <p:cNvPr id="143" name="Rectangle 142"/>
          <p:cNvSpPr/>
          <p:nvPr/>
        </p:nvSpPr>
        <p:spPr>
          <a:xfrm>
            <a:off x="9652631" y="4245665"/>
            <a:ext cx="544564" cy="187124"/>
          </a:xfrm>
          <a:prstGeom prst="rect">
            <a:avLst/>
          </a:prstGeom>
          <a:solidFill>
            <a:srgbClr val="00AE3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u-RU" sz="667" dirty="0">
                <a:solidFill>
                  <a:schemeClr val="bg1"/>
                </a:solidFill>
              </a:rPr>
              <a:t>ЖУССЗ</a:t>
            </a:r>
          </a:p>
        </p:txBody>
      </p:sp>
      <p:sp>
        <p:nvSpPr>
          <p:cNvPr id="146" name="Rectangle 145"/>
          <p:cNvSpPr/>
          <p:nvPr/>
        </p:nvSpPr>
        <p:spPr>
          <a:xfrm>
            <a:off x="9714811" y="4888380"/>
            <a:ext cx="539165" cy="148233"/>
          </a:xfrm>
          <a:prstGeom prst="rect">
            <a:avLst/>
          </a:prstGeom>
          <a:solidFill>
            <a:srgbClr val="00AE3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0"/>
            <a:r>
              <a:rPr lang="ru-RU" sz="667" dirty="0">
                <a:solidFill>
                  <a:schemeClr val="bg1"/>
                </a:solidFill>
              </a:rPr>
              <a:t>ЖУССЗ</a:t>
            </a:r>
          </a:p>
        </p:txBody>
      </p:sp>
      <p:sp>
        <p:nvSpPr>
          <p:cNvPr id="147" name="Right Brace 146"/>
          <p:cNvSpPr/>
          <p:nvPr/>
        </p:nvSpPr>
        <p:spPr>
          <a:xfrm rot="16200000">
            <a:off x="3347885" y="2127917"/>
            <a:ext cx="109180" cy="2456155"/>
          </a:xfrm>
          <a:prstGeom prst="rightBrace">
            <a:avLst/>
          </a:prstGeom>
          <a:ln w="9525" cap="rnd">
            <a:solidFill>
              <a:srgbClr val="0055AA"/>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ru-RU" sz="2400"/>
          </a:p>
        </p:txBody>
      </p:sp>
      <p:sp>
        <p:nvSpPr>
          <p:cNvPr id="148" name="Right Brace 147"/>
          <p:cNvSpPr/>
          <p:nvPr/>
        </p:nvSpPr>
        <p:spPr>
          <a:xfrm rot="16200000">
            <a:off x="9187494" y="2119775"/>
            <a:ext cx="109180" cy="2456155"/>
          </a:xfrm>
          <a:prstGeom prst="rightBrace">
            <a:avLst/>
          </a:prstGeom>
          <a:ln w="9525" cap="rnd">
            <a:solidFill>
              <a:srgbClr val="0055AA"/>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ru-RU" sz="2400"/>
          </a:p>
        </p:txBody>
      </p:sp>
      <p:sp>
        <p:nvSpPr>
          <p:cNvPr id="142" name="TextBox 141"/>
          <p:cNvSpPr txBox="1"/>
          <p:nvPr/>
        </p:nvSpPr>
        <p:spPr>
          <a:xfrm>
            <a:off x="8525692" y="3852185"/>
            <a:ext cx="1428205" cy="55948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rtl="0"/>
            <a:r>
              <a:rPr lang="ru-RU" sz="800" dirty="0">
                <a:solidFill>
                  <a:srgbClr val="575757"/>
                </a:solidFill>
              </a:rPr>
              <a:t>Разработать эффективные механизмы</a:t>
            </a:r>
          </a:p>
          <a:p>
            <a:pPr algn="ctr" rtl="0"/>
            <a:r>
              <a:rPr lang="ru-RU" sz="800" dirty="0">
                <a:solidFill>
                  <a:srgbClr val="575757"/>
                </a:solidFill>
              </a:rPr>
              <a:t>экспертной поддержки диагностики </a:t>
            </a:r>
          </a:p>
          <a:p>
            <a:pPr algn="ctr" rtl="0"/>
            <a:r>
              <a:rPr lang="ru-RU" sz="800" spc="-13" dirty="0">
                <a:solidFill>
                  <a:srgbClr val="575757"/>
                </a:solidFill>
              </a:rPr>
              <a:t>и клинического ведения </a:t>
            </a:r>
          </a:p>
          <a:p>
            <a:pPr algn="ctr" rtl="0"/>
            <a:r>
              <a:rPr lang="ru-RU" sz="800" dirty="0">
                <a:solidFill>
                  <a:srgbClr val="575757"/>
                </a:solidFill>
              </a:rPr>
              <a:t>сложных случаев</a:t>
            </a:r>
          </a:p>
        </p:txBody>
      </p:sp>
      <p:sp>
        <p:nvSpPr>
          <p:cNvPr id="145" name="TextBox 144"/>
          <p:cNvSpPr txBox="1"/>
          <p:nvPr/>
        </p:nvSpPr>
        <p:spPr>
          <a:xfrm>
            <a:off x="8375194" y="4590655"/>
            <a:ext cx="1908023" cy="35621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21920" tIns="60960" rIns="121920" bIns="60960" numCol="1" spcCol="0" rtlCol="0" fromWordArt="0" anchor="ctr" anchorCtr="0" forceAA="0" compatLnSpc="1">
            <a:prstTxWarp prst="textNoShape">
              <a:avLst/>
            </a:prstTxWarp>
            <a:noAutofit/>
          </a:bodyPr>
          <a:lstStyle/>
          <a:p>
            <a:pPr algn="ctr">
              <a:lnSpc>
                <a:spcPts val="800"/>
              </a:lnSpc>
            </a:pPr>
            <a:r>
              <a:rPr lang="ru-RU" sz="667" dirty="0">
                <a:solidFill>
                  <a:srgbClr val="575757"/>
                </a:solidFill>
              </a:rPr>
              <a:t>Демократизировать знания в </a:t>
            </a:r>
            <a:br>
              <a:rPr lang="ru-RU" sz="667" dirty="0">
                <a:solidFill>
                  <a:srgbClr val="575757"/>
                </a:solidFill>
              </a:rPr>
            </a:br>
            <a:r>
              <a:rPr lang="ru-RU" sz="667" dirty="0">
                <a:solidFill>
                  <a:srgbClr val="575757"/>
                </a:solidFill>
              </a:rPr>
              <a:t>целях повышения качества </a:t>
            </a:r>
            <a:br>
              <a:rPr lang="ru-RU" sz="667" dirty="0">
                <a:solidFill>
                  <a:srgbClr val="575757"/>
                </a:solidFill>
              </a:rPr>
            </a:br>
            <a:r>
              <a:rPr lang="ru-RU" sz="667" dirty="0">
                <a:solidFill>
                  <a:srgbClr val="575757"/>
                </a:solidFill>
              </a:rPr>
              <a:t>ведения случаев РУ/МЛУ-ТБ, </a:t>
            </a:r>
          </a:p>
          <a:p>
            <a:pPr>
              <a:lnSpc>
                <a:spcPts val="800"/>
              </a:lnSpc>
            </a:pPr>
            <a:r>
              <a:rPr lang="ru-RU" sz="667" dirty="0">
                <a:solidFill>
                  <a:srgbClr val="575757"/>
                </a:solidFill>
              </a:rPr>
              <a:t>включая побочные реакции </a:t>
            </a:r>
          </a:p>
          <a:p>
            <a:pPr>
              <a:lnSpc>
                <a:spcPts val="800"/>
              </a:lnSpc>
            </a:pPr>
            <a:r>
              <a:rPr lang="ru-RU" sz="667" dirty="0">
                <a:solidFill>
                  <a:srgbClr val="575757"/>
                </a:solidFill>
              </a:rPr>
              <a:t>и сопутствующие заболевания</a:t>
            </a:r>
          </a:p>
        </p:txBody>
      </p:sp>
    </p:spTree>
    <p:extLst>
      <p:ext uri="{BB962C8B-B14F-4D97-AF65-F5344CB8AC3E}">
        <p14:creationId xmlns:p14="http://schemas.microsoft.com/office/powerpoint/2010/main" val="882746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A892D69D-3E32-4FB7-A9E4-6007D118B3EB}"/>
              </a:ext>
            </a:extLst>
          </p:cNvPr>
          <p:cNvSpPr>
            <a:spLocks noGrp="1"/>
          </p:cNvSpPr>
          <p:nvPr>
            <p:ph type="sldNum" sz="quarter" idx="12"/>
          </p:nvPr>
        </p:nvSpPr>
        <p:spPr/>
        <p:txBody>
          <a:bodyPr/>
          <a:lstStyle/>
          <a:p>
            <a:fld id="{9E2BE927-25C7-4379-86F1-C17ED9D2A7F2}" type="slidenum">
              <a:rPr lang="en-US" smtClean="0"/>
              <a:t>8</a:t>
            </a:fld>
            <a:endParaRPr lang="en-US"/>
          </a:p>
        </p:txBody>
      </p:sp>
      <p:sp>
        <p:nvSpPr>
          <p:cNvPr id="4" name="Title 3">
            <a:extLst>
              <a:ext uri="{FF2B5EF4-FFF2-40B4-BE49-F238E27FC236}">
                <a16:creationId xmlns="" xmlns:a16="http://schemas.microsoft.com/office/drawing/2014/main" id="{BBFF5A62-0C0B-73BE-CA86-6871B120A4CD}"/>
              </a:ext>
            </a:extLst>
          </p:cNvPr>
          <p:cNvSpPr>
            <a:spLocks noGrp="1"/>
          </p:cNvSpPr>
          <p:nvPr>
            <p:ph type="title"/>
          </p:nvPr>
        </p:nvSpPr>
        <p:spPr/>
        <p:txBody>
          <a:bodyPr/>
          <a:lstStyle/>
          <a:p>
            <a:r>
              <a:rPr lang="en-US" sz="3200" dirty="0">
                <a:latin typeface="Arial Black" panose="020B0A04020102020204" pitchFamily="34" charset="0"/>
              </a:rPr>
              <a:t>Applicant Guidance includes Modular Framework, Information Notes and Technical Briefs</a:t>
            </a:r>
          </a:p>
        </p:txBody>
      </p:sp>
      <p:pic>
        <p:nvPicPr>
          <p:cNvPr id="6" name="Content Placeholder 6">
            <a:extLst>
              <a:ext uri="{FF2B5EF4-FFF2-40B4-BE49-F238E27FC236}">
                <a16:creationId xmlns="" xmlns:a16="http://schemas.microsoft.com/office/drawing/2014/main" id="{065521F3-9F57-B971-D3ED-5924DFF03966}"/>
              </a:ext>
            </a:extLst>
          </p:cNvPr>
          <p:cNvPicPr>
            <a:picLocks noChangeAspect="1"/>
          </p:cNvPicPr>
          <p:nvPr/>
        </p:nvPicPr>
        <p:blipFill rotWithShape="1">
          <a:blip r:embed="rId2"/>
          <a:srcRect l="4018" t="25510" r="69599" b="11074"/>
          <a:stretch/>
        </p:blipFill>
        <p:spPr>
          <a:xfrm>
            <a:off x="8708233" y="3706951"/>
            <a:ext cx="2645567" cy="3014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hlinkClick r:id="rId3"/>
            <a:extLst>
              <a:ext uri="{FF2B5EF4-FFF2-40B4-BE49-F238E27FC236}">
                <a16:creationId xmlns="" xmlns:a16="http://schemas.microsoft.com/office/drawing/2014/main" id="{6647E9FC-E159-6BAB-424D-11CDBAE7E92E}"/>
              </a:ext>
            </a:extLst>
          </p:cNvPr>
          <p:cNvPicPr>
            <a:picLocks noChangeAspect="1"/>
          </p:cNvPicPr>
          <p:nvPr/>
        </p:nvPicPr>
        <p:blipFill rotWithShape="1">
          <a:blip r:embed="rId4"/>
          <a:srcRect l="8401"/>
          <a:stretch/>
        </p:blipFill>
        <p:spPr>
          <a:xfrm>
            <a:off x="368571" y="1295400"/>
            <a:ext cx="2418024" cy="2911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hlinkClick r:id="rId5"/>
            <a:extLst>
              <a:ext uri="{FF2B5EF4-FFF2-40B4-BE49-F238E27FC236}">
                <a16:creationId xmlns="" xmlns:a16="http://schemas.microsoft.com/office/drawing/2014/main" id="{34C5CB6A-9118-C151-777D-E35348C5A682}"/>
              </a:ext>
            </a:extLst>
          </p:cNvPr>
          <p:cNvPicPr>
            <a:picLocks noChangeAspect="1"/>
          </p:cNvPicPr>
          <p:nvPr/>
        </p:nvPicPr>
        <p:blipFill rotWithShape="1">
          <a:blip r:embed="rId6"/>
          <a:srcRect l="15277" t="20594" r="17047"/>
          <a:stretch/>
        </p:blipFill>
        <p:spPr>
          <a:xfrm>
            <a:off x="3046153" y="1810844"/>
            <a:ext cx="2510370" cy="2948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hlinkClick r:id="rId7"/>
            <a:extLst>
              <a:ext uri="{FF2B5EF4-FFF2-40B4-BE49-F238E27FC236}">
                <a16:creationId xmlns="" xmlns:a16="http://schemas.microsoft.com/office/drawing/2014/main" id="{4004BB5D-0118-ED27-17D8-0EB3B9F91562}"/>
              </a:ext>
            </a:extLst>
          </p:cNvPr>
          <p:cNvPicPr>
            <a:picLocks noChangeAspect="1"/>
          </p:cNvPicPr>
          <p:nvPr/>
        </p:nvPicPr>
        <p:blipFill rotWithShape="1">
          <a:blip r:embed="rId8"/>
          <a:srcRect l="16772" t="4105" r="16593"/>
          <a:stretch/>
        </p:blipFill>
        <p:spPr>
          <a:xfrm>
            <a:off x="5774264" y="2611575"/>
            <a:ext cx="2645568" cy="3014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246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57330F-5B18-4B5A-BF9A-4BE281ED757C}"/>
              </a:ext>
            </a:extLst>
          </p:cNvPr>
          <p:cNvSpPr>
            <a:spLocks noGrp="1"/>
          </p:cNvSpPr>
          <p:nvPr>
            <p:ph type="title"/>
          </p:nvPr>
        </p:nvSpPr>
        <p:spPr>
          <a:xfrm>
            <a:off x="371474" y="214921"/>
            <a:ext cx="11572169" cy="976269"/>
          </a:xfrm>
        </p:spPr>
        <p:txBody>
          <a:bodyPr/>
          <a:lstStyle/>
          <a:p>
            <a:r>
              <a:rPr lang="en-US" sz="2800" dirty="0">
                <a:latin typeface="Arial Black" panose="020B0A04020102020204" pitchFamily="34" charset="0"/>
              </a:rPr>
              <a:t>Performance frameworks, budgets and other grant tools follow modular framework template - </a:t>
            </a:r>
            <a:r>
              <a:rPr lang="en-US" sz="2800" dirty="0">
                <a:solidFill>
                  <a:srgbClr val="FF0000"/>
                </a:solidFill>
                <a:latin typeface="Arial Black" panose="020B0A04020102020204" pitchFamily="34" charset="0"/>
              </a:rPr>
              <a:t>NFM4</a:t>
            </a:r>
          </a:p>
        </p:txBody>
      </p:sp>
      <p:sp>
        <p:nvSpPr>
          <p:cNvPr id="3" name="Slide Number Placeholder 2">
            <a:extLst>
              <a:ext uri="{FF2B5EF4-FFF2-40B4-BE49-F238E27FC236}">
                <a16:creationId xmlns="" xmlns:a16="http://schemas.microsoft.com/office/drawing/2014/main" id="{55B7DE6D-D42A-4874-A6CA-DB7E7BCCB81F}"/>
              </a:ext>
            </a:extLst>
          </p:cNvPr>
          <p:cNvSpPr>
            <a:spLocks noGrp="1"/>
          </p:cNvSpPr>
          <p:nvPr>
            <p:ph type="sldNum" sz="quarter" idx="12"/>
          </p:nvPr>
        </p:nvSpPr>
        <p:spPr/>
        <p:txBody>
          <a:bodyPr/>
          <a:lstStyle/>
          <a:p>
            <a:fld id="{1D1E3EDB-D7EB-F14E-A6D1-748C03EC5EDC}" type="slidenum">
              <a:rPr lang="en-US" smtClean="0"/>
              <a:t>9</a:t>
            </a:fld>
            <a:endParaRPr lang="en-US"/>
          </a:p>
        </p:txBody>
      </p:sp>
      <p:grpSp>
        <p:nvGrpSpPr>
          <p:cNvPr id="4" name="Group 3">
            <a:extLst>
              <a:ext uri="{FF2B5EF4-FFF2-40B4-BE49-F238E27FC236}">
                <a16:creationId xmlns="" xmlns:a16="http://schemas.microsoft.com/office/drawing/2014/main" id="{25FDC87A-D366-4501-92F8-CA40D996B763}"/>
              </a:ext>
            </a:extLst>
          </p:cNvPr>
          <p:cNvGrpSpPr/>
          <p:nvPr/>
        </p:nvGrpSpPr>
        <p:grpSpPr>
          <a:xfrm>
            <a:off x="371474" y="1029695"/>
            <a:ext cx="11057236" cy="4662187"/>
            <a:chOff x="648202" y="984616"/>
            <a:chExt cx="11042884" cy="5102673"/>
          </a:xfrm>
        </p:grpSpPr>
        <p:grpSp>
          <p:nvGrpSpPr>
            <p:cNvPr id="26" name="Group 25">
              <a:extLst>
                <a:ext uri="{FF2B5EF4-FFF2-40B4-BE49-F238E27FC236}">
                  <a16:creationId xmlns="" xmlns:a16="http://schemas.microsoft.com/office/drawing/2014/main" id="{FED3EF8F-3373-4970-84A3-5C9780B91537}"/>
                </a:ext>
              </a:extLst>
            </p:cNvPr>
            <p:cNvGrpSpPr/>
            <p:nvPr/>
          </p:nvGrpSpPr>
          <p:grpSpPr>
            <a:xfrm>
              <a:off x="3514649" y="1443711"/>
              <a:ext cx="2432891" cy="4642836"/>
              <a:chOff x="2635987" y="1082783"/>
              <a:chExt cx="1662224" cy="3482127"/>
            </a:xfrm>
          </p:grpSpPr>
          <p:grpSp>
            <p:nvGrpSpPr>
              <p:cNvPr id="13" name="Group 12">
                <a:extLst>
                  <a:ext uri="{FF2B5EF4-FFF2-40B4-BE49-F238E27FC236}">
                    <a16:creationId xmlns="" xmlns:a16="http://schemas.microsoft.com/office/drawing/2014/main" id="{EA75BF1B-0E31-4927-9F99-91D3584D523E}"/>
                  </a:ext>
                </a:extLst>
              </p:cNvPr>
              <p:cNvGrpSpPr/>
              <p:nvPr/>
            </p:nvGrpSpPr>
            <p:grpSpPr>
              <a:xfrm>
                <a:off x="2635987" y="1431851"/>
                <a:ext cx="1662224" cy="3133059"/>
                <a:chOff x="3023191" y="1307251"/>
                <a:chExt cx="1662224" cy="2977209"/>
              </a:xfrm>
            </p:grpSpPr>
            <p:sp>
              <p:nvSpPr>
                <p:cNvPr id="8" name="Rectangle 7">
                  <a:extLst>
                    <a:ext uri="{FF2B5EF4-FFF2-40B4-BE49-F238E27FC236}">
                      <a16:creationId xmlns="" xmlns:a16="http://schemas.microsoft.com/office/drawing/2014/main" id="{314A766A-C421-4D06-ABBF-6966391E4C2A}"/>
                    </a:ext>
                  </a:extLst>
                </p:cNvPr>
                <p:cNvSpPr/>
                <p:nvPr/>
              </p:nvSpPr>
              <p:spPr>
                <a:xfrm>
                  <a:off x="3023191" y="1307251"/>
                  <a:ext cx="1662224" cy="2017615"/>
                </a:xfrm>
                <a:prstGeom prst="rect">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50280" indent="-150280">
                    <a:buFont typeface="Arial" panose="020B0604020202020204" pitchFamily="34" charset="0"/>
                    <a:buChar char="•"/>
                  </a:pPr>
                  <a:r>
                    <a:rPr lang="en-US" sz="1200" dirty="0">
                      <a:solidFill>
                        <a:schemeClr val="tx1"/>
                      </a:solidFill>
                    </a:rPr>
                    <a:t>TB diagnosis, Treatment and Care</a:t>
                  </a:r>
                </a:p>
                <a:p>
                  <a:pPr marL="150280" indent="-150280">
                    <a:buFont typeface="Arial" panose="020B0604020202020204" pitchFamily="34" charset="0"/>
                    <a:buChar char="•"/>
                  </a:pPr>
                  <a:r>
                    <a:rPr lang="en-US" sz="1200" dirty="0">
                      <a:solidFill>
                        <a:schemeClr val="tx1"/>
                      </a:solidFill>
                    </a:rPr>
                    <a:t>Drug-resistant (DR)- TB diagnosis, Treatment and Care</a:t>
                  </a:r>
                </a:p>
                <a:p>
                  <a:pPr marL="150280" indent="-150280">
                    <a:buFont typeface="Arial" panose="020B0604020202020204" pitchFamily="34" charset="0"/>
                    <a:buChar char="•"/>
                  </a:pPr>
                  <a:r>
                    <a:rPr lang="en-US" sz="1200" dirty="0">
                      <a:solidFill>
                        <a:schemeClr val="tx1"/>
                      </a:solidFill>
                    </a:rPr>
                    <a:t>TB/DR- TB prevention</a:t>
                  </a:r>
                </a:p>
                <a:p>
                  <a:pPr marL="150280" indent="-150280">
                    <a:buFont typeface="Arial" panose="020B0604020202020204" pitchFamily="34" charset="0"/>
                    <a:buChar char="•"/>
                  </a:pPr>
                  <a:r>
                    <a:rPr lang="en-US" sz="1200" dirty="0">
                      <a:solidFill>
                        <a:schemeClr val="tx1"/>
                      </a:solidFill>
                    </a:rPr>
                    <a:t>Collaboration with Other Providers and Sectors</a:t>
                  </a:r>
                </a:p>
                <a:p>
                  <a:pPr marL="150280" indent="-150280">
                    <a:buFont typeface="Arial" panose="020B0604020202020204" pitchFamily="34" charset="0"/>
                    <a:buChar char="•"/>
                  </a:pPr>
                  <a:r>
                    <a:rPr lang="en-US" sz="1200" b="1" dirty="0">
                      <a:solidFill>
                        <a:schemeClr val="tx1"/>
                      </a:solidFill>
                    </a:rPr>
                    <a:t>Key and Vulnerable Populations (KVP) – TB/DR-TB</a:t>
                  </a:r>
                </a:p>
                <a:p>
                  <a:pPr marL="150280" indent="-150280">
                    <a:buFont typeface="Arial" panose="020B0604020202020204" pitchFamily="34" charset="0"/>
                    <a:buChar char="•"/>
                  </a:pPr>
                  <a:r>
                    <a:rPr lang="en-US" sz="1200" b="1" dirty="0">
                      <a:solidFill>
                        <a:schemeClr val="tx1"/>
                      </a:solidFill>
                    </a:rPr>
                    <a:t>Removing human rights and gender related barriers to TB services</a:t>
                  </a:r>
                </a:p>
              </p:txBody>
            </p:sp>
            <p:sp>
              <p:nvSpPr>
                <p:cNvPr id="9" name="Rectangle 8">
                  <a:extLst>
                    <a:ext uri="{FF2B5EF4-FFF2-40B4-BE49-F238E27FC236}">
                      <a16:creationId xmlns="" xmlns:a16="http://schemas.microsoft.com/office/drawing/2014/main" id="{27E71EA4-3383-478A-8703-5959B2121725}"/>
                    </a:ext>
                  </a:extLst>
                </p:cNvPr>
                <p:cNvSpPr/>
                <p:nvPr/>
              </p:nvSpPr>
              <p:spPr>
                <a:xfrm>
                  <a:off x="3023191" y="3442030"/>
                  <a:ext cx="1662224" cy="842430"/>
                </a:xfrm>
                <a:prstGeom prst="rect">
                  <a:avLst/>
                </a:prstGeom>
                <a:noFill/>
                <a:ln w="28575">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 all RSSH modules</a:t>
                  </a:r>
                </a:p>
              </p:txBody>
            </p:sp>
          </p:grpSp>
          <p:sp>
            <p:nvSpPr>
              <p:cNvPr id="17" name="Rectangle 16">
                <a:extLst>
                  <a:ext uri="{FF2B5EF4-FFF2-40B4-BE49-F238E27FC236}">
                    <a16:creationId xmlns="" xmlns:a16="http://schemas.microsoft.com/office/drawing/2014/main" id="{9965BE2F-DFA8-4F91-99C9-3800972CD3E7}"/>
                  </a:ext>
                </a:extLst>
              </p:cNvPr>
              <p:cNvSpPr/>
              <p:nvPr/>
            </p:nvSpPr>
            <p:spPr>
              <a:xfrm>
                <a:off x="2635987" y="1082783"/>
                <a:ext cx="1662224" cy="335266"/>
              </a:xfrm>
              <a:prstGeom prst="rect">
                <a:avLst/>
              </a:prstGeom>
              <a:solidFill>
                <a:srgbClr val="0070C0"/>
              </a:solid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solidFill>
                  </a:rPr>
                  <a:t>TB</a:t>
                </a:r>
              </a:p>
            </p:txBody>
          </p:sp>
        </p:grpSp>
        <p:grpSp>
          <p:nvGrpSpPr>
            <p:cNvPr id="27" name="Group 26">
              <a:extLst>
                <a:ext uri="{FF2B5EF4-FFF2-40B4-BE49-F238E27FC236}">
                  <a16:creationId xmlns="" xmlns:a16="http://schemas.microsoft.com/office/drawing/2014/main" id="{A87F9933-9A24-447A-B23D-B1DD29FBC8D3}"/>
                </a:ext>
              </a:extLst>
            </p:cNvPr>
            <p:cNvGrpSpPr/>
            <p:nvPr/>
          </p:nvGrpSpPr>
          <p:grpSpPr>
            <a:xfrm>
              <a:off x="6372441" y="1437246"/>
              <a:ext cx="2432892" cy="4649301"/>
              <a:chOff x="4779330" y="1077934"/>
              <a:chExt cx="1662225" cy="3486976"/>
            </a:xfrm>
          </p:grpSpPr>
          <p:grpSp>
            <p:nvGrpSpPr>
              <p:cNvPr id="14" name="Group 13">
                <a:extLst>
                  <a:ext uri="{FF2B5EF4-FFF2-40B4-BE49-F238E27FC236}">
                    <a16:creationId xmlns="" xmlns:a16="http://schemas.microsoft.com/office/drawing/2014/main" id="{DD22C446-ACA9-468A-BC00-54E49DBE1A4C}"/>
                  </a:ext>
                </a:extLst>
              </p:cNvPr>
              <p:cNvGrpSpPr/>
              <p:nvPr/>
            </p:nvGrpSpPr>
            <p:grpSpPr>
              <a:xfrm>
                <a:off x="4779331" y="1431851"/>
                <a:ext cx="1662224" cy="3133059"/>
                <a:chOff x="4724400" y="1307251"/>
                <a:chExt cx="1662224" cy="2977209"/>
              </a:xfrm>
            </p:grpSpPr>
            <p:sp>
              <p:nvSpPr>
                <p:cNvPr id="6" name="Rectangle 5">
                  <a:extLst>
                    <a:ext uri="{FF2B5EF4-FFF2-40B4-BE49-F238E27FC236}">
                      <a16:creationId xmlns="" xmlns:a16="http://schemas.microsoft.com/office/drawing/2014/main" id="{D8F6A55A-4CEE-4A39-A702-274F1147ED78}"/>
                    </a:ext>
                  </a:extLst>
                </p:cNvPr>
                <p:cNvSpPr/>
                <p:nvPr/>
              </p:nvSpPr>
              <p:spPr>
                <a:xfrm>
                  <a:off x="4724400" y="1307251"/>
                  <a:ext cx="1662224" cy="2017614"/>
                </a:xfrm>
                <a:prstGeom prst="rect">
                  <a:avLst/>
                </a:pr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50280" indent="-150280">
                    <a:buFont typeface="Arial" panose="020B0604020202020204" pitchFamily="34" charset="0"/>
                    <a:buChar char="•"/>
                  </a:pPr>
                  <a:r>
                    <a:rPr lang="en-US" sz="1400" dirty="0">
                      <a:solidFill>
                        <a:schemeClr val="tx1"/>
                      </a:solidFill>
                    </a:rPr>
                    <a:t>Vector control</a:t>
                  </a:r>
                </a:p>
                <a:p>
                  <a:pPr marL="150280" indent="-150280">
                    <a:buFont typeface="Arial" panose="020B0604020202020204" pitchFamily="34" charset="0"/>
                    <a:buChar char="•"/>
                  </a:pPr>
                  <a:r>
                    <a:rPr lang="en-US" sz="1400" dirty="0">
                      <a:solidFill>
                        <a:schemeClr val="tx1"/>
                      </a:solidFill>
                    </a:rPr>
                    <a:t>Case management</a:t>
                  </a:r>
                </a:p>
                <a:p>
                  <a:pPr marL="150280" indent="-150280">
                    <a:buFont typeface="Arial" panose="020B0604020202020204" pitchFamily="34" charset="0"/>
                    <a:buChar char="•"/>
                  </a:pPr>
                  <a:r>
                    <a:rPr lang="en-US" sz="1400" dirty="0">
                      <a:solidFill>
                        <a:schemeClr val="tx1"/>
                      </a:solidFill>
                    </a:rPr>
                    <a:t>Specific prevention interventions</a:t>
                  </a:r>
                </a:p>
                <a:p>
                  <a:pPr algn="ctr"/>
                  <a:endParaRPr lang="en-US" sz="2400" dirty="0">
                    <a:solidFill>
                      <a:schemeClr val="tx1"/>
                    </a:solidFill>
                  </a:endParaRPr>
                </a:p>
              </p:txBody>
            </p:sp>
            <p:sp>
              <p:nvSpPr>
                <p:cNvPr id="7" name="Rectangle 6">
                  <a:extLst>
                    <a:ext uri="{FF2B5EF4-FFF2-40B4-BE49-F238E27FC236}">
                      <a16:creationId xmlns="" xmlns:a16="http://schemas.microsoft.com/office/drawing/2014/main" id="{006B79AD-61BD-45BE-AE3D-5601F30E7798}"/>
                    </a:ext>
                  </a:extLst>
                </p:cNvPr>
                <p:cNvSpPr/>
                <p:nvPr/>
              </p:nvSpPr>
              <p:spPr>
                <a:xfrm>
                  <a:off x="4724400" y="3442030"/>
                  <a:ext cx="1662224" cy="842430"/>
                </a:xfrm>
                <a:prstGeom prst="rect">
                  <a:avLst/>
                </a:prstGeom>
                <a:noFill/>
                <a:ln w="28575">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a:t>+ all RSSH modules</a:t>
                  </a:r>
                </a:p>
              </p:txBody>
            </p:sp>
          </p:grpSp>
          <p:sp>
            <p:nvSpPr>
              <p:cNvPr id="18" name="Rectangle 17">
                <a:extLst>
                  <a:ext uri="{FF2B5EF4-FFF2-40B4-BE49-F238E27FC236}">
                    <a16:creationId xmlns="" xmlns:a16="http://schemas.microsoft.com/office/drawing/2014/main" id="{AE2C6236-8634-48DE-B172-437D58B177DA}"/>
                  </a:ext>
                </a:extLst>
              </p:cNvPr>
              <p:cNvSpPr/>
              <p:nvPr/>
            </p:nvSpPr>
            <p:spPr>
              <a:xfrm>
                <a:off x="4779330" y="1077934"/>
                <a:ext cx="1662224" cy="335266"/>
              </a:xfrm>
              <a:prstGeom prst="rect">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solidFill>
                  </a:rPr>
                  <a:t>Malaria</a:t>
                </a:r>
              </a:p>
            </p:txBody>
          </p:sp>
        </p:grpSp>
        <p:grpSp>
          <p:nvGrpSpPr>
            <p:cNvPr id="25" name="Group 24">
              <a:extLst>
                <a:ext uri="{FF2B5EF4-FFF2-40B4-BE49-F238E27FC236}">
                  <a16:creationId xmlns="" xmlns:a16="http://schemas.microsoft.com/office/drawing/2014/main" id="{DAD8B8DB-F181-4B54-9719-7B259B20F0F8}"/>
                </a:ext>
              </a:extLst>
            </p:cNvPr>
            <p:cNvGrpSpPr/>
            <p:nvPr/>
          </p:nvGrpSpPr>
          <p:grpSpPr>
            <a:xfrm>
              <a:off x="648202" y="984616"/>
              <a:ext cx="2432891" cy="5102673"/>
              <a:chOff x="486151" y="738462"/>
              <a:chExt cx="1662224" cy="3827004"/>
            </a:xfrm>
          </p:grpSpPr>
          <p:sp>
            <p:nvSpPr>
              <p:cNvPr id="16" name="Rectangle 15">
                <a:extLst>
                  <a:ext uri="{FF2B5EF4-FFF2-40B4-BE49-F238E27FC236}">
                    <a16:creationId xmlns="" xmlns:a16="http://schemas.microsoft.com/office/drawing/2014/main" id="{D8748B63-00D6-4025-A93F-C4828D15A558}"/>
                  </a:ext>
                </a:extLst>
              </p:cNvPr>
              <p:cNvSpPr/>
              <p:nvPr/>
            </p:nvSpPr>
            <p:spPr>
              <a:xfrm>
                <a:off x="486151" y="738462"/>
                <a:ext cx="1662224" cy="335266"/>
              </a:xfrm>
              <a:prstGeom prst="rect">
                <a:avLst/>
              </a:prstGeom>
              <a:solidFill>
                <a:srgbClr val="FF0000"/>
              </a:solid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solidFill>
                  </a:rPr>
                  <a:t>HIV</a:t>
                </a:r>
              </a:p>
            </p:txBody>
          </p:sp>
          <p:grpSp>
            <p:nvGrpSpPr>
              <p:cNvPr id="21" name="Group 20">
                <a:extLst>
                  <a:ext uri="{FF2B5EF4-FFF2-40B4-BE49-F238E27FC236}">
                    <a16:creationId xmlns="" xmlns:a16="http://schemas.microsoft.com/office/drawing/2014/main" id="{A5C2693D-5895-40D1-A428-A1DCBB514B8F}"/>
                  </a:ext>
                </a:extLst>
              </p:cNvPr>
              <p:cNvGrpSpPr/>
              <p:nvPr/>
            </p:nvGrpSpPr>
            <p:grpSpPr>
              <a:xfrm>
                <a:off x="486151" y="1082783"/>
                <a:ext cx="1662224" cy="3482683"/>
                <a:chOff x="1321982" y="975018"/>
                <a:chExt cx="1662224" cy="3309443"/>
              </a:xfrm>
            </p:grpSpPr>
            <p:sp>
              <p:nvSpPr>
                <p:cNvPr id="22" name="Rectangle 21">
                  <a:extLst>
                    <a:ext uri="{FF2B5EF4-FFF2-40B4-BE49-F238E27FC236}">
                      <a16:creationId xmlns="" xmlns:a16="http://schemas.microsoft.com/office/drawing/2014/main" id="{97CF721F-53BF-4028-9741-C13AE17C7913}"/>
                    </a:ext>
                  </a:extLst>
                </p:cNvPr>
                <p:cNvSpPr/>
                <p:nvPr/>
              </p:nvSpPr>
              <p:spPr>
                <a:xfrm>
                  <a:off x="1321982" y="975018"/>
                  <a:ext cx="1662224" cy="234936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50280" indent="-150280">
                    <a:buFont typeface="Arial" panose="020B0604020202020204" pitchFamily="34" charset="0"/>
                    <a:buChar char="•"/>
                  </a:pPr>
                  <a:r>
                    <a:rPr lang="en-US" sz="900" b="1" dirty="0">
                      <a:solidFill>
                        <a:schemeClr val="tx1"/>
                      </a:solidFill>
                    </a:rPr>
                    <a:t>Prevention – MSM</a:t>
                  </a:r>
                </a:p>
                <a:p>
                  <a:pPr marL="150280" indent="-150280">
                    <a:buFont typeface="Arial" panose="020B0604020202020204" pitchFamily="34" charset="0"/>
                    <a:buChar char="•"/>
                  </a:pPr>
                  <a:r>
                    <a:rPr lang="en-US" sz="900" b="1" dirty="0">
                      <a:solidFill>
                        <a:schemeClr val="tx1"/>
                      </a:solidFill>
                    </a:rPr>
                    <a:t>Prevention – SWs and their clients</a:t>
                  </a:r>
                </a:p>
                <a:p>
                  <a:pPr marL="150280" indent="-150280">
                    <a:buFont typeface="Arial" panose="020B0604020202020204" pitchFamily="34" charset="0"/>
                    <a:buChar char="•"/>
                  </a:pPr>
                  <a:r>
                    <a:rPr lang="en-US" sz="900" b="1" dirty="0">
                      <a:solidFill>
                        <a:schemeClr val="tx1"/>
                      </a:solidFill>
                    </a:rPr>
                    <a:t>Prevention – transgender people</a:t>
                  </a:r>
                </a:p>
                <a:p>
                  <a:pPr marL="150280" indent="-150280">
                    <a:buFont typeface="Arial" panose="020B0604020202020204" pitchFamily="34" charset="0"/>
                    <a:buChar char="•"/>
                  </a:pPr>
                  <a:r>
                    <a:rPr lang="en-US" sz="900" b="1" dirty="0">
                      <a:solidFill>
                        <a:schemeClr val="tx1"/>
                      </a:solidFill>
                    </a:rPr>
                    <a:t>Prevention – People Who Use Drugs (injecting and non-injecting)</a:t>
                  </a:r>
                </a:p>
                <a:p>
                  <a:pPr marL="150280" indent="-150280">
                    <a:buFont typeface="Arial" panose="020B0604020202020204" pitchFamily="34" charset="0"/>
                    <a:buChar char="•"/>
                  </a:pPr>
                  <a:r>
                    <a:rPr lang="en-US" sz="900" b="1" dirty="0">
                      <a:solidFill>
                        <a:schemeClr val="tx1"/>
                      </a:solidFill>
                    </a:rPr>
                    <a:t>Prevention – People in Prisons and Other Closed Settings</a:t>
                  </a:r>
                </a:p>
                <a:p>
                  <a:pPr marL="150280" indent="-150280">
                    <a:buFont typeface="Arial" panose="020B0604020202020204" pitchFamily="34" charset="0"/>
                    <a:buChar char="•"/>
                  </a:pPr>
                  <a:r>
                    <a:rPr lang="en-US" sz="900" dirty="0">
                      <a:solidFill>
                        <a:schemeClr val="tx1"/>
                      </a:solidFill>
                    </a:rPr>
                    <a:t>Prevention – Other Vulnerable Populations</a:t>
                  </a:r>
                </a:p>
                <a:p>
                  <a:pPr marL="150280" indent="-150280">
                    <a:buFont typeface="Arial" panose="020B0604020202020204" pitchFamily="34" charset="0"/>
                    <a:buChar char="•"/>
                  </a:pPr>
                  <a:r>
                    <a:rPr lang="en-US" sz="900" dirty="0">
                      <a:solidFill>
                        <a:schemeClr val="tx1"/>
                      </a:solidFill>
                    </a:rPr>
                    <a:t>Prevention – AGYW and male sexual partners in high HIV incidence settings</a:t>
                  </a:r>
                </a:p>
                <a:p>
                  <a:pPr marL="150280" indent="-150280">
                    <a:buFont typeface="Arial" panose="020B0604020202020204" pitchFamily="34" charset="0"/>
                    <a:buChar char="•"/>
                  </a:pPr>
                  <a:r>
                    <a:rPr lang="en-US" sz="900" dirty="0">
                      <a:solidFill>
                        <a:schemeClr val="tx1"/>
                      </a:solidFill>
                    </a:rPr>
                    <a:t>Prevention – Program Stewardship</a:t>
                  </a:r>
                </a:p>
                <a:p>
                  <a:pPr marL="150280" indent="-150280">
                    <a:buFont typeface="Arial" panose="020B0604020202020204" pitchFamily="34" charset="0"/>
                    <a:buChar char="•"/>
                  </a:pPr>
                  <a:r>
                    <a:rPr lang="en-US" sz="900" dirty="0">
                      <a:solidFill>
                        <a:schemeClr val="tx1"/>
                      </a:solidFill>
                    </a:rPr>
                    <a:t>Elimination of Vertical Transmission of HIV, Syphilis and Hepatitis B</a:t>
                  </a:r>
                </a:p>
                <a:p>
                  <a:pPr marL="150280" indent="-150280">
                    <a:buFont typeface="Arial" panose="020B0604020202020204" pitchFamily="34" charset="0"/>
                    <a:buChar char="•"/>
                  </a:pPr>
                  <a:r>
                    <a:rPr lang="en-US" sz="900" b="1" dirty="0">
                      <a:solidFill>
                        <a:schemeClr val="tx1"/>
                      </a:solidFill>
                    </a:rPr>
                    <a:t>Differentiated</a:t>
                  </a:r>
                  <a:r>
                    <a:rPr lang="en-US" sz="900" dirty="0">
                      <a:solidFill>
                        <a:schemeClr val="tx1"/>
                      </a:solidFill>
                    </a:rPr>
                    <a:t> HIV Testing Services</a:t>
                  </a:r>
                </a:p>
                <a:p>
                  <a:pPr marL="150280" indent="-150280">
                    <a:buFont typeface="Arial" panose="020B0604020202020204" pitchFamily="34" charset="0"/>
                    <a:buChar char="•"/>
                  </a:pPr>
                  <a:r>
                    <a:rPr lang="en-US" sz="900" dirty="0">
                      <a:solidFill>
                        <a:schemeClr val="tx1"/>
                      </a:solidFill>
                    </a:rPr>
                    <a:t>Treatment, care and support</a:t>
                  </a:r>
                </a:p>
                <a:p>
                  <a:pPr marL="150280" indent="-150280">
                    <a:buFont typeface="Arial" panose="020B0604020202020204" pitchFamily="34" charset="0"/>
                    <a:buChar char="•"/>
                  </a:pPr>
                  <a:r>
                    <a:rPr lang="en-US" sz="900" dirty="0">
                      <a:solidFill>
                        <a:schemeClr val="tx1"/>
                      </a:solidFill>
                    </a:rPr>
                    <a:t>TB/HIV</a:t>
                  </a:r>
                </a:p>
                <a:p>
                  <a:pPr marL="150280" indent="-150280">
                    <a:buFont typeface="Arial" panose="020B0604020202020204" pitchFamily="34" charset="0"/>
                    <a:buChar char="•"/>
                  </a:pPr>
                  <a:r>
                    <a:rPr lang="en-US" sz="900" b="1" dirty="0">
                      <a:solidFill>
                        <a:schemeClr val="tx1"/>
                      </a:solidFill>
                    </a:rPr>
                    <a:t>Reducing human rights-related barriers to HIV/TB services</a:t>
                  </a:r>
                </a:p>
              </p:txBody>
            </p:sp>
            <p:sp>
              <p:nvSpPr>
                <p:cNvPr id="23" name="Rectangle 22">
                  <a:extLst>
                    <a:ext uri="{FF2B5EF4-FFF2-40B4-BE49-F238E27FC236}">
                      <a16:creationId xmlns="" xmlns:a16="http://schemas.microsoft.com/office/drawing/2014/main" id="{B2520125-4405-4495-A2FA-357F64800237}"/>
                    </a:ext>
                  </a:extLst>
                </p:cNvPr>
                <p:cNvSpPr/>
                <p:nvPr/>
              </p:nvSpPr>
              <p:spPr>
                <a:xfrm>
                  <a:off x="1321982" y="3441503"/>
                  <a:ext cx="1662224" cy="842958"/>
                </a:xfrm>
                <a:prstGeom prst="rect">
                  <a:avLst/>
                </a:prstGeom>
                <a:noFill/>
                <a:ln w="28575">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 all RSSH modules</a:t>
                  </a:r>
                </a:p>
              </p:txBody>
            </p:sp>
          </p:grpSp>
        </p:grpSp>
        <p:grpSp>
          <p:nvGrpSpPr>
            <p:cNvPr id="29" name="Group 28">
              <a:extLst>
                <a:ext uri="{FF2B5EF4-FFF2-40B4-BE49-F238E27FC236}">
                  <a16:creationId xmlns="" xmlns:a16="http://schemas.microsoft.com/office/drawing/2014/main" id="{979BC633-07F4-4318-965F-4BE650B09FE5}"/>
                </a:ext>
              </a:extLst>
            </p:cNvPr>
            <p:cNvGrpSpPr/>
            <p:nvPr/>
          </p:nvGrpSpPr>
          <p:grpSpPr>
            <a:xfrm>
              <a:off x="9258195" y="1443711"/>
              <a:ext cx="2432891" cy="4642837"/>
              <a:chOff x="6943646" y="1082783"/>
              <a:chExt cx="1824668" cy="3482128"/>
            </a:xfrm>
          </p:grpSpPr>
          <p:sp>
            <p:nvSpPr>
              <p:cNvPr id="10" name="Rectangle 9">
                <a:extLst>
                  <a:ext uri="{FF2B5EF4-FFF2-40B4-BE49-F238E27FC236}">
                    <a16:creationId xmlns="" xmlns:a16="http://schemas.microsoft.com/office/drawing/2014/main" id="{C9590AC7-DAF7-4918-A150-CC23023EA052}"/>
                  </a:ext>
                </a:extLst>
              </p:cNvPr>
              <p:cNvSpPr/>
              <p:nvPr/>
            </p:nvSpPr>
            <p:spPr>
              <a:xfrm>
                <a:off x="6950140" y="1431850"/>
                <a:ext cx="1818173" cy="3133061"/>
              </a:xfrm>
              <a:prstGeom prst="rect">
                <a:avLst/>
              </a:prstGeom>
              <a:noFill/>
              <a:ln w="28575">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marL="150280" indent="-150280">
                  <a:buFont typeface="Arial" panose="020B0604020202020204" pitchFamily="34" charset="0"/>
                  <a:buChar char="•"/>
                </a:pPr>
                <a:r>
                  <a:rPr lang="en-US" sz="1200" dirty="0"/>
                  <a:t>Health Sector Planning and Governance for Integrated People-centered Services</a:t>
                </a:r>
                <a:endParaRPr lang="en-US" sz="1200" dirty="0">
                  <a:solidFill>
                    <a:schemeClr val="tx1"/>
                  </a:solidFill>
                </a:endParaRPr>
              </a:p>
              <a:p>
                <a:pPr marL="150280" indent="-150280">
                  <a:buFont typeface="Arial" panose="020B0604020202020204" pitchFamily="34" charset="0"/>
                  <a:buChar char="•"/>
                </a:pPr>
                <a:r>
                  <a:rPr lang="en-US" sz="1200" b="1" dirty="0">
                    <a:solidFill>
                      <a:schemeClr val="tx1"/>
                    </a:solidFill>
                  </a:rPr>
                  <a:t>Community systems strengthening</a:t>
                </a:r>
              </a:p>
              <a:p>
                <a:pPr marL="150280" indent="-150280">
                  <a:buFont typeface="Arial" panose="020B0604020202020204" pitchFamily="34" charset="0"/>
                  <a:buChar char="•"/>
                </a:pPr>
                <a:r>
                  <a:rPr lang="en-US" sz="1200" b="1" dirty="0">
                    <a:solidFill>
                      <a:schemeClr val="tx1"/>
                    </a:solidFill>
                  </a:rPr>
                  <a:t>Health Financing Systems</a:t>
                </a:r>
              </a:p>
              <a:p>
                <a:pPr marL="150280" indent="-150280">
                  <a:buFont typeface="Arial" panose="020B0604020202020204" pitchFamily="34" charset="0"/>
                  <a:buChar char="•"/>
                </a:pPr>
                <a:r>
                  <a:rPr lang="en-US" sz="1200" dirty="0">
                    <a:solidFill>
                      <a:schemeClr val="tx1"/>
                    </a:solidFill>
                  </a:rPr>
                  <a:t>Health Products Management Systems</a:t>
                </a:r>
              </a:p>
              <a:p>
                <a:pPr marL="150280" indent="-150280">
                  <a:buFont typeface="Arial" panose="020B0604020202020204" pitchFamily="34" charset="0"/>
                  <a:buChar char="•"/>
                </a:pPr>
                <a:r>
                  <a:rPr lang="en-US" sz="1200" dirty="0">
                    <a:solidFill>
                      <a:schemeClr val="tx1"/>
                    </a:solidFill>
                  </a:rPr>
                  <a:t>RSSH/PP: Human Resources for Health (HRH) and Quality of Care</a:t>
                </a:r>
              </a:p>
              <a:p>
                <a:pPr marL="150280" indent="-150280">
                  <a:buFont typeface="Arial" panose="020B0604020202020204" pitchFamily="34" charset="0"/>
                  <a:buChar char="•"/>
                </a:pPr>
                <a:r>
                  <a:rPr lang="en-US" sz="1200" dirty="0">
                    <a:solidFill>
                      <a:schemeClr val="tx1"/>
                    </a:solidFill>
                  </a:rPr>
                  <a:t>RSSH/PP: Laboratory Systems</a:t>
                </a:r>
              </a:p>
              <a:p>
                <a:pPr marL="150280" indent="-150280">
                  <a:buFont typeface="Arial" panose="020B0604020202020204" pitchFamily="34" charset="0"/>
                  <a:buChar char="•"/>
                </a:pPr>
                <a:r>
                  <a:rPr lang="en-US" sz="1200" dirty="0">
                    <a:solidFill>
                      <a:schemeClr val="tx1"/>
                    </a:solidFill>
                  </a:rPr>
                  <a:t>RSSH/PP: Medical Oxygen and Respiratory Care System</a:t>
                </a:r>
              </a:p>
              <a:p>
                <a:pPr marL="150280" indent="-150280">
                  <a:buFont typeface="Arial" panose="020B0604020202020204" pitchFamily="34" charset="0"/>
                  <a:buChar char="•"/>
                </a:pPr>
                <a:r>
                  <a:rPr lang="en-US" sz="1200" dirty="0">
                    <a:solidFill>
                      <a:schemeClr val="tx1"/>
                    </a:solidFill>
                  </a:rPr>
                  <a:t>Monitoring and Evaluation Systems</a:t>
                </a:r>
              </a:p>
              <a:p>
                <a:pPr marL="150280" indent="-150280">
                  <a:buFont typeface="Arial" panose="020B0604020202020204" pitchFamily="34" charset="0"/>
                  <a:buChar char="•"/>
                </a:pPr>
                <a:r>
                  <a:rPr lang="en-US" sz="1200" dirty="0">
                    <a:solidFill>
                      <a:schemeClr val="tx1"/>
                    </a:solidFill>
                  </a:rPr>
                  <a:t>Program Management</a:t>
                </a:r>
              </a:p>
            </p:txBody>
          </p:sp>
          <p:sp>
            <p:nvSpPr>
              <p:cNvPr id="19" name="Rectangle 18">
                <a:extLst>
                  <a:ext uri="{FF2B5EF4-FFF2-40B4-BE49-F238E27FC236}">
                    <a16:creationId xmlns="" xmlns:a16="http://schemas.microsoft.com/office/drawing/2014/main" id="{D3D23B8D-9DDB-44B0-A4D7-EF7131886BF2}"/>
                  </a:ext>
                </a:extLst>
              </p:cNvPr>
              <p:cNvSpPr/>
              <p:nvPr/>
            </p:nvSpPr>
            <p:spPr>
              <a:xfrm>
                <a:off x="6943646" y="1082783"/>
                <a:ext cx="1824668" cy="335266"/>
              </a:xfrm>
              <a:prstGeom prst="rect">
                <a:avLst/>
              </a:prstGeom>
              <a:solidFill>
                <a:srgbClr val="00B050"/>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solidFill>
                  </a:rPr>
                  <a:t>RSSH</a:t>
                </a:r>
              </a:p>
            </p:txBody>
          </p:sp>
        </p:grpSp>
      </p:grpSp>
      <p:sp>
        <p:nvSpPr>
          <p:cNvPr id="24" name="Rectangle 23">
            <a:extLst>
              <a:ext uri="{FF2B5EF4-FFF2-40B4-BE49-F238E27FC236}">
                <a16:creationId xmlns="" xmlns:a16="http://schemas.microsoft.com/office/drawing/2014/main" id="{6399E697-CFAB-47ED-98FC-606E5CA15C09}"/>
              </a:ext>
            </a:extLst>
          </p:cNvPr>
          <p:cNvSpPr/>
          <p:nvPr/>
        </p:nvSpPr>
        <p:spPr>
          <a:xfrm>
            <a:off x="359999" y="5777324"/>
            <a:ext cx="8179207" cy="492110"/>
          </a:xfrm>
          <a:prstGeom prst="rect">
            <a:avLst/>
          </a:prstGeom>
          <a:solidFill>
            <a:schemeClr val="accent6">
              <a:lumMod val="40000"/>
              <a:lumOff val="60000"/>
            </a:schemeClr>
          </a:solidFill>
          <a:ln w="28575">
            <a:solidFill>
              <a:srgbClr val="7030A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a:t>+ Program Management module</a:t>
            </a:r>
          </a:p>
        </p:txBody>
      </p:sp>
    </p:spTree>
    <p:extLst>
      <p:ext uri="{BB962C8B-B14F-4D97-AF65-F5344CB8AC3E}">
        <p14:creationId xmlns:p14="http://schemas.microsoft.com/office/powerpoint/2010/main" val="8053858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XCOLS" val="9"/>
  <p:tag name="MAXROWS" val="6"/>
  <p:tag name="MAXGUTTERROW" val="1 cm"/>
  <p:tag name="MAXGUTTERCOL" val="1 cm"/>
  <p:tag name="GUIDEMETRICUNIT" val="cm"/>
  <p:tag name="MASTERLEFTMARGIN" val="28.3465"/>
  <p:tag name="MASTERTOPMARGIN" val="141.7324"/>
  <p:tag name="MASTERBOTTOMMARGIN" val="70.8661"/>
  <p:tag name="MASTERRIGHTMARGIN" val="28.3465"/>
  <p:tag name="CUSTMASTERLEFTMARGIN" val="28.3465"/>
  <p:tag name="CUSTMASTERTOPMARGIN" val="141.7324"/>
  <p:tag name="CUSTMASTERBOTTOMMARGIN" val="70.8661"/>
  <p:tag name="CUSTMASTERRIGHTMARGIN" val="28.3465"/>
  <p:tag name="GUIDESAPPLIEDTO" val="2"/>
  <p:tag name="TITLETOPMARGIN" val="21.2599"/>
  <p:tag name="TITLEBOTTOMMARGIN" val="95.25"/>
  <p:tag name="ARTICULATE_PROJECT_OPEN" val="0"/>
  <p:tag name="ARTICULATE_SLIDE_COUNT" val="61"/>
</p:tagLst>
</file>

<file path=ppt/tags/tag1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8.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9.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0.xml><?xml version="1.0" encoding="utf-8"?>
<p:tagLst xmlns:a="http://schemas.openxmlformats.org/drawingml/2006/main" xmlns:r="http://schemas.openxmlformats.org/officeDocument/2006/relationships" xmlns:p="http://schemas.openxmlformats.org/presentationml/2006/main">
  <p:tag name="GUIDECOLS" val="2"/>
  <p:tag name="GUIDEROWS" val="2"/>
  <p:tag name="GUTTERCOL" val="0.6 cm"/>
  <p:tag name="GUTTERROW" val="0.6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4"/>
  <p:tag name="GUIDEROWS" val="1"/>
  <p:tag name="GUTTERCOL" val="0.6 cm"/>
  <p:tag name="GUTTERROW" val="0.6 cm"/>
  <p:tag name="GUIDESAPPLIEDTO" val="2"/>
</p:tagLst>
</file>

<file path=ppt/tags/tag22.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3.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24.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2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8.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2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0.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1.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2.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3.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34.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5.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Lst>
</file>

<file path=ppt/tags/tag4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6 cm"/>
  <p:tag name="GUTTERROW" val="0.6 cm"/>
  <p:tag name="GUIDESAPPLIEDTO" val="2"/>
</p:tagLst>
</file>

<file path=ppt/tags/tag45.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4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47.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4M5th8coKogrPUL9ZaQYFg"/>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d8J2ZazVTLSu1gPQC5uf6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d8J2ZazVTLSu1gPQC5uf6Q"/>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d8J2ZazVTLSu1gPQC5uf6Q"/>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q19BF1qIjFP4x7HCoq.CKw"/>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iv4ci_PPObTOXr6H2RLPiA"/>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d8J2ZazVTLSu1gPQC5uf6Q"/>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d8J2ZazVTLSu1gPQC5uf6Q"/>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heme/theme1.xml><?xml version="1.0" encoding="utf-8"?>
<a:theme xmlns:a="http://schemas.openxmlformats.org/drawingml/2006/main" name="5_Office Theme">
  <a:themeElements>
    <a:clrScheme name="__Global Fund">
      <a:dk1>
        <a:sysClr val="windowText" lastClr="000000"/>
      </a:dk1>
      <a:lt1>
        <a:sysClr val="window" lastClr="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The Global Fu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otx" id="{0E450436-E164-4C98-91D5-B61F304C1443}" vid="{06F56BEF-E294-4202-A558-926633D5E1E6}"/>
    </a:ext>
  </a:extLst>
</a:theme>
</file>

<file path=ppt/theme/theme2.xml><?xml version="1.0" encoding="utf-8"?>
<a:theme xmlns:a="http://schemas.openxmlformats.org/drawingml/2006/main" name="3_Office Theme">
  <a:themeElements>
    <a:clrScheme name="GF Dark blue">
      <a:dk1>
        <a:srgbClr val="404040"/>
      </a:dk1>
      <a:lt1>
        <a:sysClr val="window" lastClr="FFFFFF"/>
      </a:lt1>
      <a:dk2>
        <a:srgbClr val="E6ECF1"/>
      </a:dk2>
      <a:lt2>
        <a:srgbClr val="003F72"/>
      </a:lt2>
      <a:accent1>
        <a:srgbClr val="A7BCCD"/>
      </a:accent1>
      <a:accent2>
        <a:srgbClr val="688CA9"/>
      </a:accent2>
      <a:accent3>
        <a:srgbClr val="36668D"/>
      </a:accent3>
      <a:accent4>
        <a:srgbClr val="69BE28"/>
      </a:accent4>
      <a:accent5>
        <a:srgbClr val="9A996E"/>
      </a:accent5>
      <a:accent6>
        <a:srgbClr val="C6AC0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AA22"/>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3000" dirty="0" smtClean="0">
            <a:solidFill>
              <a:schemeClr val="bg2"/>
            </a:solidFill>
          </a:defRPr>
        </a:defPPr>
      </a:lstStyle>
    </a:txDef>
  </a:objectDefaults>
  <a:extraClrSchemeLst/>
  <a:extLst>
    <a:ext uri="{05A4C25C-085E-4340-85A3-A5531E510DB2}">
      <thm15:themeFamily xmlns:thm15="http://schemas.microsoft.com/office/thememl/2012/main" name="GF-blank presentation v1.potx" id="{CB5FA00C-091B-4732-B5F3-3BA951C92F22}" vid="{21E9A97C-9547-48EC-B590-28C7F909B6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documentContentValidatorConfiguration":{"enableDocumentContentValidator":false,"documentContentValidatorVersion":0},"elementsMetadata":[],"slideId":"637583062410668407","enableDocumentContentUpdater":true,"version":"1.10"}]]></TemplafySlideTemplateConfiguration>
</file>

<file path=customXml/item10.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11.xml><?xml version="1.0" encoding="utf-8"?>
<?mso-contentType ?>
<SharedContentType xmlns="Microsoft.SharePoint.Taxonomy.ContentTypeSync" SourceId="c097f1e6-5941-48e7-ac45-8c5509127d4f" ContentTypeId="0x01010014768F94803F42BEA62C5B7969543DC7"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TemplafySlideFormConfiguration><![CDATA[{"formFields":[],"formDataEntries":[]}]]></TemplafySlideFormConfiguration>
</file>

<file path=customXml/item5.xml><?xml version="1.0" encoding="utf-8"?>
<ct:contentTypeSchema xmlns:ct="http://schemas.microsoft.com/office/2006/metadata/contentType" xmlns:ma="http://schemas.microsoft.com/office/2006/metadata/properties/metaAttributes" ct:_="" ma:_="" ma:contentTypeName="Working Document" ma:contentTypeID="0x01010014768F94803F42BEA62C5B7969543DC700813C35005F1FD643B67F30EE4E54601C" ma:contentTypeVersion="131" ma:contentTypeDescription=" Working Document (0 years retention period)" ma:contentTypeScope="" ma:versionID="86a1388eb90cfa052b8432d59f1d60ce">
  <xsd:schema xmlns:xsd="http://www.w3.org/2001/XMLSchema" xmlns:xs="http://www.w3.org/2001/XMLSchema" xmlns:p="http://schemas.microsoft.com/office/2006/metadata/properties" targetNamespace="http://schemas.microsoft.com/office/2006/metadata/properties" ma:root="true" ma:fieldsID="2e3a27ee77785531616e8fe2a0b1a6e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TemplafySlideTemplateConfiguration><![CDATA[{"elementsMetadata":[],"documentContentValidatorConfiguration":{"enableDocumentContentValidator":false,"documentContentValidatorVersion":0},"slideId":"636898181372290736","enableDocumentContentUpdater":true,"version":"1.4"}]]></TemplafySlideTemplateConfiguration>
</file>

<file path=customXml/item7.xml><?xml version="1.0" encoding="utf-8"?>
<TemplafyTemplateConfiguration><![CDATA[{"elementsMetadata":[{"type":"shape","id":"45cb49d3-71f7-46ac-9b6e-8da8afeff383","elementConfiguration":{"inheritDimensions":"inheritWidth","binding":"Form.DocLang.Logo_horizontal","disableUpdates":false,"type":"image"}},{"type":"shape","id":"ab1897fc-c3b7-4bf6-b06d-cc711234904b","elementConfiguration":{"inheritDimensions":"inheritWidth","binding":"Form.DocLang.Logo_stacked_black","disableUpdates":false,"type":"image"}},{"type":"shape","id":"ca4503b9-2a19-4796-a2a4-4373375b0d5c","elementConfiguration":{"inheritDimensions":"inheritWidth","binding":"Form.DocLang.Logo_stacked_black","disableUpdates":false,"type":"image"}},{"type":"shape","id":"e21dfab7-6683-436d-b2be-78efd532438f","elementConfiguration":{"inheritDimensions":"inheritWidth","binding":"Form.DocLang.Logo_stacked_black","disableUpdates":false,"type":"image"}},{"type":"shape","id":"2c2121f5-ebe8-4a3c-8a04-79d6eda98778","elementConfiguration":{"inheritDimensions":"inheritWidth","binding":"Form.DocLang.Logo_stacked_black","disableUpdates":false,"type":"image"}},{"type":"shape","id":"c2647014-376c-4447-b5ad-2db14fdacb9f","elementConfiguration":{"inheritDimensions":"inheritWidth","binding":"Form.DocLang.Logo_stacked_black","disableUpdates":false,"type":"image"}},{"type":"shape","id":"5fbbc901-51f9-489e-b5f5-8161bc699f8c","elementConfiguration":{"inheritDimensions":"inheritWidth","binding":"Form.DocLang.Logo_stacked_colour","disableUpdates":false,"type":"image"}},{"type":"shape","id":"f2442ab7-d233-4a97-a344-f5df075a84ed","elementConfiguration":{"inheritDimensions":"inheritWidth","binding":"Form.DocLang.Logo_stacked_black","disableUpdates":false,"type":"image"}},{"type":"shape","id":"650dad0f-a482-4dcd-ab47-1ba6ed7708b1","elementConfiguration":{"inheritDimensions":"inheritWidth","binding":"Form.DocLang.Logo_stacked_colour","disableUpdates":false,"type":"image"}},{"type":"shape","id":"0d071948-579a-429b-9366-a2602cf6f352","elementConfiguration":{"inheritDimensions":"inheritWidth","binding":"Form.DocLang.Logo_stacked_white","disableUpdates":false,"type":"image"}},{"type":"shape","id":"2eaa59f3-fc26-4f67-ae5a-4c5450710e40","elementConfiguration":{"inheritDimensions":"inheritWidth","binding":"Form.DocLang.Logo_stacked_black","disableUpdates":false,"type":"image"}},{"type":"shape","id":"d1298fb4-1df8-423c-ae2d-7e0bbfc46d00","elementConfiguration":{"inheritDimensions":"inheritWidth","binding":"Form.DocLang.Logo_stacked_black","disableUpdates":false,"type":"image"}},{"type":"shape","id":"39552514-2ee0-4766-b0a2-2d068876ae63","elementConfiguration":{"inheritDimensions":"inheritWidth","binding":"Form.DocLang.Logo_stacked_colour","disableUpdates":false,"type":"image"}}],"transformationConfigurations":[{"language":"{{Form.DocLang.StdSpell}}","disableUpdates":false,"type":"proofingLanguage"}],"templateName":"","templateDescription":"","enableDocumentContentUpdater":true,"version":"1.10"}]]></TemplafyTemplateConfiguration>
</file>

<file path=customXml/item8.xml><?xml version="1.0" encoding="utf-8"?>
<TemplafyFormConfiguration><![CDATA[{"formFields":[{"dataSource":"Languages","displayColumn":"language","defaultValue":"{{UserProfile.DocumentLanguage.Id}}","hideIfNoUserInteractionRequired":false,"distinct":true,"required":true,"autoSelectFirstOption":false,"helpTexts":{"prefix":"","postfix":""},"spacing":{},"type":"dropDown","name":"DocLang","label":"Document Language","fullyQualifiedName":"DocLang"}],"formDataEntries":[{"name":"DocLang","value":"Yq4f8ikL1FlYGwH8CgaazA=="}]}]]></TemplafyForm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D157B116-7FB2-4226-86AF-6B32DBAFE46A}">
  <ds:schemaRefs/>
</ds:datastoreItem>
</file>

<file path=customXml/itemProps10.xml><?xml version="1.0" encoding="utf-8"?>
<ds:datastoreItem xmlns:ds="http://schemas.openxmlformats.org/officeDocument/2006/customXml" ds:itemID="{4474A2B7-F24A-4ABA-B71C-11821728C23C}">
  <ds:schemaRefs>
    <ds:schemaRef ds:uri="http://schemas.microsoft.com/sharepoint/events"/>
  </ds:schemaRefs>
</ds:datastoreItem>
</file>

<file path=customXml/itemProps11.xml><?xml version="1.0" encoding="utf-8"?>
<ds:datastoreItem xmlns:ds="http://schemas.openxmlformats.org/officeDocument/2006/customXml" ds:itemID="{B9907CF2-AC4C-41E5-B5E4-760EFA6B3E2D}">
  <ds:schemaRefs>
    <ds:schemaRef ds:uri="Microsoft.SharePoint.Taxonomy.ContentTypeSync"/>
  </ds:schemaRefs>
</ds:datastoreItem>
</file>

<file path=customXml/itemProps2.xml><?xml version="1.0" encoding="utf-8"?>
<ds:datastoreItem xmlns:ds="http://schemas.openxmlformats.org/officeDocument/2006/customXml" ds:itemID="{B5CC00E5-0E29-472D-A362-2B448A7C6B47}">
  <ds:schemaRefs>
    <ds:schemaRef ds:uri="http://schemas.microsoft.com/sharepoint/v3/contenttype/forms"/>
  </ds:schemaRefs>
</ds:datastoreItem>
</file>

<file path=customXml/itemProps3.xml><?xml version="1.0" encoding="utf-8"?>
<ds:datastoreItem xmlns:ds="http://schemas.openxmlformats.org/officeDocument/2006/customXml" ds:itemID="{78C4199D-B32C-43FE-8FA0-D74E0A2A755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EAEA5F4C-5BC6-47CF-8DB3-90A6F13A7B2B}">
  <ds:schemaRefs/>
</ds:datastoreItem>
</file>

<file path=customXml/itemProps5.xml><?xml version="1.0" encoding="utf-8"?>
<ds:datastoreItem xmlns:ds="http://schemas.openxmlformats.org/officeDocument/2006/customXml" ds:itemID="{D20B74EE-019D-4F80-B2BA-2E0A68F86C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6.xml><?xml version="1.0" encoding="utf-8"?>
<ds:datastoreItem xmlns:ds="http://schemas.openxmlformats.org/officeDocument/2006/customXml" ds:itemID="{145C4F61-F179-40B6-9B09-30A1AAEC9E8F}">
  <ds:schemaRefs/>
</ds:datastoreItem>
</file>

<file path=customXml/itemProps7.xml><?xml version="1.0" encoding="utf-8"?>
<ds:datastoreItem xmlns:ds="http://schemas.openxmlformats.org/officeDocument/2006/customXml" ds:itemID="{24B83C46-1F1A-4859-B726-FAA3C0298E1C}">
  <ds:schemaRefs/>
</ds:datastoreItem>
</file>

<file path=customXml/itemProps8.xml><?xml version="1.0" encoding="utf-8"?>
<ds:datastoreItem xmlns:ds="http://schemas.openxmlformats.org/officeDocument/2006/customXml" ds:itemID="{3767200E-D1D8-4965-855E-9803E6657062}">
  <ds:schemaRefs/>
</ds:datastoreItem>
</file>

<file path=customXml/itemProps9.xml><?xml version="1.0" encoding="utf-8"?>
<ds:datastoreItem xmlns:ds="http://schemas.openxmlformats.org/officeDocument/2006/customXml" ds:itemID="{824C5DE8-5EDA-488E-A730-67B74D3A96ED}">
  <ds:schemaRefs/>
</ds:datastoreItem>
</file>

<file path=docProps/app.xml><?xml version="1.0" encoding="utf-8"?>
<Properties xmlns="http://schemas.openxmlformats.org/officeDocument/2006/extended-properties" xmlns:vt="http://schemas.openxmlformats.org/officeDocument/2006/docPropsVTypes">
  <Template>Presentation</Template>
  <TotalTime>25536</TotalTime>
  <Words>4539</Words>
  <Application>Microsoft Office PowerPoint</Application>
  <PresentationFormat>Широкоэкранный</PresentationFormat>
  <Paragraphs>539</Paragraphs>
  <Slides>38</Slides>
  <Notes>18</Notes>
  <HiddenSlides>2</HiddenSlides>
  <MMClips>0</MMClips>
  <ScaleCrop>false</ScaleCrop>
  <HeadingPairs>
    <vt:vector size="8" baseType="variant">
      <vt:variant>
        <vt:lpstr>Использованные шрифты</vt:lpstr>
      </vt:variant>
      <vt:variant>
        <vt:i4>14</vt:i4>
      </vt:variant>
      <vt:variant>
        <vt:lpstr>Тема</vt:lpstr>
      </vt:variant>
      <vt:variant>
        <vt:i4>2</vt:i4>
      </vt:variant>
      <vt:variant>
        <vt:lpstr>Внедренные серверы OLE</vt:lpstr>
      </vt:variant>
      <vt:variant>
        <vt:i4>1</vt:i4>
      </vt:variant>
      <vt:variant>
        <vt:lpstr>Заголовки слайдов</vt:lpstr>
      </vt:variant>
      <vt:variant>
        <vt:i4>38</vt:i4>
      </vt:variant>
    </vt:vector>
  </HeadingPairs>
  <TitlesOfParts>
    <vt:vector size="55" baseType="lpstr">
      <vt:lpstr>Arial</vt:lpstr>
      <vt:lpstr>Arial (Body)</vt:lpstr>
      <vt:lpstr>Arial Black</vt:lpstr>
      <vt:lpstr>Arial Black headings</vt:lpstr>
      <vt:lpstr>Arial MT</vt:lpstr>
      <vt:lpstr>Calibri</vt:lpstr>
      <vt:lpstr>Georgia</vt:lpstr>
      <vt:lpstr>굴림</vt:lpstr>
      <vt:lpstr>Lucida Grande</vt:lpstr>
      <vt:lpstr>MS Mincho</vt:lpstr>
      <vt:lpstr>Symbol</vt:lpstr>
      <vt:lpstr>Times New Roman</vt:lpstr>
      <vt:lpstr>Trebuchet MS</vt:lpstr>
      <vt:lpstr>Wingdings</vt:lpstr>
      <vt:lpstr>5_Office Theme</vt:lpstr>
      <vt:lpstr>3_Office Theme</vt:lpstr>
      <vt:lpstr>think-cell Slide</vt:lpstr>
      <vt:lpstr>Подготовка  странового запроса КР в ГФ 2024–2026 гг.</vt:lpstr>
      <vt:lpstr>Стратегия Глобального фонда (2023–2028 гг.)</vt:lpstr>
      <vt:lpstr>Представление запроса на финансирование: никаких изменений в ключевых элементах процесса</vt:lpstr>
      <vt:lpstr>Сроки периода доступа к выделенным ресурсам с 2023 по 2025 г.</vt:lpstr>
      <vt:lpstr>Обновленные критерии рассмотрения запросов в ГТО и даты представления запросов на финансирование</vt:lpstr>
      <vt:lpstr>Презентация PowerPoint</vt:lpstr>
      <vt:lpstr>Презентация PowerPoint</vt:lpstr>
      <vt:lpstr>Applicant Guidance includes Modular Framework, Information Notes and Technical Briefs</vt:lpstr>
      <vt:lpstr>Performance frameworks, budgets and other grant tools follow modular framework template - NFM4</vt:lpstr>
      <vt:lpstr>HIV Modular Framework Updates</vt:lpstr>
      <vt:lpstr>TB Modular Framework Updates</vt:lpstr>
      <vt:lpstr>RSSH Modular Framework Updates</vt:lpstr>
      <vt:lpstr>Programs to reduce human rights-barriers aligned to partner guidance and evidence of effectiveness </vt:lpstr>
      <vt:lpstr>Страновой диалог</vt:lpstr>
      <vt:lpstr>Страновой диалог в ходе разработки запроса на финансирование</vt:lpstr>
      <vt:lpstr>Запрос  на финансирование</vt:lpstr>
      <vt:lpstr>Что является новым?</vt:lpstr>
      <vt:lpstr>Критически важные компоненты программ (program essentials)</vt:lpstr>
      <vt:lpstr>Критически важные компоненты программ : Примеры </vt:lpstr>
      <vt:lpstr>Критически важные компоненты программ включены в качестве одного из многих средств для определения приоритетов стран</vt:lpstr>
      <vt:lpstr>Критически важные компоненты программ в области прав человека</vt:lpstr>
      <vt:lpstr>Презентация PowerPoint</vt:lpstr>
      <vt:lpstr>Гендерная оценка</vt:lpstr>
      <vt:lpstr>Показатель уровня гендерного равенства (ПГР) </vt:lpstr>
      <vt:lpstr>Представление запроса на финансирование Основные приложения</vt:lpstr>
      <vt:lpstr>При наличии приложений/ при наличии применимых приложений</vt:lpstr>
      <vt:lpstr>Оценка соблюдения прав человека (где это применимо) </vt:lpstr>
      <vt:lpstr>Приоритеты в запросе на финансирование по мнению гражданского общества и сообществ</vt:lpstr>
      <vt:lpstr>Сроки представления запросов на финансирование в 2023 г.</vt:lpstr>
      <vt:lpstr>Объем средств для КР</vt:lpstr>
      <vt:lpstr>Некоторые условия подачи заявки</vt:lpstr>
      <vt:lpstr>Презентация PowerPoint</vt:lpstr>
      <vt:lpstr>Презентация PowerPoint</vt:lpstr>
      <vt:lpstr>Важные инвестиции</vt:lpstr>
      <vt:lpstr>Презентация PowerPoint</vt:lpstr>
      <vt:lpstr>Презентация PowerPoint</vt:lpstr>
      <vt:lpstr>Преодоление правовых барьеров</vt:lpstr>
      <vt:lpstr>Презентация PowerPoint</vt:lpstr>
    </vt:vector>
  </TitlesOfParts>
  <Company>Mediasterling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Filipa Marques</dc:creator>
  <cp:lastModifiedBy>User</cp:lastModifiedBy>
  <cp:revision>132</cp:revision>
  <cp:lastPrinted>2022-11-22T16:07:54Z</cp:lastPrinted>
  <dcterms:created xsi:type="dcterms:W3CDTF">2021-05-25T12:15:07Z</dcterms:created>
  <dcterms:modified xsi:type="dcterms:W3CDTF">2022-12-28T03:26:02Z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 Version">
    <vt:lpwstr>1.0.2</vt:lpwstr>
  </property>
  <property fmtid="{D5CDD505-2E9C-101B-9397-08002B2CF9AE}" pid="3" name="TemplafyTimeStamp">
    <vt:lpwstr>2021-06-03T08:37:19.7193650Z</vt:lpwstr>
  </property>
  <property fmtid="{D5CDD505-2E9C-101B-9397-08002B2CF9AE}" pid="4" name="ContentTypeId">
    <vt:lpwstr>0x01010014768F94803F42BEA62C5B7969543DC700813C35005F1FD643B67F30EE4E54601C</vt:lpwstr>
  </property>
  <property fmtid="{D5CDD505-2E9C-101B-9397-08002B2CF9AE}" pid="5" name="TemplafyTenantId">
    <vt:lpwstr>theglobalfund</vt:lpwstr>
  </property>
  <property fmtid="{D5CDD505-2E9C-101B-9397-08002B2CF9AE}" pid="6" name="TemplafyTemplateId">
    <vt:lpwstr>637578145338082095</vt:lpwstr>
  </property>
  <property fmtid="{D5CDD505-2E9C-101B-9397-08002B2CF9AE}" pid="7" name="TemplafyUserProfileId">
    <vt:lpwstr>637200388688244375</vt:lpwstr>
  </property>
  <property fmtid="{D5CDD505-2E9C-101B-9397-08002B2CF9AE}" pid="8" name="TemplafyLanguageCode">
    <vt:lpwstr>en-US</vt:lpwstr>
  </property>
  <property fmtid="{D5CDD505-2E9C-101B-9397-08002B2CF9AE}" pid="9" name="_dlc_DocId">
    <vt:lpwstr>3NAZ7T4E3CZ3-920295622-263</vt:lpwstr>
  </property>
  <property fmtid="{D5CDD505-2E9C-101B-9397-08002B2CF9AE}" pid="10" name="_dlc_DocIdUrl">
    <vt:lpwstr>https://tgf.sharepoint.com/sites/TSA2F1/A2FD/_layouts/15/DocIdRedir.aspx?ID=3NAZ7T4E3CZ3-920295622-263, 3NAZ7T4E3CZ3-920295622-263</vt:lpwstr>
  </property>
  <property fmtid="{D5CDD505-2E9C-101B-9397-08002B2CF9AE}" pid="11" name="_dlc_DocIdItemGuid">
    <vt:lpwstr>1a235046-b409-4fab-8ea4-ee05c9223899</vt:lpwstr>
  </property>
  <property fmtid="{D5CDD505-2E9C-101B-9397-08002B2CF9AE}" pid="12" name="ArticulateGUID">
    <vt:lpwstr>45F9DE19-65C0-4EFE-A862-2825065BA27C</vt:lpwstr>
  </property>
  <property fmtid="{D5CDD505-2E9C-101B-9397-08002B2CF9AE}" pid="13" name="ArticulatePath">
    <vt:lpwstr>https://tgf-my.sharepoint.com/personal/lindsay_smith_theglobalfund_org/Documents/Documents/external comms/Preparing for the 2023-2025 Funding Cycle</vt:lpwstr>
  </property>
</Properties>
</file>