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58" r:id="rId4"/>
    <p:sldId id="274" r:id="rId5"/>
    <p:sldId id="275" r:id="rId6"/>
    <p:sldId id="276" r:id="rId7"/>
    <p:sldId id="277" r:id="rId8"/>
    <p:sldId id="26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0CF1CE-F6DB-4E5D-8022-58BD1D298CE3}" v="16" dt="2022-07-26T08:16:25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Babicheva" userId="0f171498-083e-489f-aac5-c7d2c369acfe" providerId="ADAL" clId="{C577B466-877E-4A0E-8C96-686775B747D4}"/>
    <pc:docChg chg="custSel modSld">
      <pc:chgData name="Inga Babicheva" userId="0f171498-083e-489f-aac5-c7d2c369acfe" providerId="ADAL" clId="{C577B466-877E-4A0E-8C96-686775B747D4}" dt="2022-06-24T06:50:27.574" v="609" actId="20577"/>
      <pc:docMkLst>
        <pc:docMk/>
      </pc:docMkLst>
      <pc:sldChg chg="modSp mod">
        <pc:chgData name="Inga Babicheva" userId="0f171498-083e-489f-aac5-c7d2c369acfe" providerId="ADAL" clId="{C577B466-877E-4A0E-8C96-686775B747D4}" dt="2022-06-24T06:38:18.610" v="138" actId="20577"/>
        <pc:sldMkLst>
          <pc:docMk/>
          <pc:sldMk cId="193183799" sldId="258"/>
        </pc:sldMkLst>
        <pc:spChg chg="mod">
          <ac:chgData name="Inga Babicheva" userId="0f171498-083e-489f-aac5-c7d2c369acfe" providerId="ADAL" clId="{C577B466-877E-4A0E-8C96-686775B747D4}" dt="2022-06-24T06:38:18.610" v="138" actId="20577"/>
          <ac:spMkLst>
            <pc:docMk/>
            <pc:sldMk cId="193183799" sldId="258"/>
            <ac:spMk id="3" creationId="{E0D9A14B-C338-49E7-B249-AEFCC80459A1}"/>
          </ac:spMkLst>
        </pc:spChg>
      </pc:sldChg>
      <pc:sldChg chg="modSp mod">
        <pc:chgData name="Inga Babicheva" userId="0f171498-083e-489f-aac5-c7d2c369acfe" providerId="ADAL" clId="{C577B466-877E-4A0E-8C96-686775B747D4}" dt="2022-06-24T06:44:01.386" v="295" actId="14100"/>
        <pc:sldMkLst>
          <pc:docMk/>
          <pc:sldMk cId="2237252878" sldId="261"/>
        </pc:sldMkLst>
        <pc:graphicFrameChg chg="mod modGraphic">
          <ac:chgData name="Inga Babicheva" userId="0f171498-083e-489f-aac5-c7d2c369acfe" providerId="ADAL" clId="{C577B466-877E-4A0E-8C96-686775B747D4}" dt="2022-06-24T06:44:01.386" v="295" actId="14100"/>
          <ac:graphicFrameMkLst>
            <pc:docMk/>
            <pc:sldMk cId="2237252878" sldId="261"/>
            <ac:graphicFrameMk id="4" creationId="{84C2F10C-0571-9B1D-0AD8-C5AD54E5323B}"/>
          </ac:graphicFrameMkLst>
        </pc:graphicFrameChg>
      </pc:sldChg>
      <pc:sldChg chg="modSp mod">
        <pc:chgData name="Inga Babicheva" userId="0f171498-083e-489f-aac5-c7d2c369acfe" providerId="ADAL" clId="{C577B466-877E-4A0E-8C96-686775B747D4}" dt="2022-06-24T06:47:48.767" v="515" actId="13926"/>
        <pc:sldMkLst>
          <pc:docMk/>
          <pc:sldMk cId="3461176003" sldId="271"/>
        </pc:sldMkLst>
        <pc:spChg chg="mod">
          <ac:chgData name="Inga Babicheva" userId="0f171498-083e-489f-aac5-c7d2c369acfe" providerId="ADAL" clId="{C577B466-877E-4A0E-8C96-686775B747D4}" dt="2022-06-24T06:47:48.767" v="515" actId="13926"/>
          <ac:spMkLst>
            <pc:docMk/>
            <pc:sldMk cId="3461176003" sldId="271"/>
            <ac:spMk id="3" creationId="{E32F31AD-D86F-9296-5098-747E78A02FB9}"/>
          </ac:spMkLst>
        </pc:spChg>
      </pc:sldChg>
      <pc:sldChg chg="delSp modSp mod">
        <pc:chgData name="Inga Babicheva" userId="0f171498-083e-489f-aac5-c7d2c369acfe" providerId="ADAL" clId="{C577B466-877E-4A0E-8C96-686775B747D4}" dt="2022-06-24T06:50:27.574" v="609" actId="20577"/>
        <pc:sldMkLst>
          <pc:docMk/>
          <pc:sldMk cId="3647518136" sldId="272"/>
        </pc:sldMkLst>
        <pc:spChg chg="del">
          <ac:chgData name="Inga Babicheva" userId="0f171498-083e-489f-aac5-c7d2c369acfe" providerId="ADAL" clId="{C577B466-877E-4A0E-8C96-686775B747D4}" dt="2022-06-24T06:47:56.095" v="516" actId="21"/>
          <ac:spMkLst>
            <pc:docMk/>
            <pc:sldMk cId="3647518136" sldId="272"/>
            <ac:spMk id="2" creationId="{E2BEB6CB-E6D7-4187-BA75-99720E70EB2C}"/>
          </ac:spMkLst>
        </pc:spChg>
        <pc:spChg chg="mod">
          <ac:chgData name="Inga Babicheva" userId="0f171498-083e-489f-aac5-c7d2c369acfe" providerId="ADAL" clId="{C577B466-877E-4A0E-8C96-686775B747D4}" dt="2022-06-24T06:50:27.574" v="609" actId="20577"/>
          <ac:spMkLst>
            <pc:docMk/>
            <pc:sldMk cId="3647518136" sldId="272"/>
            <ac:spMk id="3" creationId="{A388DD85-CD1F-40C7-B41A-F9ADF69489A1}"/>
          </ac:spMkLst>
        </pc:spChg>
      </pc:sldChg>
    </pc:docChg>
  </pc:docChgLst>
  <pc:docChgLst>
    <pc:chgData name="Inga Babicheva" userId="0f171498-083e-489f-aac5-c7d2c369acfe" providerId="ADAL" clId="{AE0CF1CE-F6DB-4E5D-8022-58BD1D298CE3}"/>
    <pc:docChg chg="undo redo custSel addSld delSld modSld sldOrd">
      <pc:chgData name="Inga Babicheva" userId="0f171498-083e-489f-aac5-c7d2c369acfe" providerId="ADAL" clId="{AE0CF1CE-F6DB-4E5D-8022-58BD1D298CE3}" dt="2022-07-26T09:06:53.293" v="1113" actId="20577"/>
      <pc:docMkLst>
        <pc:docMk/>
      </pc:docMkLst>
      <pc:sldChg chg="modSp mod">
        <pc:chgData name="Inga Babicheva" userId="0f171498-083e-489f-aac5-c7d2c369acfe" providerId="ADAL" clId="{AE0CF1CE-F6DB-4E5D-8022-58BD1D298CE3}" dt="2022-07-26T03:44:58.815" v="105" actId="20577"/>
        <pc:sldMkLst>
          <pc:docMk/>
          <pc:sldMk cId="4256616555" sldId="257"/>
        </pc:sldMkLst>
        <pc:spChg chg="mod">
          <ac:chgData name="Inga Babicheva" userId="0f171498-083e-489f-aac5-c7d2c369acfe" providerId="ADAL" clId="{AE0CF1CE-F6DB-4E5D-8022-58BD1D298CE3}" dt="2022-07-26T03:44:51.900" v="101" actId="20577"/>
          <ac:spMkLst>
            <pc:docMk/>
            <pc:sldMk cId="4256616555" sldId="257"/>
            <ac:spMk id="2" creationId="{9DB86CB8-3653-644D-913F-B94CE3719F48}"/>
          </ac:spMkLst>
        </pc:spChg>
        <pc:spChg chg="mod">
          <ac:chgData name="Inga Babicheva" userId="0f171498-083e-489f-aac5-c7d2c369acfe" providerId="ADAL" clId="{AE0CF1CE-F6DB-4E5D-8022-58BD1D298CE3}" dt="2022-07-26T03:44:58.815" v="105" actId="20577"/>
          <ac:spMkLst>
            <pc:docMk/>
            <pc:sldMk cId="4256616555" sldId="257"/>
            <ac:spMk id="3" creationId="{EDAFBDA5-E298-3440-8BED-4395E0318CFA}"/>
          </ac:spMkLst>
        </pc:spChg>
      </pc:sldChg>
      <pc:sldChg chg="addSp delSp modSp mod ord">
        <pc:chgData name="Inga Babicheva" userId="0f171498-083e-489f-aac5-c7d2c369acfe" providerId="ADAL" clId="{AE0CF1CE-F6DB-4E5D-8022-58BD1D298CE3}" dt="2022-07-26T09:06:53.293" v="1113" actId="20577"/>
        <pc:sldMkLst>
          <pc:docMk/>
          <pc:sldMk cId="193183799" sldId="258"/>
        </pc:sldMkLst>
        <pc:spChg chg="mod">
          <ac:chgData name="Inga Babicheva" userId="0f171498-083e-489f-aac5-c7d2c369acfe" providerId="ADAL" clId="{AE0CF1CE-F6DB-4E5D-8022-58BD1D298CE3}" dt="2022-07-26T09:06:53.293" v="1113" actId="20577"/>
          <ac:spMkLst>
            <pc:docMk/>
            <pc:sldMk cId="193183799" sldId="258"/>
            <ac:spMk id="3" creationId="{E0D9A14B-C338-49E7-B249-AEFCC80459A1}"/>
          </ac:spMkLst>
        </pc:spChg>
        <pc:spChg chg="add del">
          <ac:chgData name="Inga Babicheva" userId="0f171498-083e-489f-aac5-c7d2c369acfe" providerId="ADAL" clId="{AE0CF1CE-F6DB-4E5D-8022-58BD1D298CE3}" dt="2022-07-26T09:06:43.707" v="1110" actId="21"/>
          <ac:spMkLst>
            <pc:docMk/>
            <pc:sldMk cId="193183799" sldId="258"/>
            <ac:spMk id="4" creationId="{A9C1A9C3-74F7-0FFA-037F-1B45DF6D9BDD}"/>
          </ac:spMkLst>
        </pc:spChg>
      </pc:sldChg>
      <pc:sldChg chg="del">
        <pc:chgData name="Inga Babicheva" userId="0f171498-083e-489f-aac5-c7d2c369acfe" providerId="ADAL" clId="{AE0CF1CE-F6DB-4E5D-8022-58BD1D298CE3}" dt="2022-07-26T06:51:12.911" v="282" actId="2696"/>
        <pc:sldMkLst>
          <pc:docMk/>
          <pc:sldMk cId="3621497792" sldId="259"/>
        </pc:sldMkLst>
      </pc:sldChg>
      <pc:sldChg chg="del">
        <pc:chgData name="Inga Babicheva" userId="0f171498-083e-489f-aac5-c7d2c369acfe" providerId="ADAL" clId="{AE0CF1CE-F6DB-4E5D-8022-58BD1D298CE3}" dt="2022-07-26T07:00:55.775" v="447" actId="2696"/>
        <pc:sldMkLst>
          <pc:docMk/>
          <pc:sldMk cId="2237252878" sldId="261"/>
        </pc:sldMkLst>
      </pc:sldChg>
      <pc:sldChg chg="del">
        <pc:chgData name="Inga Babicheva" userId="0f171498-083e-489f-aac5-c7d2c369acfe" providerId="ADAL" clId="{AE0CF1CE-F6DB-4E5D-8022-58BD1D298CE3}" dt="2022-07-26T06:51:15.895" v="283" actId="2696"/>
        <pc:sldMkLst>
          <pc:docMk/>
          <pc:sldMk cId="301367929" sldId="266"/>
        </pc:sldMkLst>
      </pc:sldChg>
      <pc:sldChg chg="del">
        <pc:chgData name="Inga Babicheva" userId="0f171498-083e-489f-aac5-c7d2c369acfe" providerId="ADAL" clId="{AE0CF1CE-F6DB-4E5D-8022-58BD1D298CE3}" dt="2022-07-26T08:13:15.919" v="896" actId="2696"/>
        <pc:sldMkLst>
          <pc:docMk/>
          <pc:sldMk cId="39338923" sldId="267"/>
        </pc:sldMkLst>
      </pc:sldChg>
      <pc:sldChg chg="del">
        <pc:chgData name="Inga Babicheva" userId="0f171498-083e-489f-aac5-c7d2c369acfe" providerId="ADAL" clId="{AE0CF1CE-F6DB-4E5D-8022-58BD1D298CE3}" dt="2022-07-26T08:20:21.099" v="1036" actId="2696"/>
        <pc:sldMkLst>
          <pc:docMk/>
          <pc:sldMk cId="4107179802" sldId="268"/>
        </pc:sldMkLst>
      </pc:sldChg>
      <pc:sldChg chg="del">
        <pc:chgData name="Inga Babicheva" userId="0f171498-083e-489f-aac5-c7d2c369acfe" providerId="ADAL" clId="{AE0CF1CE-F6DB-4E5D-8022-58BD1D298CE3}" dt="2022-07-26T08:15:42.610" v="923" actId="2696"/>
        <pc:sldMkLst>
          <pc:docMk/>
          <pc:sldMk cId="2205799561" sldId="269"/>
        </pc:sldMkLst>
      </pc:sldChg>
      <pc:sldChg chg="del">
        <pc:chgData name="Inga Babicheva" userId="0f171498-083e-489f-aac5-c7d2c369acfe" providerId="ADAL" clId="{AE0CF1CE-F6DB-4E5D-8022-58BD1D298CE3}" dt="2022-07-26T08:20:30.612" v="1037" actId="2696"/>
        <pc:sldMkLst>
          <pc:docMk/>
          <pc:sldMk cId="2487352224" sldId="270"/>
        </pc:sldMkLst>
      </pc:sldChg>
      <pc:sldChg chg="del">
        <pc:chgData name="Inga Babicheva" userId="0f171498-083e-489f-aac5-c7d2c369acfe" providerId="ADAL" clId="{AE0CF1CE-F6DB-4E5D-8022-58BD1D298CE3}" dt="2022-07-26T08:20:38.247" v="1038" actId="2696"/>
        <pc:sldMkLst>
          <pc:docMk/>
          <pc:sldMk cId="3461176003" sldId="271"/>
        </pc:sldMkLst>
      </pc:sldChg>
      <pc:sldChg chg="del">
        <pc:chgData name="Inga Babicheva" userId="0f171498-083e-489f-aac5-c7d2c369acfe" providerId="ADAL" clId="{AE0CF1CE-F6DB-4E5D-8022-58BD1D298CE3}" dt="2022-07-26T08:20:44.220" v="1039" actId="2696"/>
        <pc:sldMkLst>
          <pc:docMk/>
          <pc:sldMk cId="3647518136" sldId="272"/>
        </pc:sldMkLst>
      </pc:sldChg>
      <pc:sldChg chg="modSp add mod">
        <pc:chgData name="Inga Babicheva" userId="0f171498-083e-489f-aac5-c7d2c369acfe" providerId="ADAL" clId="{AE0CF1CE-F6DB-4E5D-8022-58BD1D298CE3}" dt="2022-07-26T08:24:24.605" v="1109" actId="13926"/>
        <pc:sldMkLst>
          <pc:docMk/>
          <pc:sldMk cId="578577395" sldId="273"/>
        </pc:sldMkLst>
        <pc:spChg chg="mod">
          <ac:chgData name="Inga Babicheva" userId="0f171498-083e-489f-aac5-c7d2c369acfe" providerId="ADAL" clId="{AE0CF1CE-F6DB-4E5D-8022-58BD1D298CE3}" dt="2022-07-26T03:50:12.824" v="134" actId="1076"/>
          <ac:spMkLst>
            <pc:docMk/>
            <pc:sldMk cId="578577395" sldId="273"/>
            <ac:spMk id="2" creationId="{69EA903A-21D1-3AC3-A439-45280FE8BDB0}"/>
          </ac:spMkLst>
        </pc:spChg>
        <pc:spChg chg="mod">
          <ac:chgData name="Inga Babicheva" userId="0f171498-083e-489f-aac5-c7d2c369acfe" providerId="ADAL" clId="{AE0CF1CE-F6DB-4E5D-8022-58BD1D298CE3}" dt="2022-07-26T08:24:24.605" v="1109" actId="13926"/>
          <ac:spMkLst>
            <pc:docMk/>
            <pc:sldMk cId="578577395" sldId="273"/>
            <ac:spMk id="3" creationId="{E32F31AD-D86F-9296-5098-747E78A02FB9}"/>
          </ac:spMkLst>
        </pc:spChg>
      </pc:sldChg>
      <pc:sldChg chg="modSp mod">
        <pc:chgData name="Inga Babicheva" userId="0f171498-083e-489f-aac5-c7d2c369acfe" providerId="ADAL" clId="{AE0CF1CE-F6DB-4E5D-8022-58BD1D298CE3}" dt="2022-07-26T07:00:45.737" v="446" actId="122"/>
        <pc:sldMkLst>
          <pc:docMk/>
          <pc:sldMk cId="1779242660" sldId="274"/>
        </pc:sldMkLst>
        <pc:spChg chg="mod">
          <ac:chgData name="Inga Babicheva" userId="0f171498-083e-489f-aac5-c7d2c369acfe" providerId="ADAL" clId="{AE0CF1CE-F6DB-4E5D-8022-58BD1D298CE3}" dt="2022-07-26T06:52:25.148" v="303" actId="27636"/>
          <ac:spMkLst>
            <pc:docMk/>
            <pc:sldMk cId="1779242660" sldId="274"/>
            <ac:spMk id="2" creationId="{51F78C7F-8EB8-4357-B8CF-8C8FEDB7D4F9}"/>
          </ac:spMkLst>
        </pc:spChg>
        <pc:graphicFrameChg chg="mod modGraphic">
          <ac:chgData name="Inga Babicheva" userId="0f171498-083e-489f-aac5-c7d2c369acfe" providerId="ADAL" clId="{AE0CF1CE-F6DB-4E5D-8022-58BD1D298CE3}" dt="2022-07-26T07:00:45.737" v="446" actId="122"/>
          <ac:graphicFrameMkLst>
            <pc:docMk/>
            <pc:sldMk cId="1779242660" sldId="274"/>
            <ac:graphicFrameMk id="4" creationId="{84C2F10C-0571-9B1D-0AD8-C5AD54E5323B}"/>
          </ac:graphicFrameMkLst>
        </pc:graphicFrameChg>
      </pc:sldChg>
      <pc:sldChg chg="modSp mod">
        <pc:chgData name="Inga Babicheva" userId="0f171498-083e-489f-aac5-c7d2c369acfe" providerId="ADAL" clId="{AE0CF1CE-F6DB-4E5D-8022-58BD1D298CE3}" dt="2022-07-26T08:12:43.212" v="895" actId="108"/>
        <pc:sldMkLst>
          <pc:docMk/>
          <pc:sldMk cId="2431075234" sldId="275"/>
        </pc:sldMkLst>
        <pc:spChg chg="mod">
          <ac:chgData name="Inga Babicheva" userId="0f171498-083e-489f-aac5-c7d2c369acfe" providerId="ADAL" clId="{AE0CF1CE-F6DB-4E5D-8022-58BD1D298CE3}" dt="2022-07-26T07:01:21.315" v="449" actId="27636"/>
          <ac:spMkLst>
            <pc:docMk/>
            <pc:sldMk cId="2431075234" sldId="275"/>
            <ac:spMk id="2" creationId="{51F78C7F-8EB8-4357-B8CF-8C8FEDB7D4F9}"/>
          </ac:spMkLst>
        </pc:spChg>
        <pc:graphicFrameChg chg="mod modGraphic">
          <ac:chgData name="Inga Babicheva" userId="0f171498-083e-489f-aac5-c7d2c369acfe" providerId="ADAL" clId="{AE0CF1CE-F6DB-4E5D-8022-58BD1D298CE3}" dt="2022-07-26T08:12:43.212" v="895" actId="108"/>
          <ac:graphicFrameMkLst>
            <pc:docMk/>
            <pc:sldMk cId="2431075234" sldId="275"/>
            <ac:graphicFrameMk id="6" creationId="{9BB84316-820D-F0CA-BE59-DFCDE58EB3C0}"/>
          </ac:graphicFrameMkLst>
        </pc:graphicFrameChg>
      </pc:sldChg>
      <pc:sldChg chg="modSp mod ord">
        <pc:chgData name="Inga Babicheva" userId="0f171498-083e-489f-aac5-c7d2c369acfe" providerId="ADAL" clId="{AE0CF1CE-F6DB-4E5D-8022-58BD1D298CE3}" dt="2022-07-26T08:16:20.037" v="925"/>
        <pc:sldMkLst>
          <pc:docMk/>
          <pc:sldMk cId="4143569058" sldId="276"/>
        </pc:sldMkLst>
        <pc:spChg chg="mod">
          <ac:chgData name="Inga Babicheva" userId="0f171498-083e-489f-aac5-c7d2c369acfe" providerId="ADAL" clId="{AE0CF1CE-F6DB-4E5D-8022-58BD1D298CE3}" dt="2022-07-26T08:13:54.697" v="900" actId="27636"/>
          <ac:spMkLst>
            <pc:docMk/>
            <pc:sldMk cId="4143569058" sldId="276"/>
            <ac:spMk id="2" creationId="{51F78C7F-8EB8-4357-B8CF-8C8FEDB7D4F9}"/>
          </ac:spMkLst>
        </pc:spChg>
        <pc:graphicFrameChg chg="mod modGraphic">
          <ac:chgData name="Inga Babicheva" userId="0f171498-083e-489f-aac5-c7d2c369acfe" providerId="ADAL" clId="{AE0CF1CE-F6DB-4E5D-8022-58BD1D298CE3}" dt="2022-07-26T08:16:20.037" v="925"/>
          <ac:graphicFrameMkLst>
            <pc:docMk/>
            <pc:sldMk cId="4143569058" sldId="276"/>
            <ac:graphicFrameMk id="6" creationId="{9BB84316-820D-F0CA-BE59-DFCDE58EB3C0}"/>
          </ac:graphicFrameMkLst>
        </pc:graphicFrameChg>
      </pc:sldChg>
      <pc:sldChg chg="modSp mod">
        <pc:chgData name="Inga Babicheva" userId="0f171498-083e-489f-aac5-c7d2c369acfe" providerId="ADAL" clId="{AE0CF1CE-F6DB-4E5D-8022-58BD1D298CE3}" dt="2022-07-26T08:19:07.953" v="1035" actId="20577"/>
        <pc:sldMkLst>
          <pc:docMk/>
          <pc:sldMk cId="742423402" sldId="277"/>
        </pc:sldMkLst>
        <pc:spChg chg="mod">
          <ac:chgData name="Inga Babicheva" userId="0f171498-083e-489f-aac5-c7d2c369acfe" providerId="ADAL" clId="{AE0CF1CE-F6DB-4E5D-8022-58BD1D298CE3}" dt="2022-07-26T08:16:37.654" v="931" actId="20577"/>
          <ac:spMkLst>
            <pc:docMk/>
            <pc:sldMk cId="742423402" sldId="277"/>
            <ac:spMk id="2" creationId="{51F78C7F-8EB8-4357-B8CF-8C8FEDB7D4F9}"/>
          </ac:spMkLst>
        </pc:spChg>
        <pc:graphicFrameChg chg="mod modGraphic">
          <ac:chgData name="Inga Babicheva" userId="0f171498-083e-489f-aac5-c7d2c369acfe" providerId="ADAL" clId="{AE0CF1CE-F6DB-4E5D-8022-58BD1D298CE3}" dt="2022-07-26T08:19:07.953" v="1035" actId="20577"/>
          <ac:graphicFrameMkLst>
            <pc:docMk/>
            <pc:sldMk cId="742423402" sldId="277"/>
            <ac:graphicFrameMk id="6" creationId="{9BB84316-820D-F0CA-BE59-DFCDE58EB3C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3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751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6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371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75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24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78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413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75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55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49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11705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302" y="3614909"/>
            <a:ext cx="11783759" cy="1022224"/>
          </a:xfrm>
        </p:spPr>
        <p:txBody>
          <a:bodyPr>
            <a:noAutofit/>
          </a:bodyPr>
          <a:lstStyle/>
          <a:p>
            <a:pPr algn="ctr"/>
            <a:br>
              <a:rPr lang="en-US" sz="4400" dirty="0"/>
            </a:br>
            <a:br>
              <a:rPr lang="en-US" sz="4400" dirty="0"/>
            </a:br>
            <a:r>
              <a:rPr lang="ru-RU" sz="4400" dirty="0"/>
              <a:t>Обновленная информация по ситуации, сложившейся в результате  пожара на складе Проекта ПРООН\ГФ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BDA5-E298-3440-8BED-4395E031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0497" y="4740812"/>
            <a:ext cx="7825947" cy="175305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Заседание Комитета по ВИЧ и ТБ</a:t>
            </a:r>
          </a:p>
          <a:p>
            <a:pPr algn="ctr"/>
            <a:r>
              <a:rPr lang="en-US" dirty="0"/>
              <a:t> </a:t>
            </a:r>
            <a:r>
              <a:rPr lang="ru-RU" dirty="0"/>
              <a:t>27 июля </a:t>
            </a:r>
            <a:r>
              <a:rPr lang="en-US" dirty="0"/>
              <a:t>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61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A903A-21D1-3AC3-A439-45280FE8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53253"/>
            <a:ext cx="10515600" cy="810592"/>
          </a:xfrm>
        </p:spPr>
        <p:txBody>
          <a:bodyPr>
            <a:normAutofit fontScale="90000"/>
          </a:bodyPr>
          <a:lstStyle/>
          <a:p>
            <a:r>
              <a:rPr lang="ru-RU" dirty="0"/>
              <a:t>Текущий статус/ продолжаем работать над: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2F31AD-D86F-9296-5098-747E78A02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ПРООН оборудовала оставшееся помещение и арендовала дополнительное помещение, в настоящее время доступно 510 м2 свободной площади для хранения товаров</a:t>
            </a:r>
          </a:p>
          <a:p>
            <a:r>
              <a:rPr lang="ru-RU" sz="2800" dirty="0"/>
              <a:t>МЧС КР поделилось предварительным отчетом о причине возгорания, где указало, что причиной стало короткое замыкание. </a:t>
            </a:r>
            <a:endParaRPr lang="ru-RU" sz="2800" dirty="0">
              <a:highlight>
                <a:srgbClr val="FFFF00"/>
              </a:highlight>
            </a:endParaRPr>
          </a:p>
          <a:p>
            <a:r>
              <a:rPr lang="ru-RU" sz="2800" dirty="0"/>
              <a:t>Расследования страховой компании владельца и страховой компании ПРООН еще продолжаются</a:t>
            </a:r>
            <a:endParaRPr lang="en-US" sz="2800" dirty="0"/>
          </a:p>
          <a:p>
            <a:r>
              <a:rPr lang="ru-RU" dirty="0"/>
              <a:t>Нет информации по времени, когда будет выплачена страховка</a:t>
            </a:r>
            <a:endParaRPr lang="ru-RU" sz="28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57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9A14B-C338-49E7-B249-AEFCC8045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00150"/>
            <a:ext cx="12125324" cy="5286375"/>
          </a:xfrm>
        </p:spPr>
        <p:txBody>
          <a:bodyPr>
            <a:normAutofit/>
          </a:bodyPr>
          <a:lstStyle/>
          <a:p>
            <a:r>
              <a:rPr lang="ru-RU" sz="3600" dirty="0"/>
              <a:t>Ожидается заключение  судебно-экспертной службы при МЮ КР</a:t>
            </a:r>
          </a:p>
          <a:p>
            <a:r>
              <a:rPr lang="ru-RU" sz="3600" dirty="0"/>
              <a:t>Остается актуальным быстрое подписание планов распределения и разработка и утверждение технических спецификаций со стороны национальных партнеров во избежание  задержек (многие члены комиссии при МЗ КР находятся в отпуске)</a:t>
            </a:r>
          </a:p>
          <a:p>
            <a:r>
              <a:rPr lang="ru-RU" sz="3600" dirty="0"/>
              <a:t>Окончательная сумма сгоревших товаров составляет </a:t>
            </a:r>
            <a:r>
              <a:rPr lang="en-US" sz="3600" dirty="0"/>
              <a:t>USD</a:t>
            </a:r>
            <a:r>
              <a:rPr lang="ru-RU" sz="3600" dirty="0"/>
              <a:t> </a:t>
            </a:r>
            <a:r>
              <a:rPr lang="en-US" sz="3600" dirty="0"/>
              <a:t>1,760,592.79</a:t>
            </a:r>
            <a:endParaRPr lang="ru-RU" sz="3600" dirty="0"/>
          </a:p>
          <a:p>
            <a:endParaRPr lang="en-US" sz="3600" dirty="0">
              <a:highlight>
                <a:srgbClr val="FFFF00"/>
              </a:highlight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18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8C7F-8EB8-4357-B8CF-8C8FEDB7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796104" cy="810592"/>
          </a:xfrm>
        </p:spPr>
        <p:txBody>
          <a:bodyPr>
            <a:normAutofit/>
          </a:bodyPr>
          <a:lstStyle/>
          <a:p>
            <a:r>
              <a:rPr lang="ru-RU" sz="3200" dirty="0"/>
              <a:t>Прогресс закупок по компоненту ВИЧ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4C2F10C-0571-9B1D-0AD8-C5AD54E53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774872"/>
              </p:ext>
            </p:extLst>
          </p:nvPr>
        </p:nvGraphicFramePr>
        <p:xfrm>
          <a:off x="0" y="1129094"/>
          <a:ext cx="12192000" cy="5601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7257">
                  <a:extLst>
                    <a:ext uri="{9D8B030D-6E8A-4147-A177-3AD203B41FA5}">
                      <a16:colId xmlns:a16="http://schemas.microsoft.com/office/drawing/2014/main" val="1692683532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val="1707404355"/>
                    </a:ext>
                  </a:extLst>
                </a:gridCol>
                <a:gridCol w="4071257">
                  <a:extLst>
                    <a:ext uri="{9D8B030D-6E8A-4147-A177-3AD203B41FA5}">
                      <a16:colId xmlns:a16="http://schemas.microsoft.com/office/drawing/2014/main" val="452725786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val="2405896596"/>
                    </a:ext>
                  </a:extLst>
                </a:gridCol>
              </a:tblGrid>
              <a:tr h="7854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Наименование товара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Текущий имеющийся запас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Статус закупки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Действия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354589862"/>
                  </a:ext>
                </a:extLst>
              </a:tr>
              <a:tr h="1195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Шприцы, салфетки, контейнеры для утилизации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В среднем по организациям до конца июля 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ru-RU" sz="1600" u="none" strike="noStrike" dirty="0">
                          <a:effectLst/>
                        </a:rPr>
                        <a:t>Прибудут в течении августа 2022, задержка с доставкой в связи с закрытием пропускных пунктов в Китае, закупленного количества будет достаточно до конца 2023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организации направлены рекомендации по использованию имеющегося остатка до прибытия новой партии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60649128"/>
                  </a:ext>
                </a:extLst>
              </a:tr>
              <a:tr h="18774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Презервативы мужские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В среднем по организациям до конца июля 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ru-RU" sz="1600" u="none" strike="noStrike" dirty="0">
                          <a:effectLst/>
                        </a:rPr>
                        <a:t>Прибудут в течении сентября-октября 2022, задержка с доставкой в связи с новым производством и новым прохождением контроля качества в стране производителя, закупленного количества будет достаточно до конца 2023 и возможно буфер 3 месяца 2024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организации направлены рекомендации по использованию имеющегося остатка до прибытия новой партии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50539309"/>
                  </a:ext>
                </a:extLst>
              </a:tr>
              <a:tr h="1461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Презервативы женские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В среднем по организациям до конца августа 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Контракт на женские презервативы (потребность на 18 месяцев) заключен с доставкой до конца сентября 2022.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организации направлены рекомендации по использованию имеющегося остатка до прибытия новой партии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5186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242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8C7F-8EB8-4357-B8CF-8C8FEDB7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796104" cy="810592"/>
          </a:xfrm>
        </p:spPr>
        <p:txBody>
          <a:bodyPr>
            <a:normAutofit/>
          </a:bodyPr>
          <a:lstStyle/>
          <a:p>
            <a:r>
              <a:rPr lang="ru-RU" sz="3200" dirty="0"/>
              <a:t>Прогресс закупок по компоненту ВИЧ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BB84316-820D-F0CA-BE59-DFCDE58EB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620725"/>
              </p:ext>
            </p:extLst>
          </p:nvPr>
        </p:nvGraphicFramePr>
        <p:xfrm>
          <a:off x="0" y="1228725"/>
          <a:ext cx="12192000" cy="5270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2571">
                  <a:extLst>
                    <a:ext uri="{9D8B030D-6E8A-4147-A177-3AD203B41FA5}">
                      <a16:colId xmlns:a16="http://schemas.microsoft.com/office/drawing/2014/main" val="451989706"/>
                    </a:ext>
                  </a:extLst>
                </a:gridCol>
                <a:gridCol w="2615904">
                  <a:extLst>
                    <a:ext uri="{9D8B030D-6E8A-4147-A177-3AD203B41FA5}">
                      <a16:colId xmlns:a16="http://schemas.microsoft.com/office/drawing/2014/main" val="3184230587"/>
                    </a:ext>
                  </a:extLst>
                </a:gridCol>
                <a:gridCol w="3822613">
                  <a:extLst>
                    <a:ext uri="{9D8B030D-6E8A-4147-A177-3AD203B41FA5}">
                      <a16:colId xmlns:a16="http://schemas.microsoft.com/office/drawing/2014/main" val="3343902686"/>
                    </a:ext>
                  </a:extLst>
                </a:gridCol>
                <a:gridCol w="3240912">
                  <a:extLst>
                    <a:ext uri="{9D8B030D-6E8A-4147-A177-3AD203B41FA5}">
                      <a16:colId xmlns:a16="http://schemas.microsoft.com/office/drawing/2014/main" val="2363034043"/>
                    </a:ext>
                  </a:extLst>
                </a:gridCol>
              </a:tblGrid>
              <a:tr h="704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Н</a:t>
                      </a:r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2000" u="none" strike="noStrike">
                          <a:effectLst/>
                        </a:rPr>
                        <a:t>именование товара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Текущий имеющийся запас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Статус закупки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Действия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extLst>
                  <a:ext uri="{0D108BD9-81ED-4DB2-BD59-A6C34878D82A}">
                    <a16:rowId xmlns:a16="http://schemas.microsoft.com/office/drawing/2014/main" val="3972399542"/>
                  </a:ext>
                </a:extLst>
              </a:tr>
              <a:tr h="16295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err="1">
                          <a:effectLst/>
                        </a:rPr>
                        <a:t>Любриканты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В среднем по организациям до конца августа 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Контракт на </a:t>
                      </a:r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любриканты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сашетах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заключен с доставкой в течении сентября 2022.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Контракт на </a:t>
                      </a:r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любриканты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тюбиках заключен с доставкой в течении ноября 2022 (потребность на 12 месяцев)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организации направлены рекомендации по использованию имеющегося остатка до прибытия новой партии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extLst>
                  <a:ext uri="{0D108BD9-81ED-4DB2-BD59-A6C34878D82A}">
                    <a16:rowId xmlns:a16="http://schemas.microsoft.com/office/drawing/2014/main" val="778237081"/>
                  </a:ext>
                </a:extLst>
              </a:tr>
              <a:tr h="1409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Экспресс тесты на ВИЧ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В среднем по организациям до конца сентября 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ru-RU" sz="1600" u="none" strike="noStrike" dirty="0">
                          <a:effectLst/>
                        </a:rPr>
                        <a:t>В течении августа 2022 года прибудет 12 500 ,</a:t>
                      </a:r>
                    </a:p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ru-RU" sz="1600" u="none" strike="noStrike" dirty="0">
                          <a:effectLst/>
                        </a:rPr>
                        <a:t>Остальные 7500 ожидаются с нового производства.</a:t>
                      </a:r>
                    </a:p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ru-RU" sz="1600" u="none" strike="noStrike" dirty="0">
                          <a:effectLst/>
                        </a:rPr>
                        <a:t>Данного количества достаточно будет включая 1 полугодие 2023 г.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extLst>
                  <a:ext uri="{0D108BD9-81ED-4DB2-BD59-A6C34878D82A}">
                    <a16:rowId xmlns:a16="http://schemas.microsoft.com/office/drawing/2014/main" val="1708476541"/>
                  </a:ext>
                </a:extLst>
              </a:tr>
              <a:tr h="1409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Принадлежности для ЭТ (пакеты, перчатки, салфетки)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В среднем по организациям до конца сентября 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Новая закупка инициирована, ожидание котировок</a:t>
                      </a: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целом, следуя рекомендациям ВОЗ относительно упрощения процедуры ЭТ, ожидается переработка по Приказу МЗ КР и возможная отмена последующих закупок</a:t>
                      </a:r>
                    </a:p>
                  </a:txBody>
                  <a:tcPr marL="4856" marR="4856" marT="4856" marB="0"/>
                </a:tc>
                <a:extLst>
                  <a:ext uri="{0D108BD9-81ED-4DB2-BD59-A6C34878D82A}">
                    <a16:rowId xmlns:a16="http://schemas.microsoft.com/office/drawing/2014/main" val="8825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07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8C7F-8EB8-4357-B8CF-8C8FEDB7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796104" cy="810592"/>
          </a:xfrm>
        </p:spPr>
        <p:txBody>
          <a:bodyPr>
            <a:normAutofit/>
          </a:bodyPr>
          <a:lstStyle/>
          <a:p>
            <a:r>
              <a:rPr lang="ru-RU" sz="3200" dirty="0"/>
              <a:t>Прогресс закупок по компоненту ВИЧ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BB84316-820D-F0CA-BE59-DFCDE58EB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386901"/>
              </p:ext>
            </p:extLst>
          </p:nvPr>
        </p:nvGraphicFramePr>
        <p:xfrm>
          <a:off x="0" y="1228725"/>
          <a:ext cx="12191999" cy="2697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2571">
                  <a:extLst>
                    <a:ext uri="{9D8B030D-6E8A-4147-A177-3AD203B41FA5}">
                      <a16:colId xmlns:a16="http://schemas.microsoft.com/office/drawing/2014/main" val="451989706"/>
                    </a:ext>
                  </a:extLst>
                </a:gridCol>
                <a:gridCol w="2615904">
                  <a:extLst>
                    <a:ext uri="{9D8B030D-6E8A-4147-A177-3AD203B41FA5}">
                      <a16:colId xmlns:a16="http://schemas.microsoft.com/office/drawing/2014/main" val="3184230587"/>
                    </a:ext>
                  </a:extLst>
                </a:gridCol>
                <a:gridCol w="3822612">
                  <a:extLst>
                    <a:ext uri="{9D8B030D-6E8A-4147-A177-3AD203B41FA5}">
                      <a16:colId xmlns:a16="http://schemas.microsoft.com/office/drawing/2014/main" val="3343902686"/>
                    </a:ext>
                  </a:extLst>
                </a:gridCol>
                <a:gridCol w="3240912">
                  <a:extLst>
                    <a:ext uri="{9D8B030D-6E8A-4147-A177-3AD203B41FA5}">
                      <a16:colId xmlns:a16="http://schemas.microsoft.com/office/drawing/2014/main" val="2363034043"/>
                    </a:ext>
                  </a:extLst>
                </a:gridCol>
              </a:tblGrid>
              <a:tr h="7402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Н</a:t>
                      </a:r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2000" u="none" strike="noStrike">
                          <a:effectLst/>
                        </a:rPr>
                        <a:t>именование товара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Текущий имеющийся запас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Статус закупки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Действия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extLst>
                  <a:ext uri="{0D108BD9-81ED-4DB2-BD59-A6C34878D82A}">
                    <a16:rowId xmlns:a16="http://schemas.microsoft.com/office/drawing/2014/main" val="3972399542"/>
                  </a:ext>
                </a:extLst>
              </a:tr>
              <a:tr h="13286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препараты были распределены в службу СПИД. На складе находилось 168 флаконов </a:t>
                      </a:r>
                      <a:r>
                        <a:rPr lang="ru-RU" sz="16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невирапина</a:t>
                      </a:r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(на карантине), имеющегося количества в стране достаточно до конца года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Контракт на детские дозировки заключен с доставкой в 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 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квартале 2022 года.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Рутинный тендер на взрослые дозировки объявлен.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778237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56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8C7F-8EB8-4357-B8CF-8C8FEDB7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796104" cy="810592"/>
          </a:xfrm>
        </p:spPr>
        <p:txBody>
          <a:bodyPr>
            <a:normAutofit/>
          </a:bodyPr>
          <a:lstStyle/>
          <a:p>
            <a:r>
              <a:rPr lang="ru-RU" sz="3200" dirty="0"/>
              <a:t>Прогресс закупок по компоненту ТБ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BB84316-820D-F0CA-BE59-DFCDE58EB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037714"/>
              </p:ext>
            </p:extLst>
          </p:nvPr>
        </p:nvGraphicFramePr>
        <p:xfrm>
          <a:off x="0" y="1228725"/>
          <a:ext cx="12192000" cy="504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2570">
                  <a:extLst>
                    <a:ext uri="{9D8B030D-6E8A-4147-A177-3AD203B41FA5}">
                      <a16:colId xmlns:a16="http://schemas.microsoft.com/office/drawing/2014/main" val="451989706"/>
                    </a:ext>
                  </a:extLst>
                </a:gridCol>
                <a:gridCol w="2615905">
                  <a:extLst>
                    <a:ext uri="{9D8B030D-6E8A-4147-A177-3AD203B41FA5}">
                      <a16:colId xmlns:a16="http://schemas.microsoft.com/office/drawing/2014/main" val="3184230587"/>
                    </a:ext>
                  </a:extLst>
                </a:gridCol>
                <a:gridCol w="3822613">
                  <a:extLst>
                    <a:ext uri="{9D8B030D-6E8A-4147-A177-3AD203B41FA5}">
                      <a16:colId xmlns:a16="http://schemas.microsoft.com/office/drawing/2014/main" val="3343902686"/>
                    </a:ext>
                  </a:extLst>
                </a:gridCol>
                <a:gridCol w="3240912">
                  <a:extLst>
                    <a:ext uri="{9D8B030D-6E8A-4147-A177-3AD203B41FA5}">
                      <a16:colId xmlns:a16="http://schemas.microsoft.com/office/drawing/2014/main" val="2363034043"/>
                    </a:ext>
                  </a:extLst>
                </a:gridCol>
              </a:tblGrid>
              <a:tr h="952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Н</a:t>
                      </a:r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2000" u="none" strike="noStrike">
                          <a:effectLst/>
                        </a:rPr>
                        <a:t>именование товара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Текущий имеющийся запас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Статус закупки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Действия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/>
                </a:tc>
                <a:extLst>
                  <a:ext uri="{0D108BD9-81ED-4DB2-BD59-A6C34878D82A}">
                    <a16:rowId xmlns:a16="http://schemas.microsoft.com/office/drawing/2014/main" val="3972399542"/>
                  </a:ext>
                </a:extLst>
              </a:tr>
              <a:tr h="28323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ПТП для лечения МЛУ ТБ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Имеющихся запасов достаточно включая август 2022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Поставку по заключенным контрактам ускорили: доставка ожидается до конца августа 2022;</a:t>
                      </a:r>
                    </a:p>
                    <a:p>
                      <a:pPr marL="0" indent="0" algn="l" defTabSz="91440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Контракт на ПТП </a:t>
                      </a:r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клофаземин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моксифлоксацин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заключен с доставкой до конца августа 2022.</a:t>
                      </a:r>
                    </a:p>
                    <a:p>
                      <a:pPr marL="0" indent="0" algn="l" defTabSz="91440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факту поступления ПТП они будут доставлены для хранения на склад в НРЛ и областные ЦБТ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778237081"/>
                  </a:ext>
                </a:extLst>
              </a:tr>
              <a:tr h="126334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Реагенты, расходные материалы для НРЛ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в процессе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Заключение контракта в процессе. Ожидаем ободрения от НРЛ НЦФ по замене некоторых реагентов 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035941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42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F198-746D-4EEF-AF88-238464001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Спасибо за внимание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10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3076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602</Words>
  <Application>Microsoft Office PowerPoint</Application>
  <PresentationFormat>Широкоэкранный</PresentationFormat>
  <Paragraphs>70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  Обновленная информация по ситуации, сложившейся в результате  пожара на складе Проекта ПРООН\ГФ</vt:lpstr>
      <vt:lpstr>Текущий статус/ продолжаем работать над:</vt:lpstr>
      <vt:lpstr>Презентация PowerPoint</vt:lpstr>
      <vt:lpstr>Прогресс закупок по компоненту ВИЧ</vt:lpstr>
      <vt:lpstr>Прогресс закупок по компоненту ВИЧ</vt:lpstr>
      <vt:lpstr>Прогресс закупок по компоненту ВИЧ</vt:lpstr>
      <vt:lpstr>Прогресс закупок по компоненту ТБ</vt:lpstr>
      <vt:lpstr>      Спасибо за внимание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Further steps towards HR costs alignment and RBF introduction in KGZ</dc:title>
  <dc:creator>Itana Labovic</dc:creator>
  <cp:lastModifiedBy>Inga Babicheva</cp:lastModifiedBy>
  <cp:revision>18</cp:revision>
  <dcterms:created xsi:type="dcterms:W3CDTF">2022-02-07T07:45:47Z</dcterms:created>
  <dcterms:modified xsi:type="dcterms:W3CDTF">2022-07-26T09:07:04Z</dcterms:modified>
</cp:coreProperties>
</file>