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9" r:id="rId2"/>
    <p:sldId id="257" r:id="rId3"/>
    <p:sldId id="260" r:id="rId4"/>
    <p:sldId id="261" r:id="rId5"/>
    <p:sldId id="266" r:id="rId6"/>
    <p:sldId id="263" r:id="rId7"/>
    <p:sldId id="262" r:id="rId8"/>
    <p:sldId id="264" r:id="rId9"/>
    <p:sldId id="270" r:id="rId10"/>
    <p:sldId id="269" r:id="rId11"/>
    <p:sldId id="274" r:id="rId12"/>
    <p:sldId id="272" r:id="rId13"/>
    <p:sldId id="273" r:id="rId14"/>
    <p:sldId id="268" r:id="rId15"/>
    <p:sldId id="271" r:id="rId16"/>
  </p:sldIdLst>
  <p:sldSz cx="12192000" cy="6858000"/>
  <p:notesSz cx="6858000" cy="9144000"/>
  <p:defaultTextStyle>
    <a:defPPr>
      <a:defRPr lang="ru-K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CEE8EA-8E13-449F-8FEA-A2EA7C616FAA}" v="31" dt="2026-06-24T16:10:32.4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5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nara Imankulova" userId="d6cf7e1e-4e70-4d56-8cbc-6a72c54825ee" providerId="ADAL" clId="{E00FC881-9095-40FE-B2C8-56C3D4B250E4}"/>
    <pc:docChg chg="undo custSel addSld delSld modSld sldOrd">
      <pc:chgData name="Chinara Imankulova" userId="d6cf7e1e-4e70-4d56-8cbc-6a72c54825ee" providerId="ADAL" clId="{E00FC881-9095-40FE-B2C8-56C3D4B250E4}" dt="2026-06-24T16:10:46.201" v="1857" actId="122"/>
      <pc:docMkLst>
        <pc:docMk/>
      </pc:docMkLst>
      <pc:sldChg chg="del">
        <pc:chgData name="Chinara Imankulova" userId="d6cf7e1e-4e70-4d56-8cbc-6a72c54825ee" providerId="ADAL" clId="{E00FC881-9095-40FE-B2C8-56C3D4B250E4}" dt="2026-06-23T20:11:53.447" v="0" actId="47"/>
        <pc:sldMkLst>
          <pc:docMk/>
          <pc:sldMk cId="501697935" sldId="258"/>
        </pc:sldMkLst>
      </pc:sldChg>
      <pc:sldChg chg="addSp delSp modSp mod setBg">
        <pc:chgData name="Chinara Imankulova" userId="d6cf7e1e-4e70-4d56-8cbc-6a72c54825ee" providerId="ADAL" clId="{E00FC881-9095-40FE-B2C8-56C3D4B250E4}" dt="2026-06-24T04:03:26.515" v="631" actId="26606"/>
        <pc:sldMkLst>
          <pc:docMk/>
          <pc:sldMk cId="490555865" sldId="259"/>
        </pc:sldMkLst>
        <pc:spChg chg="mod">
          <ac:chgData name="Chinara Imankulova" userId="d6cf7e1e-4e70-4d56-8cbc-6a72c54825ee" providerId="ADAL" clId="{E00FC881-9095-40FE-B2C8-56C3D4B250E4}" dt="2026-06-24T04:03:26.515" v="631" actId="26606"/>
          <ac:spMkLst>
            <pc:docMk/>
            <pc:sldMk cId="490555865" sldId="259"/>
            <ac:spMk id="3" creationId="{47302FFC-25D5-78C0-8730-85C67FCE7C88}"/>
          </ac:spMkLst>
        </pc:spChg>
        <pc:spChg chg="add del">
          <ac:chgData name="Chinara Imankulova" userId="d6cf7e1e-4e70-4d56-8cbc-6a72c54825ee" providerId="ADAL" clId="{E00FC881-9095-40FE-B2C8-56C3D4B250E4}" dt="2026-06-24T04:03:26.515" v="631" actId="26606"/>
          <ac:spMkLst>
            <pc:docMk/>
            <pc:sldMk cId="490555865" sldId="259"/>
            <ac:spMk id="8" creationId="{777A147A-9ED8-46B4-8660-1B3C2AA880B5}"/>
          </ac:spMkLst>
        </pc:spChg>
        <pc:spChg chg="add del">
          <ac:chgData name="Chinara Imankulova" userId="d6cf7e1e-4e70-4d56-8cbc-6a72c54825ee" providerId="ADAL" clId="{E00FC881-9095-40FE-B2C8-56C3D4B250E4}" dt="2026-06-24T04:03:26.515" v="631" actId="26606"/>
          <ac:spMkLst>
            <pc:docMk/>
            <pc:sldMk cId="490555865" sldId="259"/>
            <ac:spMk id="10" creationId="{5D6C15A0-C087-4593-8414-2B4EC1CDC3DE}"/>
          </ac:spMkLst>
        </pc:spChg>
      </pc:sldChg>
      <pc:sldChg chg="addSp delSp modSp new mod setBg">
        <pc:chgData name="Chinara Imankulova" userId="d6cf7e1e-4e70-4d56-8cbc-6a72c54825ee" providerId="ADAL" clId="{E00FC881-9095-40FE-B2C8-56C3D4B250E4}" dt="2026-06-24T04:00:48.041" v="629" actId="26606"/>
        <pc:sldMkLst>
          <pc:docMk/>
          <pc:sldMk cId="1472793481" sldId="260"/>
        </pc:sldMkLst>
        <pc:spChg chg="mod">
          <ac:chgData name="Chinara Imankulova" userId="d6cf7e1e-4e70-4d56-8cbc-6a72c54825ee" providerId="ADAL" clId="{E00FC881-9095-40FE-B2C8-56C3D4B250E4}" dt="2026-06-24T04:00:48.041" v="629" actId="26606"/>
          <ac:spMkLst>
            <pc:docMk/>
            <pc:sldMk cId="1472793481" sldId="260"/>
            <ac:spMk id="2" creationId="{BF3197CB-92D4-FA2F-7C43-8D9984F5B110}"/>
          </ac:spMkLst>
        </pc:spChg>
        <pc:spChg chg="add del mod">
          <ac:chgData name="Chinara Imankulova" userId="d6cf7e1e-4e70-4d56-8cbc-6a72c54825ee" providerId="ADAL" clId="{E00FC881-9095-40FE-B2C8-56C3D4B250E4}" dt="2026-06-24T04:00:48.041" v="629" actId="26606"/>
          <ac:spMkLst>
            <pc:docMk/>
            <pc:sldMk cId="1472793481" sldId="260"/>
            <ac:spMk id="3" creationId="{4A0B1784-4FFA-9025-54A2-F295D52E7C12}"/>
          </ac:spMkLst>
        </pc:spChg>
        <pc:spChg chg="add del">
          <ac:chgData name="Chinara Imankulova" userId="d6cf7e1e-4e70-4d56-8cbc-6a72c54825ee" providerId="ADAL" clId="{E00FC881-9095-40FE-B2C8-56C3D4B250E4}" dt="2026-06-24T04:00:48.025" v="628" actId="26606"/>
          <ac:spMkLst>
            <pc:docMk/>
            <pc:sldMk cId="1472793481" sldId="260"/>
            <ac:spMk id="9" creationId="{BACC6370-2D7E-4714-9D71-7542949D7D5D}"/>
          </ac:spMkLst>
        </pc:spChg>
        <pc:spChg chg="add del">
          <ac:chgData name="Chinara Imankulova" userId="d6cf7e1e-4e70-4d56-8cbc-6a72c54825ee" providerId="ADAL" clId="{E00FC881-9095-40FE-B2C8-56C3D4B250E4}" dt="2026-06-24T04:00:48.025" v="628" actId="26606"/>
          <ac:spMkLst>
            <pc:docMk/>
            <pc:sldMk cId="1472793481" sldId="260"/>
            <ac:spMk id="11" creationId="{F68B3F68-107C-434F-AA38-110D5EA91B85}"/>
          </ac:spMkLst>
        </pc:spChg>
        <pc:spChg chg="add del">
          <ac:chgData name="Chinara Imankulova" userId="d6cf7e1e-4e70-4d56-8cbc-6a72c54825ee" providerId="ADAL" clId="{E00FC881-9095-40FE-B2C8-56C3D4B250E4}" dt="2026-06-24T04:00:48.025" v="628" actId="26606"/>
          <ac:spMkLst>
            <pc:docMk/>
            <pc:sldMk cId="1472793481" sldId="260"/>
            <ac:spMk id="13" creationId="{AAD0DBB9-1A4B-4391-81D4-CB19F9AB918A}"/>
          </ac:spMkLst>
        </pc:spChg>
        <pc:spChg chg="add del">
          <ac:chgData name="Chinara Imankulova" userId="d6cf7e1e-4e70-4d56-8cbc-6a72c54825ee" providerId="ADAL" clId="{E00FC881-9095-40FE-B2C8-56C3D4B250E4}" dt="2026-06-24T04:00:48.025" v="628" actId="26606"/>
          <ac:spMkLst>
            <pc:docMk/>
            <pc:sldMk cId="1472793481" sldId="260"/>
            <ac:spMk id="15" creationId="{063BBA22-50EA-4C4D-BE05-F1CE4E63AA56}"/>
          </ac:spMkLst>
        </pc:spChg>
        <pc:spChg chg="add">
          <ac:chgData name="Chinara Imankulova" userId="d6cf7e1e-4e70-4d56-8cbc-6a72c54825ee" providerId="ADAL" clId="{E00FC881-9095-40FE-B2C8-56C3D4B250E4}" dt="2026-06-24T04:00:48.041" v="629" actId="26606"/>
          <ac:spMkLst>
            <pc:docMk/>
            <pc:sldMk cId="1472793481" sldId="260"/>
            <ac:spMk id="17" creationId="{C05CBC3C-2E5A-4839-8B9B-2E5A6ADF0F58}"/>
          </ac:spMkLst>
        </pc:spChg>
        <pc:spChg chg="add">
          <ac:chgData name="Chinara Imankulova" userId="d6cf7e1e-4e70-4d56-8cbc-6a72c54825ee" providerId="ADAL" clId="{E00FC881-9095-40FE-B2C8-56C3D4B250E4}" dt="2026-06-24T04:00:48.041" v="629" actId="26606"/>
          <ac:spMkLst>
            <pc:docMk/>
            <pc:sldMk cId="1472793481" sldId="260"/>
            <ac:spMk id="18" creationId="{DB5B423A-57CC-4C58-AA26-8E2E862B03A0}"/>
          </ac:spMkLst>
        </pc:spChg>
        <pc:graphicFrameChg chg="add del">
          <ac:chgData name="Chinara Imankulova" userId="d6cf7e1e-4e70-4d56-8cbc-6a72c54825ee" providerId="ADAL" clId="{E00FC881-9095-40FE-B2C8-56C3D4B250E4}" dt="2026-06-24T04:00:48.025" v="628" actId="26606"/>
          <ac:graphicFrameMkLst>
            <pc:docMk/>
            <pc:sldMk cId="1472793481" sldId="260"/>
            <ac:graphicFrameMk id="5" creationId="{6E16A484-E3E2-8CE2-07D4-75F6F72373B9}"/>
          </ac:graphicFrameMkLst>
        </pc:graphicFrameChg>
        <pc:graphicFrameChg chg="add">
          <ac:chgData name="Chinara Imankulova" userId="d6cf7e1e-4e70-4d56-8cbc-6a72c54825ee" providerId="ADAL" clId="{E00FC881-9095-40FE-B2C8-56C3D4B250E4}" dt="2026-06-24T04:00:48.041" v="629" actId="26606"/>
          <ac:graphicFrameMkLst>
            <pc:docMk/>
            <pc:sldMk cId="1472793481" sldId="260"/>
            <ac:graphicFrameMk id="19" creationId="{10314AEE-353E-3670-0CA2-5F26E67D58F0}"/>
          </ac:graphicFrameMkLst>
        </pc:graphicFrameChg>
      </pc:sldChg>
      <pc:sldChg chg="addSp delSp modSp new mod setBg">
        <pc:chgData name="Chinara Imankulova" userId="d6cf7e1e-4e70-4d56-8cbc-6a72c54825ee" providerId="ADAL" clId="{E00FC881-9095-40FE-B2C8-56C3D4B250E4}" dt="2026-06-24T04:00:30.497" v="626" actId="26606"/>
        <pc:sldMkLst>
          <pc:docMk/>
          <pc:sldMk cId="1292860326" sldId="261"/>
        </pc:sldMkLst>
        <pc:spChg chg="mod">
          <ac:chgData name="Chinara Imankulova" userId="d6cf7e1e-4e70-4d56-8cbc-6a72c54825ee" providerId="ADAL" clId="{E00FC881-9095-40FE-B2C8-56C3D4B250E4}" dt="2026-06-24T04:00:30.497" v="626" actId="26606"/>
          <ac:spMkLst>
            <pc:docMk/>
            <pc:sldMk cId="1292860326" sldId="261"/>
            <ac:spMk id="2" creationId="{8725225A-806F-142C-590E-918E1BF6D8B2}"/>
          </ac:spMkLst>
        </pc:spChg>
        <pc:spChg chg="del mod">
          <ac:chgData name="Chinara Imankulova" userId="d6cf7e1e-4e70-4d56-8cbc-6a72c54825ee" providerId="ADAL" clId="{E00FC881-9095-40FE-B2C8-56C3D4B250E4}" dt="2026-06-24T04:00:30.497" v="626" actId="26606"/>
          <ac:spMkLst>
            <pc:docMk/>
            <pc:sldMk cId="1292860326" sldId="261"/>
            <ac:spMk id="3" creationId="{6D9E9E49-81BD-4FBE-A808-BF29A0DC9189}"/>
          </ac:spMkLst>
        </pc:spChg>
        <pc:spChg chg="add del">
          <ac:chgData name="Chinara Imankulova" userId="d6cf7e1e-4e70-4d56-8cbc-6a72c54825ee" providerId="ADAL" clId="{E00FC881-9095-40FE-B2C8-56C3D4B250E4}" dt="2026-06-23T20:30:06.804" v="54" actId="22"/>
          <ac:spMkLst>
            <pc:docMk/>
            <pc:sldMk cId="1292860326" sldId="261"/>
            <ac:spMk id="5" creationId="{CE357140-5A37-C766-BE16-0B11863EF056}"/>
          </ac:spMkLst>
        </pc:spChg>
        <pc:spChg chg="add">
          <ac:chgData name="Chinara Imankulova" userId="d6cf7e1e-4e70-4d56-8cbc-6a72c54825ee" providerId="ADAL" clId="{E00FC881-9095-40FE-B2C8-56C3D4B250E4}" dt="2026-06-24T04:00:30.497" v="626" actId="26606"/>
          <ac:spMkLst>
            <pc:docMk/>
            <pc:sldMk cId="1292860326" sldId="261"/>
            <ac:spMk id="9" creationId="{BACC6370-2D7E-4714-9D71-7542949D7D5D}"/>
          </ac:spMkLst>
        </pc:spChg>
        <pc:spChg chg="add">
          <ac:chgData name="Chinara Imankulova" userId="d6cf7e1e-4e70-4d56-8cbc-6a72c54825ee" providerId="ADAL" clId="{E00FC881-9095-40FE-B2C8-56C3D4B250E4}" dt="2026-06-24T04:00:30.497" v="626" actId="26606"/>
          <ac:spMkLst>
            <pc:docMk/>
            <pc:sldMk cId="1292860326" sldId="261"/>
            <ac:spMk id="11" creationId="{F68B3F68-107C-434F-AA38-110D5EA91B85}"/>
          </ac:spMkLst>
        </pc:spChg>
        <pc:spChg chg="add">
          <ac:chgData name="Chinara Imankulova" userId="d6cf7e1e-4e70-4d56-8cbc-6a72c54825ee" providerId="ADAL" clId="{E00FC881-9095-40FE-B2C8-56C3D4B250E4}" dt="2026-06-24T04:00:30.497" v="626" actId="26606"/>
          <ac:spMkLst>
            <pc:docMk/>
            <pc:sldMk cId="1292860326" sldId="261"/>
            <ac:spMk id="13" creationId="{AAD0DBB9-1A4B-4391-81D4-CB19F9AB918A}"/>
          </ac:spMkLst>
        </pc:spChg>
        <pc:spChg chg="add">
          <ac:chgData name="Chinara Imankulova" userId="d6cf7e1e-4e70-4d56-8cbc-6a72c54825ee" providerId="ADAL" clId="{E00FC881-9095-40FE-B2C8-56C3D4B250E4}" dt="2026-06-24T04:00:30.497" v="626" actId="26606"/>
          <ac:spMkLst>
            <pc:docMk/>
            <pc:sldMk cId="1292860326" sldId="261"/>
            <ac:spMk id="15" creationId="{063BBA22-50EA-4C4D-BE05-F1CE4E63AA56}"/>
          </ac:spMkLst>
        </pc:spChg>
        <pc:graphicFrameChg chg="add">
          <ac:chgData name="Chinara Imankulova" userId="d6cf7e1e-4e70-4d56-8cbc-6a72c54825ee" providerId="ADAL" clId="{E00FC881-9095-40FE-B2C8-56C3D4B250E4}" dt="2026-06-24T04:00:30.497" v="626" actId="26606"/>
          <ac:graphicFrameMkLst>
            <pc:docMk/>
            <pc:sldMk cId="1292860326" sldId="261"/>
            <ac:graphicFrameMk id="6" creationId="{68B61B23-ECE1-854C-2093-B2912CC489BF}"/>
          </ac:graphicFrameMkLst>
        </pc:graphicFrameChg>
      </pc:sldChg>
      <pc:sldChg chg="addSp delSp modSp new mod setBg">
        <pc:chgData name="Chinara Imankulova" userId="d6cf7e1e-4e70-4d56-8cbc-6a72c54825ee" providerId="ADAL" clId="{E00FC881-9095-40FE-B2C8-56C3D4B250E4}" dt="2026-06-24T16:04:29.864" v="1844" actId="20577"/>
        <pc:sldMkLst>
          <pc:docMk/>
          <pc:sldMk cId="1847472473" sldId="262"/>
        </pc:sldMkLst>
        <pc:spChg chg="mod">
          <ac:chgData name="Chinara Imankulova" userId="d6cf7e1e-4e70-4d56-8cbc-6a72c54825ee" providerId="ADAL" clId="{E00FC881-9095-40FE-B2C8-56C3D4B250E4}" dt="2026-06-24T07:22:14.313" v="1154" actId="26606"/>
          <ac:spMkLst>
            <pc:docMk/>
            <pc:sldMk cId="1847472473" sldId="262"/>
            <ac:spMk id="2" creationId="{B97D0A8F-2452-5D83-2B89-B4B42DCEAC9F}"/>
          </ac:spMkLst>
        </pc:spChg>
        <pc:spChg chg="del">
          <ac:chgData name="Chinara Imankulova" userId="d6cf7e1e-4e70-4d56-8cbc-6a72c54825ee" providerId="ADAL" clId="{E00FC881-9095-40FE-B2C8-56C3D4B250E4}" dt="2026-06-23T21:00:45.817" v="571"/>
          <ac:spMkLst>
            <pc:docMk/>
            <pc:sldMk cId="1847472473" sldId="262"/>
            <ac:spMk id="3" creationId="{8D215B8C-72CC-FE47-6C47-8BA5AC3E4054}"/>
          </ac:spMkLst>
        </pc:spChg>
        <pc:spChg chg="add del mod">
          <ac:chgData name="Chinara Imankulova" userId="d6cf7e1e-4e70-4d56-8cbc-6a72c54825ee" providerId="ADAL" clId="{E00FC881-9095-40FE-B2C8-56C3D4B250E4}" dt="2026-06-24T07:22:05.578" v="1151"/>
          <ac:spMkLst>
            <pc:docMk/>
            <pc:sldMk cId="1847472473" sldId="262"/>
            <ac:spMk id="5" creationId="{74BA3C00-B541-59E3-00B0-F9BC11AF013A}"/>
          </ac:spMkLst>
        </pc:spChg>
        <pc:spChg chg="add del">
          <ac:chgData name="Chinara Imankulova" userId="d6cf7e1e-4e70-4d56-8cbc-6a72c54825ee" providerId="ADAL" clId="{E00FC881-9095-40FE-B2C8-56C3D4B250E4}" dt="2026-06-24T07:22:14.313" v="1154" actId="26606"/>
          <ac:spMkLst>
            <pc:docMk/>
            <pc:sldMk cId="1847472473" sldId="262"/>
            <ac:spMk id="9" creationId="{BACC6370-2D7E-4714-9D71-7542949D7D5D}"/>
          </ac:spMkLst>
        </pc:spChg>
        <pc:spChg chg="add del">
          <ac:chgData name="Chinara Imankulova" userId="d6cf7e1e-4e70-4d56-8cbc-6a72c54825ee" providerId="ADAL" clId="{E00FC881-9095-40FE-B2C8-56C3D4B250E4}" dt="2026-06-24T07:22:14.313" v="1154" actId="26606"/>
          <ac:spMkLst>
            <pc:docMk/>
            <pc:sldMk cId="1847472473" sldId="262"/>
            <ac:spMk id="11" creationId="{F68B3F68-107C-434F-AA38-110D5EA91B85}"/>
          </ac:spMkLst>
        </pc:spChg>
        <pc:spChg chg="add del">
          <ac:chgData name="Chinara Imankulova" userId="d6cf7e1e-4e70-4d56-8cbc-6a72c54825ee" providerId="ADAL" clId="{E00FC881-9095-40FE-B2C8-56C3D4B250E4}" dt="2026-06-24T07:22:14.313" v="1154" actId="26606"/>
          <ac:spMkLst>
            <pc:docMk/>
            <pc:sldMk cId="1847472473" sldId="262"/>
            <ac:spMk id="13" creationId="{AAD0DBB9-1A4B-4391-81D4-CB19F9AB918A}"/>
          </ac:spMkLst>
        </pc:spChg>
        <pc:spChg chg="add del">
          <ac:chgData name="Chinara Imankulova" userId="d6cf7e1e-4e70-4d56-8cbc-6a72c54825ee" providerId="ADAL" clId="{E00FC881-9095-40FE-B2C8-56C3D4B250E4}" dt="2026-06-24T07:22:14.313" v="1154" actId="26606"/>
          <ac:spMkLst>
            <pc:docMk/>
            <pc:sldMk cId="1847472473" sldId="262"/>
            <ac:spMk id="15" creationId="{063BBA22-50EA-4C4D-BE05-F1CE4E63AA56}"/>
          </ac:spMkLst>
        </pc:spChg>
        <pc:spChg chg="add">
          <ac:chgData name="Chinara Imankulova" userId="d6cf7e1e-4e70-4d56-8cbc-6a72c54825ee" providerId="ADAL" clId="{E00FC881-9095-40FE-B2C8-56C3D4B250E4}" dt="2026-06-24T07:22:14.313" v="1154" actId="26606"/>
          <ac:spMkLst>
            <pc:docMk/>
            <pc:sldMk cId="1847472473" sldId="262"/>
            <ac:spMk id="20" creationId="{53B021B3-DE93-4AB7-8A18-CF5F1CED88B8}"/>
          </ac:spMkLst>
        </pc:spChg>
        <pc:spChg chg="add">
          <ac:chgData name="Chinara Imankulova" userId="d6cf7e1e-4e70-4d56-8cbc-6a72c54825ee" providerId="ADAL" clId="{E00FC881-9095-40FE-B2C8-56C3D4B250E4}" dt="2026-06-24T07:22:14.313" v="1154" actId="26606"/>
          <ac:spMkLst>
            <pc:docMk/>
            <pc:sldMk cId="1847472473" sldId="262"/>
            <ac:spMk id="22" creationId="{52D502E5-F6B4-4D58-B4AE-FC466FF15EE8}"/>
          </ac:spMkLst>
        </pc:spChg>
        <pc:spChg chg="add">
          <ac:chgData name="Chinara Imankulova" userId="d6cf7e1e-4e70-4d56-8cbc-6a72c54825ee" providerId="ADAL" clId="{E00FC881-9095-40FE-B2C8-56C3D4B250E4}" dt="2026-06-24T07:22:14.313" v="1154" actId="26606"/>
          <ac:spMkLst>
            <pc:docMk/>
            <pc:sldMk cId="1847472473" sldId="262"/>
            <ac:spMk id="24" creationId="{9DECDBF4-02B6-4BB4-B65B-B8107AD6A9E8}"/>
          </ac:spMkLst>
        </pc:spChg>
        <pc:graphicFrameChg chg="add del mod modGraphic">
          <ac:chgData name="Chinara Imankulova" userId="d6cf7e1e-4e70-4d56-8cbc-6a72c54825ee" providerId="ADAL" clId="{E00FC881-9095-40FE-B2C8-56C3D4B250E4}" dt="2026-06-24T07:22:04.209" v="1150" actId="478"/>
          <ac:graphicFrameMkLst>
            <pc:docMk/>
            <pc:sldMk cId="1847472473" sldId="262"/>
            <ac:graphicFrameMk id="4" creationId="{59715B09-B4C8-2451-655D-4478BF787B9F}"/>
          </ac:graphicFrameMkLst>
        </pc:graphicFrameChg>
        <pc:graphicFrameChg chg="add mod modGraphic">
          <ac:chgData name="Chinara Imankulova" userId="d6cf7e1e-4e70-4d56-8cbc-6a72c54825ee" providerId="ADAL" clId="{E00FC881-9095-40FE-B2C8-56C3D4B250E4}" dt="2026-06-24T16:04:29.864" v="1844" actId="20577"/>
          <ac:graphicFrameMkLst>
            <pc:docMk/>
            <pc:sldMk cId="1847472473" sldId="262"/>
            <ac:graphicFrameMk id="6" creationId="{774BA179-0ACA-90A8-86D2-1CF8336A849D}"/>
          </ac:graphicFrameMkLst>
        </pc:graphicFrameChg>
      </pc:sldChg>
      <pc:sldChg chg="addSp delSp modSp new mod setBg">
        <pc:chgData name="Chinara Imankulova" userId="d6cf7e1e-4e70-4d56-8cbc-6a72c54825ee" providerId="ADAL" clId="{E00FC881-9095-40FE-B2C8-56C3D4B250E4}" dt="2026-06-24T03:58:57.764" v="625" actId="26606"/>
        <pc:sldMkLst>
          <pc:docMk/>
          <pc:sldMk cId="3062997717" sldId="263"/>
        </pc:sldMkLst>
        <pc:spChg chg="mod">
          <ac:chgData name="Chinara Imankulova" userId="d6cf7e1e-4e70-4d56-8cbc-6a72c54825ee" providerId="ADAL" clId="{E00FC881-9095-40FE-B2C8-56C3D4B250E4}" dt="2026-06-24T03:58:57.764" v="625" actId="26606"/>
          <ac:spMkLst>
            <pc:docMk/>
            <pc:sldMk cId="3062997717" sldId="263"/>
            <ac:spMk id="2" creationId="{8F0F60B9-8F29-654F-6D96-54B19A81E1B1}"/>
          </ac:spMkLst>
        </pc:spChg>
        <pc:spChg chg="del mod">
          <ac:chgData name="Chinara Imankulova" userId="d6cf7e1e-4e70-4d56-8cbc-6a72c54825ee" providerId="ADAL" clId="{E00FC881-9095-40FE-B2C8-56C3D4B250E4}" dt="2026-06-24T03:58:57.764" v="625" actId="26606"/>
          <ac:spMkLst>
            <pc:docMk/>
            <pc:sldMk cId="3062997717" sldId="263"/>
            <ac:spMk id="3" creationId="{06FDE6F0-9795-0A28-2CAE-155FE9CE8B5A}"/>
          </ac:spMkLst>
        </pc:spChg>
        <pc:spChg chg="add">
          <ac:chgData name="Chinara Imankulova" userId="d6cf7e1e-4e70-4d56-8cbc-6a72c54825ee" providerId="ADAL" clId="{E00FC881-9095-40FE-B2C8-56C3D4B250E4}" dt="2026-06-24T03:58:57.764" v="625" actId="26606"/>
          <ac:spMkLst>
            <pc:docMk/>
            <pc:sldMk cId="3062997717" sldId="263"/>
            <ac:spMk id="9" creationId="{BACC6370-2D7E-4714-9D71-7542949D7D5D}"/>
          </ac:spMkLst>
        </pc:spChg>
        <pc:spChg chg="add">
          <ac:chgData name="Chinara Imankulova" userId="d6cf7e1e-4e70-4d56-8cbc-6a72c54825ee" providerId="ADAL" clId="{E00FC881-9095-40FE-B2C8-56C3D4B250E4}" dt="2026-06-24T03:58:57.764" v="625" actId="26606"/>
          <ac:spMkLst>
            <pc:docMk/>
            <pc:sldMk cId="3062997717" sldId="263"/>
            <ac:spMk id="11" creationId="{F68B3F68-107C-434F-AA38-110D5EA91B85}"/>
          </ac:spMkLst>
        </pc:spChg>
        <pc:spChg chg="add">
          <ac:chgData name="Chinara Imankulova" userId="d6cf7e1e-4e70-4d56-8cbc-6a72c54825ee" providerId="ADAL" clId="{E00FC881-9095-40FE-B2C8-56C3D4B250E4}" dt="2026-06-24T03:58:57.764" v="625" actId="26606"/>
          <ac:spMkLst>
            <pc:docMk/>
            <pc:sldMk cId="3062997717" sldId="263"/>
            <ac:spMk id="13" creationId="{AAD0DBB9-1A4B-4391-81D4-CB19F9AB918A}"/>
          </ac:spMkLst>
        </pc:spChg>
        <pc:spChg chg="add">
          <ac:chgData name="Chinara Imankulova" userId="d6cf7e1e-4e70-4d56-8cbc-6a72c54825ee" providerId="ADAL" clId="{E00FC881-9095-40FE-B2C8-56C3D4B250E4}" dt="2026-06-24T03:58:57.764" v="625" actId="26606"/>
          <ac:spMkLst>
            <pc:docMk/>
            <pc:sldMk cId="3062997717" sldId="263"/>
            <ac:spMk id="15" creationId="{063BBA22-50EA-4C4D-BE05-F1CE4E63AA56}"/>
          </ac:spMkLst>
        </pc:spChg>
        <pc:graphicFrameChg chg="add">
          <ac:chgData name="Chinara Imankulova" userId="d6cf7e1e-4e70-4d56-8cbc-6a72c54825ee" providerId="ADAL" clId="{E00FC881-9095-40FE-B2C8-56C3D4B250E4}" dt="2026-06-24T03:58:57.764" v="625" actId="26606"/>
          <ac:graphicFrameMkLst>
            <pc:docMk/>
            <pc:sldMk cId="3062997717" sldId="263"/>
            <ac:graphicFrameMk id="5" creationId="{75C1369D-D1FB-5B82-01F1-4D2AB0458F80}"/>
          </ac:graphicFrameMkLst>
        </pc:graphicFrameChg>
      </pc:sldChg>
      <pc:sldChg chg="addSp delSp modSp new mod ord setBg">
        <pc:chgData name="Chinara Imankulova" userId="d6cf7e1e-4e70-4d56-8cbc-6a72c54825ee" providerId="ADAL" clId="{E00FC881-9095-40FE-B2C8-56C3D4B250E4}" dt="2026-06-24T16:05:11.969" v="1852" actId="207"/>
        <pc:sldMkLst>
          <pc:docMk/>
          <pc:sldMk cId="3095958963" sldId="264"/>
        </pc:sldMkLst>
        <pc:spChg chg="del">
          <ac:chgData name="Chinara Imankulova" userId="d6cf7e1e-4e70-4d56-8cbc-6a72c54825ee" providerId="ADAL" clId="{E00FC881-9095-40FE-B2C8-56C3D4B250E4}" dt="2026-06-24T03:57:56.606" v="622" actId="26606"/>
          <ac:spMkLst>
            <pc:docMk/>
            <pc:sldMk cId="3095958963" sldId="264"/>
            <ac:spMk id="2" creationId="{F17E52EC-F081-6361-FA2B-9BF90F624C9D}"/>
          </ac:spMkLst>
        </pc:spChg>
        <pc:spChg chg="del">
          <ac:chgData name="Chinara Imankulova" userId="d6cf7e1e-4e70-4d56-8cbc-6a72c54825ee" providerId="ADAL" clId="{E00FC881-9095-40FE-B2C8-56C3D4B250E4}" dt="2026-06-24T03:57:51.470" v="620"/>
          <ac:spMkLst>
            <pc:docMk/>
            <pc:sldMk cId="3095958963" sldId="264"/>
            <ac:spMk id="3" creationId="{A6E9823B-A4B0-E0E2-473B-41B24124A4C9}"/>
          </ac:spMkLst>
        </pc:spChg>
        <pc:spChg chg="add">
          <ac:chgData name="Chinara Imankulova" userId="d6cf7e1e-4e70-4d56-8cbc-6a72c54825ee" providerId="ADAL" clId="{E00FC881-9095-40FE-B2C8-56C3D4B250E4}" dt="2026-06-24T03:57:56.606" v="622" actId="26606"/>
          <ac:spMkLst>
            <pc:docMk/>
            <pc:sldMk cId="3095958963" sldId="264"/>
            <ac:spMk id="9" creationId="{F3060C83-F051-4F0E-ABAD-AA0DFC48B218}"/>
          </ac:spMkLst>
        </pc:spChg>
        <pc:spChg chg="add">
          <ac:chgData name="Chinara Imankulova" userId="d6cf7e1e-4e70-4d56-8cbc-6a72c54825ee" providerId="ADAL" clId="{E00FC881-9095-40FE-B2C8-56C3D4B250E4}" dt="2026-06-24T03:57:56.606" v="622" actId="26606"/>
          <ac:spMkLst>
            <pc:docMk/>
            <pc:sldMk cId="3095958963" sldId="264"/>
            <ac:spMk id="11" creationId="{83C98ABE-055B-441F-B07E-44F97F083C39}"/>
          </ac:spMkLst>
        </pc:spChg>
        <pc:spChg chg="add">
          <ac:chgData name="Chinara Imankulova" userId="d6cf7e1e-4e70-4d56-8cbc-6a72c54825ee" providerId="ADAL" clId="{E00FC881-9095-40FE-B2C8-56C3D4B250E4}" dt="2026-06-24T03:57:56.606" v="622" actId="26606"/>
          <ac:spMkLst>
            <pc:docMk/>
            <pc:sldMk cId="3095958963" sldId="264"/>
            <ac:spMk id="13" creationId="{29FDB030-9B49-4CED-8CCD-4D99382388AC}"/>
          </ac:spMkLst>
        </pc:spChg>
        <pc:spChg chg="add">
          <ac:chgData name="Chinara Imankulova" userId="d6cf7e1e-4e70-4d56-8cbc-6a72c54825ee" providerId="ADAL" clId="{E00FC881-9095-40FE-B2C8-56C3D4B250E4}" dt="2026-06-24T03:57:56.606" v="622" actId="26606"/>
          <ac:spMkLst>
            <pc:docMk/>
            <pc:sldMk cId="3095958963" sldId="264"/>
            <ac:spMk id="15" creationId="{3783CA14-24A1-485C-8B30-D6A5D87987AD}"/>
          </ac:spMkLst>
        </pc:spChg>
        <pc:spChg chg="add">
          <ac:chgData name="Chinara Imankulova" userId="d6cf7e1e-4e70-4d56-8cbc-6a72c54825ee" providerId="ADAL" clId="{E00FC881-9095-40FE-B2C8-56C3D4B250E4}" dt="2026-06-24T03:57:56.606" v="622" actId="26606"/>
          <ac:spMkLst>
            <pc:docMk/>
            <pc:sldMk cId="3095958963" sldId="264"/>
            <ac:spMk id="17" creationId="{9A97C86A-04D6-40F7-AE84-31AB43E6A846}"/>
          </ac:spMkLst>
        </pc:spChg>
        <pc:spChg chg="add">
          <ac:chgData name="Chinara Imankulova" userId="d6cf7e1e-4e70-4d56-8cbc-6a72c54825ee" providerId="ADAL" clId="{E00FC881-9095-40FE-B2C8-56C3D4B250E4}" dt="2026-06-24T03:57:56.606" v="622" actId="26606"/>
          <ac:spMkLst>
            <pc:docMk/>
            <pc:sldMk cId="3095958963" sldId="264"/>
            <ac:spMk id="19" creationId="{FF9F2414-84E8-453E-B1F3-389FDE8192D9}"/>
          </ac:spMkLst>
        </pc:spChg>
        <pc:spChg chg="add">
          <ac:chgData name="Chinara Imankulova" userId="d6cf7e1e-4e70-4d56-8cbc-6a72c54825ee" providerId="ADAL" clId="{E00FC881-9095-40FE-B2C8-56C3D4B250E4}" dt="2026-06-24T03:57:56.606" v="622" actId="26606"/>
          <ac:spMkLst>
            <pc:docMk/>
            <pc:sldMk cId="3095958963" sldId="264"/>
            <ac:spMk id="21" creationId="{3ECA69A1-7536-43AC-85EF-C7106179F5ED}"/>
          </ac:spMkLst>
        </pc:spChg>
        <pc:graphicFrameChg chg="add mod modGraphic">
          <ac:chgData name="Chinara Imankulova" userId="d6cf7e1e-4e70-4d56-8cbc-6a72c54825ee" providerId="ADAL" clId="{E00FC881-9095-40FE-B2C8-56C3D4B250E4}" dt="2026-06-24T16:05:11.969" v="1852" actId="207"/>
          <ac:graphicFrameMkLst>
            <pc:docMk/>
            <pc:sldMk cId="3095958963" sldId="264"/>
            <ac:graphicFrameMk id="4" creationId="{15315045-3DDD-AC3B-6685-FDC6C94A4699}"/>
          </ac:graphicFrameMkLst>
        </pc:graphicFrameChg>
      </pc:sldChg>
      <pc:sldChg chg="modSp add del mod">
        <pc:chgData name="Chinara Imankulova" userId="d6cf7e1e-4e70-4d56-8cbc-6a72c54825ee" providerId="ADAL" clId="{E00FC881-9095-40FE-B2C8-56C3D4B250E4}" dt="2026-06-24T04:04:56.312" v="635" actId="47"/>
        <pc:sldMkLst>
          <pc:docMk/>
          <pc:sldMk cId="2122471515" sldId="265"/>
        </pc:sldMkLst>
        <pc:spChg chg="mod">
          <ac:chgData name="Chinara Imankulova" userId="d6cf7e1e-4e70-4d56-8cbc-6a72c54825ee" providerId="ADAL" clId="{E00FC881-9095-40FE-B2C8-56C3D4B250E4}" dt="2026-06-23T21:37:51.492" v="604" actId="20577"/>
          <ac:spMkLst>
            <pc:docMk/>
            <pc:sldMk cId="2122471515" sldId="265"/>
            <ac:spMk id="2" creationId="{C70B2ED5-D071-A94A-6312-AEDD01641E8D}"/>
          </ac:spMkLst>
        </pc:spChg>
      </pc:sldChg>
      <pc:sldChg chg="addSp delSp modSp new mod">
        <pc:chgData name="Chinara Imankulova" userId="d6cf7e1e-4e70-4d56-8cbc-6a72c54825ee" providerId="ADAL" clId="{E00FC881-9095-40FE-B2C8-56C3D4B250E4}" dt="2026-06-24T02:43:27.836" v="617" actId="1076"/>
        <pc:sldMkLst>
          <pc:docMk/>
          <pc:sldMk cId="3796406992" sldId="266"/>
        </pc:sldMkLst>
        <pc:spChg chg="del">
          <ac:chgData name="Chinara Imankulova" userId="d6cf7e1e-4e70-4d56-8cbc-6a72c54825ee" providerId="ADAL" clId="{E00FC881-9095-40FE-B2C8-56C3D4B250E4}" dt="2026-06-24T02:42:59.699" v="608" actId="22"/>
          <ac:spMkLst>
            <pc:docMk/>
            <pc:sldMk cId="3796406992" sldId="266"/>
            <ac:spMk id="3" creationId="{C6314433-3F5B-E33F-D9D6-1E98FD2E9322}"/>
          </ac:spMkLst>
        </pc:spChg>
        <pc:picChg chg="add mod">
          <ac:chgData name="Chinara Imankulova" userId="d6cf7e1e-4e70-4d56-8cbc-6a72c54825ee" providerId="ADAL" clId="{E00FC881-9095-40FE-B2C8-56C3D4B250E4}" dt="2026-06-24T02:43:27.836" v="617" actId="1076"/>
          <ac:picMkLst>
            <pc:docMk/>
            <pc:sldMk cId="3796406992" sldId="266"/>
            <ac:picMk id="5" creationId="{7F0BA141-7CEF-1267-2D24-4C7D34D9B37A}"/>
          </ac:picMkLst>
        </pc:picChg>
        <pc:picChg chg="add mod ord">
          <ac:chgData name="Chinara Imankulova" userId="d6cf7e1e-4e70-4d56-8cbc-6a72c54825ee" providerId="ADAL" clId="{E00FC881-9095-40FE-B2C8-56C3D4B250E4}" dt="2026-06-24T02:43:24.282" v="616" actId="1076"/>
          <ac:picMkLst>
            <pc:docMk/>
            <pc:sldMk cId="3796406992" sldId="266"/>
            <ac:picMk id="7" creationId="{734D958B-078D-BDE8-DCDB-C2587B05631D}"/>
          </ac:picMkLst>
        </pc:picChg>
      </pc:sldChg>
      <pc:sldChg chg="addSp delSp modSp add del mod ord setBg delDesignElem">
        <pc:chgData name="Chinara Imankulova" userId="d6cf7e1e-4e70-4d56-8cbc-6a72c54825ee" providerId="ADAL" clId="{E00FC881-9095-40FE-B2C8-56C3D4B250E4}" dt="2026-06-24T11:10:07.449" v="1309" actId="47"/>
        <pc:sldMkLst>
          <pc:docMk/>
          <pc:sldMk cId="685727691" sldId="267"/>
        </pc:sldMkLst>
        <pc:spChg chg="mod">
          <ac:chgData name="Chinara Imankulova" userId="d6cf7e1e-4e70-4d56-8cbc-6a72c54825ee" providerId="ADAL" clId="{E00FC881-9095-40FE-B2C8-56C3D4B250E4}" dt="2026-06-24T11:06:49.244" v="1269" actId="26606"/>
          <ac:spMkLst>
            <pc:docMk/>
            <pc:sldMk cId="685727691" sldId="267"/>
            <ac:spMk id="2" creationId="{71513B5F-7970-B12B-A87E-FBEA77D3F2F0}"/>
          </ac:spMkLst>
        </pc:spChg>
        <pc:spChg chg="add del mod">
          <ac:chgData name="Chinara Imankulova" userId="d6cf7e1e-4e70-4d56-8cbc-6a72c54825ee" providerId="ADAL" clId="{E00FC881-9095-40FE-B2C8-56C3D4B250E4}" dt="2026-06-24T07:23:31.236" v="1164"/>
          <ac:spMkLst>
            <pc:docMk/>
            <pc:sldMk cId="685727691" sldId="267"/>
            <ac:spMk id="5" creationId="{3B28B669-04CF-93C7-520D-5E80D13CBD80}"/>
          </ac:spMkLst>
        </pc:spChg>
        <pc:spChg chg="add del mod">
          <ac:chgData name="Chinara Imankulova" userId="d6cf7e1e-4e70-4d56-8cbc-6a72c54825ee" providerId="ADAL" clId="{E00FC881-9095-40FE-B2C8-56C3D4B250E4}" dt="2026-06-24T11:05:57.105" v="1263"/>
          <ac:spMkLst>
            <pc:docMk/>
            <pc:sldMk cId="685727691" sldId="267"/>
            <ac:spMk id="6" creationId="{A36C5589-81DB-08C3-A197-38B16818486E}"/>
          </ac:spMkLst>
        </pc:spChg>
        <pc:spChg chg="add del">
          <ac:chgData name="Chinara Imankulova" userId="d6cf7e1e-4e70-4d56-8cbc-6a72c54825ee" providerId="ADAL" clId="{E00FC881-9095-40FE-B2C8-56C3D4B250E4}" dt="2026-06-24T07:23:48.857" v="1168" actId="26606"/>
          <ac:spMkLst>
            <pc:docMk/>
            <pc:sldMk cId="685727691" sldId="267"/>
            <ac:spMk id="9" creationId="{1207AA26-58F7-527F-4705-ED25BB71A537}"/>
          </ac:spMkLst>
        </pc:spChg>
        <pc:spChg chg="add del">
          <ac:chgData name="Chinara Imankulova" userId="d6cf7e1e-4e70-4d56-8cbc-6a72c54825ee" providerId="ADAL" clId="{E00FC881-9095-40FE-B2C8-56C3D4B250E4}" dt="2026-06-24T07:23:48.857" v="1168" actId="26606"/>
          <ac:spMkLst>
            <pc:docMk/>
            <pc:sldMk cId="685727691" sldId="267"/>
            <ac:spMk id="11" creationId="{D7C5F33E-8419-F8F7-F7B5-43629CE366E2}"/>
          </ac:spMkLst>
        </pc:spChg>
        <pc:spChg chg="add del">
          <ac:chgData name="Chinara Imankulova" userId="d6cf7e1e-4e70-4d56-8cbc-6a72c54825ee" providerId="ADAL" clId="{E00FC881-9095-40FE-B2C8-56C3D4B250E4}" dt="2026-06-24T07:23:48.857" v="1168" actId="26606"/>
          <ac:spMkLst>
            <pc:docMk/>
            <pc:sldMk cId="685727691" sldId="267"/>
            <ac:spMk id="13" creationId="{C3A58469-EDB0-C996-7C94-E055A9508AE7}"/>
          </ac:spMkLst>
        </pc:spChg>
        <pc:spChg chg="add del">
          <ac:chgData name="Chinara Imankulova" userId="d6cf7e1e-4e70-4d56-8cbc-6a72c54825ee" providerId="ADAL" clId="{E00FC881-9095-40FE-B2C8-56C3D4B250E4}" dt="2026-06-24T07:23:48.857" v="1168" actId="26606"/>
          <ac:spMkLst>
            <pc:docMk/>
            <pc:sldMk cId="685727691" sldId="267"/>
            <ac:spMk id="15" creationId="{C538B36A-52BD-1AF6-D75C-6D146938BE6E}"/>
          </ac:spMkLst>
        </pc:spChg>
        <pc:spChg chg="add del">
          <ac:chgData name="Chinara Imankulova" userId="d6cf7e1e-4e70-4d56-8cbc-6a72c54825ee" providerId="ADAL" clId="{E00FC881-9095-40FE-B2C8-56C3D4B250E4}" dt="2026-06-24T07:23:48.826" v="1167" actId="26606"/>
          <ac:spMkLst>
            <pc:docMk/>
            <pc:sldMk cId="685727691" sldId="267"/>
            <ac:spMk id="20" creationId="{53B021B3-DE93-4AB7-8A18-CF5F1CED88B8}"/>
          </ac:spMkLst>
        </pc:spChg>
        <pc:spChg chg="add del">
          <ac:chgData name="Chinara Imankulova" userId="d6cf7e1e-4e70-4d56-8cbc-6a72c54825ee" providerId="ADAL" clId="{E00FC881-9095-40FE-B2C8-56C3D4B250E4}" dt="2026-06-24T07:23:48.826" v="1167" actId="26606"/>
          <ac:spMkLst>
            <pc:docMk/>
            <pc:sldMk cId="685727691" sldId="267"/>
            <ac:spMk id="22" creationId="{52D502E5-F6B4-4D58-B4AE-FC466FF15EE8}"/>
          </ac:spMkLst>
        </pc:spChg>
        <pc:spChg chg="add del">
          <ac:chgData name="Chinara Imankulova" userId="d6cf7e1e-4e70-4d56-8cbc-6a72c54825ee" providerId="ADAL" clId="{E00FC881-9095-40FE-B2C8-56C3D4B250E4}" dt="2026-06-24T07:23:48.826" v="1167" actId="26606"/>
          <ac:spMkLst>
            <pc:docMk/>
            <pc:sldMk cId="685727691" sldId="267"/>
            <ac:spMk id="24" creationId="{9DECDBF4-02B6-4BB4-B65B-B8107AD6A9E8}"/>
          </ac:spMkLst>
        </pc:spChg>
        <pc:spChg chg="add del">
          <ac:chgData name="Chinara Imankulova" userId="d6cf7e1e-4e70-4d56-8cbc-6a72c54825ee" providerId="ADAL" clId="{E00FC881-9095-40FE-B2C8-56C3D4B250E4}" dt="2026-06-24T11:06:10.125" v="1264" actId="26606"/>
          <ac:spMkLst>
            <pc:docMk/>
            <pc:sldMk cId="685727691" sldId="267"/>
            <ac:spMk id="26" creationId="{53B021B3-DE93-4AB7-8A18-CF5F1CED88B8}"/>
          </ac:spMkLst>
        </pc:spChg>
        <pc:spChg chg="add del">
          <ac:chgData name="Chinara Imankulova" userId="d6cf7e1e-4e70-4d56-8cbc-6a72c54825ee" providerId="ADAL" clId="{E00FC881-9095-40FE-B2C8-56C3D4B250E4}" dt="2026-06-24T11:06:10.125" v="1264" actId="26606"/>
          <ac:spMkLst>
            <pc:docMk/>
            <pc:sldMk cId="685727691" sldId="267"/>
            <ac:spMk id="27" creationId="{52D502E5-F6B4-4D58-B4AE-FC466FF15EE8}"/>
          </ac:spMkLst>
        </pc:spChg>
        <pc:spChg chg="add del">
          <ac:chgData name="Chinara Imankulova" userId="d6cf7e1e-4e70-4d56-8cbc-6a72c54825ee" providerId="ADAL" clId="{E00FC881-9095-40FE-B2C8-56C3D4B250E4}" dt="2026-06-24T11:06:10.125" v="1264" actId="26606"/>
          <ac:spMkLst>
            <pc:docMk/>
            <pc:sldMk cId="685727691" sldId="267"/>
            <ac:spMk id="28" creationId="{9DECDBF4-02B6-4BB4-B65B-B8107AD6A9E8}"/>
          </ac:spMkLst>
        </pc:spChg>
        <pc:spChg chg="add del">
          <ac:chgData name="Chinara Imankulova" userId="d6cf7e1e-4e70-4d56-8cbc-6a72c54825ee" providerId="ADAL" clId="{E00FC881-9095-40FE-B2C8-56C3D4B250E4}" dt="2026-06-24T11:06:49.244" v="1269" actId="26606"/>
          <ac:spMkLst>
            <pc:docMk/>
            <pc:sldMk cId="685727691" sldId="267"/>
            <ac:spMk id="33" creationId="{5C8908E2-EE49-44D2-9428-A28D2312A8D5}"/>
          </ac:spMkLst>
        </pc:spChg>
        <pc:spChg chg="add del">
          <ac:chgData name="Chinara Imankulova" userId="d6cf7e1e-4e70-4d56-8cbc-6a72c54825ee" providerId="ADAL" clId="{E00FC881-9095-40FE-B2C8-56C3D4B250E4}" dt="2026-06-24T11:06:49.244" v="1269" actId="26606"/>
          <ac:spMkLst>
            <pc:docMk/>
            <pc:sldMk cId="685727691" sldId="267"/>
            <ac:spMk id="39" creationId="{7449A6C7-D15F-4AA5-BFA5-71A404B47016}"/>
          </ac:spMkLst>
        </pc:spChg>
        <pc:spChg chg="add del">
          <ac:chgData name="Chinara Imankulova" userId="d6cf7e1e-4e70-4d56-8cbc-6a72c54825ee" providerId="ADAL" clId="{E00FC881-9095-40FE-B2C8-56C3D4B250E4}" dt="2026-06-24T11:06:49.244" v="1269" actId="26606"/>
          <ac:spMkLst>
            <pc:docMk/>
            <pc:sldMk cId="685727691" sldId="267"/>
            <ac:spMk id="41" creationId="{ED888B23-07FA-482A-96DF-47E31AF1A603}"/>
          </ac:spMkLst>
        </pc:spChg>
        <pc:spChg chg="add del">
          <ac:chgData name="Chinara Imankulova" userId="d6cf7e1e-4e70-4d56-8cbc-6a72c54825ee" providerId="ADAL" clId="{E00FC881-9095-40FE-B2C8-56C3D4B250E4}" dt="2026-06-24T11:06:33.657" v="1266" actId="26606"/>
          <ac:spMkLst>
            <pc:docMk/>
            <pc:sldMk cId="685727691" sldId="267"/>
            <ac:spMk id="46" creationId="{BACC6370-2D7E-4714-9D71-7542949D7D5D}"/>
          </ac:spMkLst>
        </pc:spChg>
        <pc:spChg chg="add del">
          <ac:chgData name="Chinara Imankulova" userId="d6cf7e1e-4e70-4d56-8cbc-6a72c54825ee" providerId="ADAL" clId="{E00FC881-9095-40FE-B2C8-56C3D4B250E4}" dt="2026-06-24T11:06:33.657" v="1266" actId="26606"/>
          <ac:spMkLst>
            <pc:docMk/>
            <pc:sldMk cId="685727691" sldId="267"/>
            <ac:spMk id="48" creationId="{F68B3F68-107C-434F-AA38-110D5EA91B85}"/>
          </ac:spMkLst>
        </pc:spChg>
        <pc:spChg chg="add del">
          <ac:chgData name="Chinara Imankulova" userId="d6cf7e1e-4e70-4d56-8cbc-6a72c54825ee" providerId="ADAL" clId="{E00FC881-9095-40FE-B2C8-56C3D4B250E4}" dt="2026-06-24T11:06:33.657" v="1266" actId="26606"/>
          <ac:spMkLst>
            <pc:docMk/>
            <pc:sldMk cId="685727691" sldId="267"/>
            <ac:spMk id="50" creationId="{AAD0DBB9-1A4B-4391-81D4-CB19F9AB918A}"/>
          </ac:spMkLst>
        </pc:spChg>
        <pc:spChg chg="add del">
          <ac:chgData name="Chinara Imankulova" userId="d6cf7e1e-4e70-4d56-8cbc-6a72c54825ee" providerId="ADAL" clId="{E00FC881-9095-40FE-B2C8-56C3D4B250E4}" dt="2026-06-24T11:06:33.657" v="1266" actId="26606"/>
          <ac:spMkLst>
            <pc:docMk/>
            <pc:sldMk cId="685727691" sldId="267"/>
            <ac:spMk id="52" creationId="{063BBA22-50EA-4C4D-BE05-F1CE4E63AA56}"/>
          </ac:spMkLst>
        </pc:spChg>
        <pc:spChg chg="add del">
          <ac:chgData name="Chinara Imankulova" userId="d6cf7e1e-4e70-4d56-8cbc-6a72c54825ee" providerId="ADAL" clId="{E00FC881-9095-40FE-B2C8-56C3D4B250E4}" dt="2026-06-24T11:06:49.203" v="1268" actId="26606"/>
          <ac:spMkLst>
            <pc:docMk/>
            <pc:sldMk cId="685727691" sldId="267"/>
            <ac:spMk id="54" creationId="{963038BC-9FCB-466B-8EE5-7B0DC8F25C95}"/>
          </ac:spMkLst>
        </pc:spChg>
        <pc:spChg chg="add del">
          <ac:chgData name="Chinara Imankulova" userId="d6cf7e1e-4e70-4d56-8cbc-6a72c54825ee" providerId="ADAL" clId="{E00FC881-9095-40FE-B2C8-56C3D4B250E4}" dt="2026-06-24T11:06:49.203" v="1268" actId="26606"/>
          <ac:spMkLst>
            <pc:docMk/>
            <pc:sldMk cId="685727691" sldId="267"/>
            <ac:spMk id="55" creationId="{058F4797-C77D-4821-B8FF-057D7524C62D}"/>
          </ac:spMkLst>
        </pc:spChg>
        <pc:spChg chg="add del">
          <ac:chgData name="Chinara Imankulova" userId="d6cf7e1e-4e70-4d56-8cbc-6a72c54825ee" providerId="ADAL" clId="{E00FC881-9095-40FE-B2C8-56C3D4B250E4}" dt="2026-06-24T11:06:49.203" v="1268" actId="26606"/>
          <ac:spMkLst>
            <pc:docMk/>
            <pc:sldMk cId="685727691" sldId="267"/>
            <ac:spMk id="56" creationId="{290CB3DB-B42E-47BF-A595-527CB329A21A}"/>
          </ac:spMkLst>
        </pc:spChg>
        <pc:spChg chg="add del">
          <ac:chgData name="Chinara Imankulova" userId="d6cf7e1e-4e70-4d56-8cbc-6a72c54825ee" providerId="ADAL" clId="{E00FC881-9095-40FE-B2C8-56C3D4B250E4}" dt="2026-06-24T11:06:56.749" v="1271"/>
          <ac:spMkLst>
            <pc:docMk/>
            <pc:sldMk cId="685727691" sldId="267"/>
            <ac:spMk id="58" creationId="{BACC6370-2D7E-4714-9D71-7542949D7D5D}"/>
          </ac:spMkLst>
        </pc:spChg>
        <pc:spChg chg="add del">
          <ac:chgData name="Chinara Imankulova" userId="d6cf7e1e-4e70-4d56-8cbc-6a72c54825ee" providerId="ADAL" clId="{E00FC881-9095-40FE-B2C8-56C3D4B250E4}" dt="2026-06-24T11:06:56.749" v="1271"/>
          <ac:spMkLst>
            <pc:docMk/>
            <pc:sldMk cId="685727691" sldId="267"/>
            <ac:spMk id="59" creationId="{F68B3F68-107C-434F-AA38-110D5EA91B85}"/>
          </ac:spMkLst>
        </pc:spChg>
        <pc:spChg chg="add del">
          <ac:chgData name="Chinara Imankulova" userId="d6cf7e1e-4e70-4d56-8cbc-6a72c54825ee" providerId="ADAL" clId="{E00FC881-9095-40FE-B2C8-56C3D4B250E4}" dt="2026-06-24T11:06:56.749" v="1271"/>
          <ac:spMkLst>
            <pc:docMk/>
            <pc:sldMk cId="685727691" sldId="267"/>
            <ac:spMk id="60" creationId="{AAD0DBB9-1A4B-4391-81D4-CB19F9AB918A}"/>
          </ac:spMkLst>
        </pc:spChg>
        <pc:spChg chg="add del">
          <ac:chgData name="Chinara Imankulova" userId="d6cf7e1e-4e70-4d56-8cbc-6a72c54825ee" providerId="ADAL" clId="{E00FC881-9095-40FE-B2C8-56C3D4B250E4}" dt="2026-06-24T11:06:56.749" v="1271"/>
          <ac:spMkLst>
            <pc:docMk/>
            <pc:sldMk cId="685727691" sldId="267"/>
            <ac:spMk id="61" creationId="{063BBA22-50EA-4C4D-BE05-F1CE4E63AA56}"/>
          </ac:spMkLst>
        </pc:spChg>
        <pc:grpChg chg="add del">
          <ac:chgData name="Chinara Imankulova" userId="d6cf7e1e-4e70-4d56-8cbc-6a72c54825ee" providerId="ADAL" clId="{E00FC881-9095-40FE-B2C8-56C3D4B250E4}" dt="2026-06-24T11:06:49.244" v="1269" actId="26606"/>
          <ac:grpSpMkLst>
            <pc:docMk/>
            <pc:sldMk cId="685727691" sldId="267"/>
            <ac:grpSpMk id="35" creationId="{05314994-6337-4875-8CF5-652CAFE8342C}"/>
          </ac:grpSpMkLst>
        </pc:grpChg>
        <pc:graphicFrameChg chg="add del mod modGraphic">
          <ac:chgData name="Chinara Imankulova" userId="d6cf7e1e-4e70-4d56-8cbc-6a72c54825ee" providerId="ADAL" clId="{E00FC881-9095-40FE-B2C8-56C3D4B250E4}" dt="2026-06-24T11:05:55.852" v="1262" actId="478"/>
          <ac:graphicFrameMkLst>
            <pc:docMk/>
            <pc:sldMk cId="685727691" sldId="267"/>
            <ac:graphicFrameMk id="3" creationId="{38071C82-51EA-33B3-DB6A-EB1C67AEEE73}"/>
          </ac:graphicFrameMkLst>
        </pc:graphicFrameChg>
        <pc:graphicFrameChg chg="del modGraphic">
          <ac:chgData name="Chinara Imankulova" userId="d6cf7e1e-4e70-4d56-8cbc-6a72c54825ee" providerId="ADAL" clId="{E00FC881-9095-40FE-B2C8-56C3D4B250E4}" dt="2026-06-24T04:05:18.344" v="643" actId="478"/>
          <ac:graphicFrameMkLst>
            <pc:docMk/>
            <pc:sldMk cId="685727691" sldId="267"/>
            <ac:graphicFrameMk id="4" creationId="{3F388DFD-5E78-C006-16C7-ADAC93D500B0}"/>
          </ac:graphicFrameMkLst>
        </pc:graphicFrameChg>
        <pc:graphicFrameChg chg="add mod modGraphic">
          <ac:chgData name="Chinara Imankulova" userId="d6cf7e1e-4e70-4d56-8cbc-6a72c54825ee" providerId="ADAL" clId="{E00FC881-9095-40FE-B2C8-56C3D4B250E4}" dt="2026-06-24T11:06:49.244" v="1269" actId="26606"/>
          <ac:graphicFrameMkLst>
            <pc:docMk/>
            <pc:sldMk cId="685727691" sldId="267"/>
            <ac:graphicFrameMk id="7" creationId="{9F80694D-792E-6F83-A5AA-9C66A25CF281}"/>
          </ac:graphicFrameMkLst>
        </pc:graphicFrameChg>
      </pc:sldChg>
      <pc:sldChg chg="addSp delSp modSp add mod">
        <pc:chgData name="Chinara Imankulova" userId="d6cf7e1e-4e70-4d56-8cbc-6a72c54825ee" providerId="ADAL" clId="{E00FC881-9095-40FE-B2C8-56C3D4B250E4}" dt="2026-06-24T04:51:06.748" v="1141" actId="26606"/>
        <pc:sldMkLst>
          <pc:docMk/>
          <pc:sldMk cId="2774881969" sldId="268"/>
        </pc:sldMkLst>
        <pc:spChg chg="mod">
          <ac:chgData name="Chinara Imankulova" userId="d6cf7e1e-4e70-4d56-8cbc-6a72c54825ee" providerId="ADAL" clId="{E00FC881-9095-40FE-B2C8-56C3D4B250E4}" dt="2026-06-24T04:51:06.748" v="1141" actId="26606"/>
          <ac:spMkLst>
            <pc:docMk/>
            <pc:sldMk cId="2774881969" sldId="268"/>
            <ac:spMk id="2" creationId="{CB47C63E-59AC-1B61-AD18-236D5F68ABFD}"/>
          </ac:spMkLst>
        </pc:spChg>
        <pc:spChg chg="mod">
          <ac:chgData name="Chinara Imankulova" userId="d6cf7e1e-4e70-4d56-8cbc-6a72c54825ee" providerId="ADAL" clId="{E00FC881-9095-40FE-B2C8-56C3D4B250E4}" dt="2026-06-24T04:51:06.748" v="1141" actId="26606"/>
          <ac:spMkLst>
            <pc:docMk/>
            <pc:sldMk cId="2774881969" sldId="268"/>
            <ac:spMk id="5" creationId="{3D323315-FB35-9F73-3AA6-9CC347875AE5}"/>
          </ac:spMkLst>
        </pc:spChg>
        <pc:spChg chg="del">
          <ac:chgData name="Chinara Imankulova" userId="d6cf7e1e-4e70-4d56-8cbc-6a72c54825ee" providerId="ADAL" clId="{E00FC881-9095-40FE-B2C8-56C3D4B250E4}" dt="2026-06-24T04:51:06.748" v="1141" actId="26606"/>
          <ac:spMkLst>
            <pc:docMk/>
            <pc:sldMk cId="2774881969" sldId="268"/>
            <ac:spMk id="9" creationId="{1A6DABDE-39D2-4C44-11C8-B8AAFFB1A810}"/>
          </ac:spMkLst>
        </pc:spChg>
        <pc:spChg chg="del">
          <ac:chgData name="Chinara Imankulova" userId="d6cf7e1e-4e70-4d56-8cbc-6a72c54825ee" providerId="ADAL" clId="{E00FC881-9095-40FE-B2C8-56C3D4B250E4}" dt="2026-06-24T04:51:06.748" v="1141" actId="26606"/>
          <ac:spMkLst>
            <pc:docMk/>
            <pc:sldMk cId="2774881969" sldId="268"/>
            <ac:spMk id="11" creationId="{5C5093FC-CF32-1374-30A4-83D5405103C5}"/>
          </ac:spMkLst>
        </pc:spChg>
        <pc:spChg chg="del">
          <ac:chgData name="Chinara Imankulova" userId="d6cf7e1e-4e70-4d56-8cbc-6a72c54825ee" providerId="ADAL" clId="{E00FC881-9095-40FE-B2C8-56C3D4B250E4}" dt="2026-06-24T04:51:06.748" v="1141" actId="26606"/>
          <ac:spMkLst>
            <pc:docMk/>
            <pc:sldMk cId="2774881969" sldId="268"/>
            <ac:spMk id="13" creationId="{09349FF5-3116-3B3D-C033-EBD6BA6F5B4C}"/>
          </ac:spMkLst>
        </pc:spChg>
        <pc:spChg chg="del">
          <ac:chgData name="Chinara Imankulova" userId="d6cf7e1e-4e70-4d56-8cbc-6a72c54825ee" providerId="ADAL" clId="{E00FC881-9095-40FE-B2C8-56C3D4B250E4}" dt="2026-06-24T04:51:06.748" v="1141" actId="26606"/>
          <ac:spMkLst>
            <pc:docMk/>
            <pc:sldMk cId="2774881969" sldId="268"/>
            <ac:spMk id="15" creationId="{1D22CB6E-417E-2C8D-64B5-8591E5F6C5E5}"/>
          </ac:spMkLst>
        </pc:spChg>
        <pc:spChg chg="add">
          <ac:chgData name="Chinara Imankulova" userId="d6cf7e1e-4e70-4d56-8cbc-6a72c54825ee" providerId="ADAL" clId="{E00FC881-9095-40FE-B2C8-56C3D4B250E4}" dt="2026-06-24T04:51:06.748" v="1141" actId="26606"/>
          <ac:spMkLst>
            <pc:docMk/>
            <pc:sldMk cId="2774881969" sldId="268"/>
            <ac:spMk id="20" creationId="{907EF6B7-1338-4443-8C46-6A318D952DFD}"/>
          </ac:spMkLst>
        </pc:spChg>
        <pc:spChg chg="add">
          <ac:chgData name="Chinara Imankulova" userId="d6cf7e1e-4e70-4d56-8cbc-6a72c54825ee" providerId="ADAL" clId="{E00FC881-9095-40FE-B2C8-56C3D4B250E4}" dt="2026-06-24T04:51:06.748" v="1141" actId="26606"/>
          <ac:spMkLst>
            <pc:docMk/>
            <pc:sldMk cId="2774881969" sldId="268"/>
            <ac:spMk id="22" creationId="{DAAE4CDD-124C-4DCF-9584-B6033B545DD5}"/>
          </ac:spMkLst>
        </pc:spChg>
        <pc:spChg chg="add">
          <ac:chgData name="Chinara Imankulova" userId="d6cf7e1e-4e70-4d56-8cbc-6a72c54825ee" providerId="ADAL" clId="{E00FC881-9095-40FE-B2C8-56C3D4B250E4}" dt="2026-06-24T04:51:06.748" v="1141" actId="26606"/>
          <ac:spMkLst>
            <pc:docMk/>
            <pc:sldMk cId="2774881969" sldId="268"/>
            <ac:spMk id="24" creationId="{081E4A58-353D-44AE-B2FC-2A74E2E400F7}"/>
          </ac:spMkLst>
        </pc:spChg>
      </pc:sldChg>
      <pc:sldChg chg="addSp delSp modSp add mod ord">
        <pc:chgData name="Chinara Imankulova" userId="d6cf7e1e-4e70-4d56-8cbc-6a72c54825ee" providerId="ADAL" clId="{E00FC881-9095-40FE-B2C8-56C3D4B250E4}" dt="2026-06-24T15:52:13.646" v="1743" actId="20577"/>
        <pc:sldMkLst>
          <pc:docMk/>
          <pc:sldMk cId="3594528901" sldId="269"/>
        </pc:sldMkLst>
        <pc:spChg chg="add del mod">
          <ac:chgData name="Chinara Imankulova" userId="d6cf7e1e-4e70-4d56-8cbc-6a72c54825ee" providerId="ADAL" clId="{E00FC881-9095-40FE-B2C8-56C3D4B250E4}" dt="2026-06-24T10:56:44.470" v="1182"/>
          <ac:spMkLst>
            <pc:docMk/>
            <pc:sldMk cId="3594528901" sldId="269"/>
            <ac:spMk id="3" creationId="{EBC1B5A0-2A57-4A44-2515-CA3E2B08BD4B}"/>
          </ac:spMkLst>
        </pc:spChg>
        <pc:spChg chg="del">
          <ac:chgData name="Chinara Imankulova" userId="d6cf7e1e-4e70-4d56-8cbc-6a72c54825ee" providerId="ADAL" clId="{E00FC881-9095-40FE-B2C8-56C3D4B250E4}" dt="2026-06-24T10:57:06.630" v="1191" actId="26606"/>
          <ac:spMkLst>
            <pc:docMk/>
            <pc:sldMk cId="3594528901" sldId="269"/>
            <ac:spMk id="9" creationId="{E4765478-7833-6D96-AE9B-124527D220DF}"/>
          </ac:spMkLst>
        </pc:spChg>
        <pc:spChg chg="del">
          <ac:chgData name="Chinara Imankulova" userId="d6cf7e1e-4e70-4d56-8cbc-6a72c54825ee" providerId="ADAL" clId="{E00FC881-9095-40FE-B2C8-56C3D4B250E4}" dt="2026-06-24T10:57:06.630" v="1191" actId="26606"/>
          <ac:spMkLst>
            <pc:docMk/>
            <pc:sldMk cId="3594528901" sldId="269"/>
            <ac:spMk id="11" creationId="{22E9160A-C79C-F9FF-C430-5E4383A82CCD}"/>
          </ac:spMkLst>
        </pc:spChg>
        <pc:spChg chg="del">
          <ac:chgData name="Chinara Imankulova" userId="d6cf7e1e-4e70-4d56-8cbc-6a72c54825ee" providerId="ADAL" clId="{E00FC881-9095-40FE-B2C8-56C3D4B250E4}" dt="2026-06-24T10:57:06.630" v="1191" actId="26606"/>
          <ac:spMkLst>
            <pc:docMk/>
            <pc:sldMk cId="3594528901" sldId="269"/>
            <ac:spMk id="13" creationId="{E5CF89CE-D377-8F5C-47D9-6DD7D3F179AD}"/>
          </ac:spMkLst>
        </pc:spChg>
        <pc:spChg chg="del">
          <ac:chgData name="Chinara Imankulova" userId="d6cf7e1e-4e70-4d56-8cbc-6a72c54825ee" providerId="ADAL" clId="{E00FC881-9095-40FE-B2C8-56C3D4B250E4}" dt="2026-06-24T10:57:06.630" v="1191" actId="26606"/>
          <ac:spMkLst>
            <pc:docMk/>
            <pc:sldMk cId="3594528901" sldId="269"/>
            <ac:spMk id="15" creationId="{23D55C71-16BE-BFC4-9F3E-B146E83F23A8}"/>
          </ac:spMkLst>
        </pc:spChg>
        <pc:spChg chg="del">
          <ac:chgData name="Chinara Imankulova" userId="d6cf7e1e-4e70-4d56-8cbc-6a72c54825ee" providerId="ADAL" clId="{E00FC881-9095-40FE-B2C8-56C3D4B250E4}" dt="2026-06-24T10:57:06.630" v="1191" actId="26606"/>
          <ac:spMkLst>
            <pc:docMk/>
            <pc:sldMk cId="3594528901" sldId="269"/>
            <ac:spMk id="17" creationId="{0E3BD2E6-C3D0-4C6E-FF67-8ADE673A56F6}"/>
          </ac:spMkLst>
        </pc:spChg>
        <pc:spChg chg="del">
          <ac:chgData name="Chinara Imankulova" userId="d6cf7e1e-4e70-4d56-8cbc-6a72c54825ee" providerId="ADAL" clId="{E00FC881-9095-40FE-B2C8-56C3D4B250E4}" dt="2026-06-24T10:57:06.630" v="1191" actId="26606"/>
          <ac:spMkLst>
            <pc:docMk/>
            <pc:sldMk cId="3594528901" sldId="269"/>
            <ac:spMk id="19" creationId="{FA7C7FE7-1552-B952-1EF3-2CCF26B23DBD}"/>
          </ac:spMkLst>
        </pc:spChg>
        <pc:spChg chg="del">
          <ac:chgData name="Chinara Imankulova" userId="d6cf7e1e-4e70-4d56-8cbc-6a72c54825ee" providerId="ADAL" clId="{E00FC881-9095-40FE-B2C8-56C3D4B250E4}" dt="2026-06-24T10:57:06.630" v="1191" actId="26606"/>
          <ac:spMkLst>
            <pc:docMk/>
            <pc:sldMk cId="3594528901" sldId="269"/>
            <ac:spMk id="21" creationId="{B604FEF4-1A91-0A02-5307-5D2C1B616402}"/>
          </ac:spMkLst>
        </pc:spChg>
        <pc:spChg chg="add">
          <ac:chgData name="Chinara Imankulova" userId="d6cf7e1e-4e70-4d56-8cbc-6a72c54825ee" providerId="ADAL" clId="{E00FC881-9095-40FE-B2C8-56C3D4B250E4}" dt="2026-06-24T10:57:06.630" v="1191" actId="26606"/>
          <ac:spMkLst>
            <pc:docMk/>
            <pc:sldMk cId="3594528901" sldId="269"/>
            <ac:spMk id="26" creationId="{86FF76B9-219D-4469-AF87-0236D29032F1}"/>
          </ac:spMkLst>
        </pc:spChg>
        <pc:spChg chg="add">
          <ac:chgData name="Chinara Imankulova" userId="d6cf7e1e-4e70-4d56-8cbc-6a72c54825ee" providerId="ADAL" clId="{E00FC881-9095-40FE-B2C8-56C3D4B250E4}" dt="2026-06-24T10:57:06.630" v="1191" actId="26606"/>
          <ac:spMkLst>
            <pc:docMk/>
            <pc:sldMk cId="3594528901" sldId="269"/>
            <ac:spMk id="32" creationId="{2E80C965-DB6D-4F81-9E9E-B027384D0BD6}"/>
          </ac:spMkLst>
        </pc:spChg>
        <pc:spChg chg="add">
          <ac:chgData name="Chinara Imankulova" userId="d6cf7e1e-4e70-4d56-8cbc-6a72c54825ee" providerId="ADAL" clId="{E00FC881-9095-40FE-B2C8-56C3D4B250E4}" dt="2026-06-24T10:57:06.630" v="1191" actId="26606"/>
          <ac:spMkLst>
            <pc:docMk/>
            <pc:sldMk cId="3594528901" sldId="269"/>
            <ac:spMk id="34" creationId="{633C5E46-DAC5-4661-9C87-22B08E2A512F}"/>
          </ac:spMkLst>
        </pc:spChg>
        <pc:graphicFrameChg chg="del modGraphic">
          <ac:chgData name="Chinara Imankulova" userId="d6cf7e1e-4e70-4d56-8cbc-6a72c54825ee" providerId="ADAL" clId="{E00FC881-9095-40FE-B2C8-56C3D4B250E4}" dt="2026-06-24T10:56:43.161" v="1181" actId="478"/>
          <ac:graphicFrameMkLst>
            <pc:docMk/>
            <pc:sldMk cId="3594528901" sldId="269"/>
            <ac:graphicFrameMk id="4" creationId="{089D7133-08D0-AFEE-E345-E58BE7742333}"/>
          </ac:graphicFrameMkLst>
        </pc:graphicFrameChg>
        <pc:graphicFrameChg chg="add mod modGraphic">
          <ac:chgData name="Chinara Imankulova" userId="d6cf7e1e-4e70-4d56-8cbc-6a72c54825ee" providerId="ADAL" clId="{E00FC881-9095-40FE-B2C8-56C3D4B250E4}" dt="2026-06-24T15:52:13.646" v="1743" actId="20577"/>
          <ac:graphicFrameMkLst>
            <pc:docMk/>
            <pc:sldMk cId="3594528901" sldId="269"/>
            <ac:graphicFrameMk id="5" creationId="{ADEA1EF2-5AD4-260E-FF5F-9E1367B92376}"/>
          </ac:graphicFrameMkLst>
        </pc:graphicFrameChg>
      </pc:sldChg>
      <pc:sldChg chg="addSp delSp modSp add mod ord">
        <pc:chgData name="Chinara Imankulova" userId="d6cf7e1e-4e70-4d56-8cbc-6a72c54825ee" providerId="ADAL" clId="{E00FC881-9095-40FE-B2C8-56C3D4B250E4}" dt="2026-06-24T15:37:47.243" v="1598" actId="403"/>
        <pc:sldMkLst>
          <pc:docMk/>
          <pc:sldMk cId="3781349774" sldId="270"/>
        </pc:sldMkLst>
        <pc:spChg chg="mod">
          <ac:chgData name="Chinara Imankulova" userId="d6cf7e1e-4e70-4d56-8cbc-6a72c54825ee" providerId="ADAL" clId="{E00FC881-9095-40FE-B2C8-56C3D4B250E4}" dt="2026-06-24T11:08:38.687" v="1294" actId="26606"/>
          <ac:spMkLst>
            <pc:docMk/>
            <pc:sldMk cId="3781349774" sldId="270"/>
            <ac:spMk id="2" creationId="{495E958F-548F-D512-DED5-4CE1EAEA2AED}"/>
          </ac:spMkLst>
        </pc:spChg>
        <pc:spChg chg="add del mod">
          <ac:chgData name="Chinara Imankulova" userId="d6cf7e1e-4e70-4d56-8cbc-6a72c54825ee" providerId="ADAL" clId="{E00FC881-9095-40FE-B2C8-56C3D4B250E4}" dt="2026-06-24T11:07:38.350" v="1285"/>
          <ac:spMkLst>
            <pc:docMk/>
            <pc:sldMk cId="3781349774" sldId="270"/>
            <ac:spMk id="4" creationId="{46A0DBA7-FD91-2CA3-BB1A-8D3BE3114941}"/>
          </ac:spMkLst>
        </pc:spChg>
        <pc:spChg chg="del">
          <ac:chgData name="Chinara Imankulova" userId="d6cf7e1e-4e70-4d56-8cbc-6a72c54825ee" providerId="ADAL" clId="{E00FC881-9095-40FE-B2C8-56C3D4B250E4}" dt="2026-06-24T11:07:55.495" v="1288" actId="26606"/>
          <ac:spMkLst>
            <pc:docMk/>
            <pc:sldMk cId="3781349774" sldId="270"/>
            <ac:spMk id="20" creationId="{69DF5A80-DDDF-35DC-FE5A-CDAE50AFAA29}"/>
          </ac:spMkLst>
        </pc:spChg>
        <pc:spChg chg="del">
          <ac:chgData name="Chinara Imankulova" userId="d6cf7e1e-4e70-4d56-8cbc-6a72c54825ee" providerId="ADAL" clId="{E00FC881-9095-40FE-B2C8-56C3D4B250E4}" dt="2026-06-24T11:07:55.495" v="1288" actId="26606"/>
          <ac:spMkLst>
            <pc:docMk/>
            <pc:sldMk cId="3781349774" sldId="270"/>
            <ac:spMk id="22" creationId="{978BFD24-79E7-ADC4-F940-E5AAF4880E11}"/>
          </ac:spMkLst>
        </pc:spChg>
        <pc:spChg chg="del">
          <ac:chgData name="Chinara Imankulova" userId="d6cf7e1e-4e70-4d56-8cbc-6a72c54825ee" providerId="ADAL" clId="{E00FC881-9095-40FE-B2C8-56C3D4B250E4}" dt="2026-06-24T11:07:55.495" v="1288" actId="26606"/>
          <ac:spMkLst>
            <pc:docMk/>
            <pc:sldMk cId="3781349774" sldId="270"/>
            <ac:spMk id="24" creationId="{CE78C556-42E2-D1A3-B290-F3686DC0A76A}"/>
          </ac:spMkLst>
        </pc:spChg>
        <pc:spChg chg="add del">
          <ac:chgData name="Chinara Imankulova" userId="d6cf7e1e-4e70-4d56-8cbc-6a72c54825ee" providerId="ADAL" clId="{E00FC881-9095-40FE-B2C8-56C3D4B250E4}" dt="2026-06-24T11:08:38.687" v="1294" actId="26606"/>
          <ac:spMkLst>
            <pc:docMk/>
            <pc:sldMk cId="3781349774" sldId="270"/>
            <ac:spMk id="29" creationId="{BCED4D40-4B67-4331-AC48-79B82B4A47D8}"/>
          </ac:spMkLst>
        </pc:spChg>
        <pc:spChg chg="add del">
          <ac:chgData name="Chinara Imankulova" userId="d6cf7e1e-4e70-4d56-8cbc-6a72c54825ee" providerId="ADAL" clId="{E00FC881-9095-40FE-B2C8-56C3D4B250E4}" dt="2026-06-24T11:08:38.687" v="1294" actId="26606"/>
          <ac:spMkLst>
            <pc:docMk/>
            <pc:sldMk cId="3781349774" sldId="270"/>
            <ac:spMk id="31" creationId="{670CEDEF-4F34-412E-84EE-329C1E936AF5}"/>
          </ac:spMkLst>
        </pc:spChg>
        <pc:spChg chg="add del">
          <ac:chgData name="Chinara Imankulova" userId="d6cf7e1e-4e70-4d56-8cbc-6a72c54825ee" providerId="ADAL" clId="{E00FC881-9095-40FE-B2C8-56C3D4B250E4}" dt="2026-06-24T11:08:38.614" v="1293" actId="26606"/>
          <ac:spMkLst>
            <pc:docMk/>
            <pc:sldMk cId="3781349774" sldId="270"/>
            <ac:spMk id="36" creationId="{A4AC5506-6312-4701-8D3C-40187889A947}"/>
          </ac:spMkLst>
        </pc:spChg>
        <pc:spChg chg="add">
          <ac:chgData name="Chinara Imankulova" userId="d6cf7e1e-4e70-4d56-8cbc-6a72c54825ee" providerId="ADAL" clId="{E00FC881-9095-40FE-B2C8-56C3D4B250E4}" dt="2026-06-24T11:08:38.687" v="1294" actId="26606"/>
          <ac:spMkLst>
            <pc:docMk/>
            <pc:sldMk cId="3781349774" sldId="270"/>
            <ac:spMk id="38" creationId="{52D502E5-F6B4-4D58-B4AE-FC466FF15EE8}"/>
          </ac:spMkLst>
        </pc:spChg>
        <pc:spChg chg="add">
          <ac:chgData name="Chinara Imankulova" userId="d6cf7e1e-4e70-4d56-8cbc-6a72c54825ee" providerId="ADAL" clId="{E00FC881-9095-40FE-B2C8-56C3D4B250E4}" dt="2026-06-24T11:08:38.687" v="1294" actId="26606"/>
          <ac:spMkLst>
            <pc:docMk/>
            <pc:sldMk cId="3781349774" sldId="270"/>
            <ac:spMk id="39" creationId="{53B021B3-DE93-4AB7-8A18-CF5F1CED88B8}"/>
          </ac:spMkLst>
        </pc:spChg>
        <pc:spChg chg="add">
          <ac:chgData name="Chinara Imankulova" userId="d6cf7e1e-4e70-4d56-8cbc-6a72c54825ee" providerId="ADAL" clId="{E00FC881-9095-40FE-B2C8-56C3D4B250E4}" dt="2026-06-24T11:08:38.687" v="1294" actId="26606"/>
          <ac:spMkLst>
            <pc:docMk/>
            <pc:sldMk cId="3781349774" sldId="270"/>
            <ac:spMk id="40" creationId="{9DECDBF4-02B6-4BB4-B65B-B8107AD6A9E8}"/>
          </ac:spMkLst>
        </pc:spChg>
        <pc:graphicFrameChg chg="add mod modGraphic">
          <ac:chgData name="Chinara Imankulova" userId="d6cf7e1e-4e70-4d56-8cbc-6a72c54825ee" providerId="ADAL" clId="{E00FC881-9095-40FE-B2C8-56C3D4B250E4}" dt="2026-06-24T15:37:47.243" v="1598" actId="403"/>
          <ac:graphicFrameMkLst>
            <pc:docMk/>
            <pc:sldMk cId="3781349774" sldId="270"/>
            <ac:graphicFrameMk id="5" creationId="{71F553AD-E93B-32A0-4A3D-389ECA77FDEB}"/>
          </ac:graphicFrameMkLst>
        </pc:graphicFrameChg>
        <pc:graphicFrameChg chg="del">
          <ac:chgData name="Chinara Imankulova" userId="d6cf7e1e-4e70-4d56-8cbc-6a72c54825ee" providerId="ADAL" clId="{E00FC881-9095-40FE-B2C8-56C3D4B250E4}" dt="2026-06-24T11:07:30.563" v="1284" actId="478"/>
          <ac:graphicFrameMkLst>
            <pc:docMk/>
            <pc:sldMk cId="3781349774" sldId="270"/>
            <ac:graphicFrameMk id="6" creationId="{8AA7A3AE-C46C-D2B7-D60B-3A4923261857}"/>
          </ac:graphicFrameMkLst>
        </pc:graphicFrameChg>
      </pc:sldChg>
      <pc:sldChg chg="addSp modSp new mod setBg">
        <pc:chgData name="Chinara Imankulova" userId="d6cf7e1e-4e70-4d56-8cbc-6a72c54825ee" providerId="ADAL" clId="{E00FC881-9095-40FE-B2C8-56C3D4B250E4}" dt="2026-06-24T11:12:18.915" v="1376" actId="27636"/>
        <pc:sldMkLst>
          <pc:docMk/>
          <pc:sldMk cId="902722704" sldId="271"/>
        </pc:sldMkLst>
        <pc:spChg chg="mod">
          <ac:chgData name="Chinara Imankulova" userId="d6cf7e1e-4e70-4d56-8cbc-6a72c54825ee" providerId="ADAL" clId="{E00FC881-9095-40FE-B2C8-56C3D4B250E4}" dt="2026-06-24T11:12:13.150" v="1369" actId="122"/>
          <ac:spMkLst>
            <pc:docMk/>
            <pc:sldMk cId="902722704" sldId="271"/>
            <ac:spMk id="2" creationId="{A6AC6607-F026-87F9-2630-0E92E5BE554B}"/>
          </ac:spMkLst>
        </pc:spChg>
        <pc:spChg chg="mod">
          <ac:chgData name="Chinara Imankulova" userId="d6cf7e1e-4e70-4d56-8cbc-6a72c54825ee" providerId="ADAL" clId="{E00FC881-9095-40FE-B2C8-56C3D4B250E4}" dt="2026-06-24T11:12:18.915" v="1376" actId="27636"/>
          <ac:spMkLst>
            <pc:docMk/>
            <pc:sldMk cId="902722704" sldId="271"/>
            <ac:spMk id="3" creationId="{BD4A6966-4F15-1965-8EB9-55197A89572B}"/>
          </ac:spMkLst>
        </pc:spChg>
        <pc:spChg chg="add">
          <ac:chgData name="Chinara Imankulova" userId="d6cf7e1e-4e70-4d56-8cbc-6a72c54825ee" providerId="ADAL" clId="{E00FC881-9095-40FE-B2C8-56C3D4B250E4}" dt="2026-06-24T11:11:28.999" v="1333" actId="26606"/>
          <ac:spMkLst>
            <pc:docMk/>
            <pc:sldMk cId="902722704" sldId="271"/>
            <ac:spMk id="8" creationId="{B6CDA21F-E7AF-4C75-8395-33F58D5B0E45}"/>
          </ac:spMkLst>
        </pc:spChg>
        <pc:spChg chg="add">
          <ac:chgData name="Chinara Imankulova" userId="d6cf7e1e-4e70-4d56-8cbc-6a72c54825ee" providerId="ADAL" clId="{E00FC881-9095-40FE-B2C8-56C3D4B250E4}" dt="2026-06-24T11:11:28.999" v="1333" actId="26606"/>
          <ac:spMkLst>
            <pc:docMk/>
            <pc:sldMk cId="902722704" sldId="271"/>
            <ac:spMk id="15" creationId="{D5B0017B-2ECA-49AF-B397-DC140825DF8D}"/>
          </ac:spMkLst>
        </pc:spChg>
        <pc:grpChg chg="add">
          <ac:chgData name="Chinara Imankulova" userId="d6cf7e1e-4e70-4d56-8cbc-6a72c54825ee" providerId="ADAL" clId="{E00FC881-9095-40FE-B2C8-56C3D4B250E4}" dt="2026-06-24T11:11:28.999" v="1333" actId="26606"/>
          <ac:grpSpMkLst>
            <pc:docMk/>
            <pc:sldMk cId="902722704" sldId="271"/>
            <ac:grpSpMk id="10" creationId="{AE1C45F0-260A-458C-96ED-C1F6D2151219}"/>
          </ac:grpSpMkLst>
        </pc:grpChg>
        <pc:cxnChg chg="add">
          <ac:chgData name="Chinara Imankulova" userId="d6cf7e1e-4e70-4d56-8cbc-6a72c54825ee" providerId="ADAL" clId="{E00FC881-9095-40FE-B2C8-56C3D4B250E4}" dt="2026-06-24T11:11:28.999" v="1333" actId="26606"/>
          <ac:cxnSpMkLst>
            <pc:docMk/>
            <pc:sldMk cId="902722704" sldId="271"/>
            <ac:cxnSpMk id="17" creationId="{6CF1BAF6-AD41-4082-B212-8A1F9A2E8779}"/>
          </ac:cxnSpMkLst>
        </pc:cxnChg>
      </pc:sldChg>
      <pc:sldChg chg="addSp delSp modSp new mod ord setBg">
        <pc:chgData name="Chinara Imankulova" userId="d6cf7e1e-4e70-4d56-8cbc-6a72c54825ee" providerId="ADAL" clId="{E00FC881-9095-40FE-B2C8-56C3D4B250E4}" dt="2026-06-24T14:24:55.193" v="1460" actId="20577"/>
        <pc:sldMkLst>
          <pc:docMk/>
          <pc:sldMk cId="133974758" sldId="272"/>
        </pc:sldMkLst>
        <pc:spChg chg="mod">
          <ac:chgData name="Chinara Imankulova" userId="d6cf7e1e-4e70-4d56-8cbc-6a72c54825ee" providerId="ADAL" clId="{E00FC881-9095-40FE-B2C8-56C3D4B250E4}" dt="2026-06-24T14:12:42.773" v="1448" actId="26606"/>
          <ac:spMkLst>
            <pc:docMk/>
            <pc:sldMk cId="133974758" sldId="272"/>
            <ac:spMk id="2" creationId="{B2445936-E1D2-B879-552B-EE814A63933D}"/>
          </ac:spMkLst>
        </pc:spChg>
        <pc:spChg chg="del mod">
          <ac:chgData name="Chinara Imankulova" userId="d6cf7e1e-4e70-4d56-8cbc-6a72c54825ee" providerId="ADAL" clId="{E00FC881-9095-40FE-B2C8-56C3D4B250E4}" dt="2026-06-24T14:12:42.773" v="1448" actId="26606"/>
          <ac:spMkLst>
            <pc:docMk/>
            <pc:sldMk cId="133974758" sldId="272"/>
            <ac:spMk id="3" creationId="{5F355DD5-86E8-F34A-702C-6619592958E7}"/>
          </ac:spMkLst>
        </pc:spChg>
        <pc:spChg chg="add">
          <ac:chgData name="Chinara Imankulova" userId="d6cf7e1e-4e70-4d56-8cbc-6a72c54825ee" providerId="ADAL" clId="{E00FC881-9095-40FE-B2C8-56C3D4B250E4}" dt="2026-06-24T14:12:42.773" v="1448" actId="26606"/>
          <ac:spMkLst>
            <pc:docMk/>
            <pc:sldMk cId="133974758" sldId="272"/>
            <ac:spMk id="9" creationId="{53B021B3-DE93-4AB7-8A18-CF5F1CED88B8}"/>
          </ac:spMkLst>
        </pc:spChg>
        <pc:spChg chg="add">
          <ac:chgData name="Chinara Imankulova" userId="d6cf7e1e-4e70-4d56-8cbc-6a72c54825ee" providerId="ADAL" clId="{E00FC881-9095-40FE-B2C8-56C3D4B250E4}" dt="2026-06-24T14:12:42.773" v="1448" actId="26606"/>
          <ac:spMkLst>
            <pc:docMk/>
            <pc:sldMk cId="133974758" sldId="272"/>
            <ac:spMk id="11" creationId="{52D502E5-F6B4-4D58-B4AE-FC466FF15EE8}"/>
          </ac:spMkLst>
        </pc:spChg>
        <pc:spChg chg="add">
          <ac:chgData name="Chinara Imankulova" userId="d6cf7e1e-4e70-4d56-8cbc-6a72c54825ee" providerId="ADAL" clId="{E00FC881-9095-40FE-B2C8-56C3D4B250E4}" dt="2026-06-24T14:12:42.773" v="1448" actId="26606"/>
          <ac:spMkLst>
            <pc:docMk/>
            <pc:sldMk cId="133974758" sldId="272"/>
            <ac:spMk id="13" creationId="{9DECDBF4-02B6-4BB4-B65B-B8107AD6A9E8}"/>
          </ac:spMkLst>
        </pc:spChg>
        <pc:graphicFrameChg chg="add modGraphic">
          <ac:chgData name="Chinara Imankulova" userId="d6cf7e1e-4e70-4d56-8cbc-6a72c54825ee" providerId="ADAL" clId="{E00FC881-9095-40FE-B2C8-56C3D4B250E4}" dt="2026-06-24T14:24:55.193" v="1460" actId="20577"/>
          <ac:graphicFrameMkLst>
            <pc:docMk/>
            <pc:sldMk cId="133974758" sldId="272"/>
            <ac:graphicFrameMk id="5" creationId="{61DEF67D-8388-ABEF-CDAF-50438B49C66C}"/>
          </ac:graphicFrameMkLst>
        </pc:graphicFrameChg>
      </pc:sldChg>
      <pc:sldChg chg="addSp delSp modSp new mod setBg">
        <pc:chgData name="Chinara Imankulova" userId="d6cf7e1e-4e70-4d56-8cbc-6a72c54825ee" providerId="ADAL" clId="{E00FC881-9095-40FE-B2C8-56C3D4B250E4}" dt="2026-06-24T14:48:06.252" v="1487" actId="113"/>
        <pc:sldMkLst>
          <pc:docMk/>
          <pc:sldMk cId="2727773306" sldId="273"/>
        </pc:sldMkLst>
        <pc:spChg chg="mod">
          <ac:chgData name="Chinara Imankulova" userId="d6cf7e1e-4e70-4d56-8cbc-6a72c54825ee" providerId="ADAL" clId="{E00FC881-9095-40FE-B2C8-56C3D4B250E4}" dt="2026-06-24T14:47:13.313" v="1463" actId="26606"/>
          <ac:spMkLst>
            <pc:docMk/>
            <pc:sldMk cId="2727773306" sldId="273"/>
            <ac:spMk id="2" creationId="{7A309920-4E26-B9EA-4D4B-294E1B92108D}"/>
          </ac:spMkLst>
        </pc:spChg>
        <pc:spChg chg="del">
          <ac:chgData name="Chinara Imankulova" userId="d6cf7e1e-4e70-4d56-8cbc-6a72c54825ee" providerId="ADAL" clId="{E00FC881-9095-40FE-B2C8-56C3D4B250E4}" dt="2026-06-24T14:46:47.809" v="1461"/>
          <ac:spMkLst>
            <pc:docMk/>
            <pc:sldMk cId="2727773306" sldId="273"/>
            <ac:spMk id="3" creationId="{A02B68C4-0682-45E1-083B-A89AFEB93884}"/>
          </ac:spMkLst>
        </pc:spChg>
        <pc:spChg chg="add">
          <ac:chgData name="Chinara Imankulova" userId="d6cf7e1e-4e70-4d56-8cbc-6a72c54825ee" providerId="ADAL" clId="{E00FC881-9095-40FE-B2C8-56C3D4B250E4}" dt="2026-06-24T14:47:13.313" v="1463" actId="26606"/>
          <ac:spMkLst>
            <pc:docMk/>
            <pc:sldMk cId="2727773306" sldId="273"/>
            <ac:spMk id="9" creationId="{56E9B3E6-E277-4D68-BA48-9CB43FFBD6E2}"/>
          </ac:spMkLst>
        </pc:spChg>
        <pc:spChg chg="add">
          <ac:chgData name="Chinara Imankulova" userId="d6cf7e1e-4e70-4d56-8cbc-6a72c54825ee" providerId="ADAL" clId="{E00FC881-9095-40FE-B2C8-56C3D4B250E4}" dt="2026-06-24T14:47:13.313" v="1463" actId="26606"/>
          <ac:spMkLst>
            <pc:docMk/>
            <pc:sldMk cId="2727773306" sldId="273"/>
            <ac:spMk id="16" creationId="{D5B0017B-2ECA-49AF-B397-DC140825DF8D}"/>
          </ac:spMkLst>
        </pc:spChg>
        <pc:grpChg chg="add">
          <ac:chgData name="Chinara Imankulova" userId="d6cf7e1e-4e70-4d56-8cbc-6a72c54825ee" providerId="ADAL" clId="{E00FC881-9095-40FE-B2C8-56C3D4B250E4}" dt="2026-06-24T14:47:13.313" v="1463" actId="26606"/>
          <ac:grpSpMkLst>
            <pc:docMk/>
            <pc:sldMk cId="2727773306" sldId="273"/>
            <ac:grpSpMk id="11" creationId="{AE1C45F0-260A-458C-96ED-C1F6D2151219}"/>
          </ac:grpSpMkLst>
        </pc:grpChg>
        <pc:graphicFrameChg chg="add mod modGraphic">
          <ac:chgData name="Chinara Imankulova" userId="d6cf7e1e-4e70-4d56-8cbc-6a72c54825ee" providerId="ADAL" clId="{E00FC881-9095-40FE-B2C8-56C3D4B250E4}" dt="2026-06-24T14:48:06.252" v="1487" actId="113"/>
          <ac:graphicFrameMkLst>
            <pc:docMk/>
            <pc:sldMk cId="2727773306" sldId="273"/>
            <ac:graphicFrameMk id="4" creationId="{1A9754A5-22B7-3F42-34F6-98CA3F9EB13D}"/>
          </ac:graphicFrameMkLst>
        </pc:graphicFrameChg>
        <pc:cxnChg chg="add">
          <ac:chgData name="Chinara Imankulova" userId="d6cf7e1e-4e70-4d56-8cbc-6a72c54825ee" providerId="ADAL" clId="{E00FC881-9095-40FE-B2C8-56C3D4B250E4}" dt="2026-06-24T14:47:13.313" v="1463" actId="26606"/>
          <ac:cxnSpMkLst>
            <pc:docMk/>
            <pc:sldMk cId="2727773306" sldId="273"/>
            <ac:cxnSpMk id="18" creationId="{6CF1BAF6-AD41-4082-B212-8A1F9A2E8779}"/>
          </ac:cxnSpMkLst>
        </pc:cxnChg>
      </pc:sldChg>
      <pc:sldChg chg="addSp delSp modSp add mod">
        <pc:chgData name="Chinara Imankulova" userId="d6cf7e1e-4e70-4d56-8cbc-6a72c54825ee" providerId="ADAL" clId="{E00FC881-9095-40FE-B2C8-56C3D4B250E4}" dt="2026-06-24T16:10:46.201" v="1857" actId="122"/>
        <pc:sldMkLst>
          <pc:docMk/>
          <pc:sldMk cId="888246611" sldId="274"/>
        </pc:sldMkLst>
        <pc:spChg chg="add del mod">
          <ac:chgData name="Chinara Imankulova" userId="d6cf7e1e-4e70-4d56-8cbc-6a72c54825ee" providerId="ADAL" clId="{E00FC881-9095-40FE-B2C8-56C3D4B250E4}" dt="2026-06-24T15:47:32.954" v="1656"/>
          <ac:spMkLst>
            <pc:docMk/>
            <pc:sldMk cId="888246611" sldId="274"/>
            <ac:spMk id="3" creationId="{00E76FFB-4930-57E8-36EC-61C6A554497D}"/>
          </ac:spMkLst>
        </pc:spChg>
        <pc:spChg chg="del">
          <ac:chgData name="Chinara Imankulova" userId="d6cf7e1e-4e70-4d56-8cbc-6a72c54825ee" providerId="ADAL" clId="{E00FC881-9095-40FE-B2C8-56C3D4B250E4}" dt="2026-06-24T15:47:42.451" v="1657" actId="26606"/>
          <ac:spMkLst>
            <pc:docMk/>
            <pc:sldMk cId="888246611" sldId="274"/>
            <ac:spMk id="26" creationId="{40BA9D0F-1DDB-9CD7-1452-6A5563CC6905}"/>
          </ac:spMkLst>
        </pc:spChg>
        <pc:spChg chg="del">
          <ac:chgData name="Chinara Imankulova" userId="d6cf7e1e-4e70-4d56-8cbc-6a72c54825ee" providerId="ADAL" clId="{E00FC881-9095-40FE-B2C8-56C3D4B250E4}" dt="2026-06-24T15:47:42.451" v="1657" actId="26606"/>
          <ac:spMkLst>
            <pc:docMk/>
            <pc:sldMk cId="888246611" sldId="274"/>
            <ac:spMk id="32" creationId="{DE912B02-A8BE-C8E7-3482-0BCE74B0EB56}"/>
          </ac:spMkLst>
        </pc:spChg>
        <pc:spChg chg="del">
          <ac:chgData name="Chinara Imankulova" userId="d6cf7e1e-4e70-4d56-8cbc-6a72c54825ee" providerId="ADAL" clId="{E00FC881-9095-40FE-B2C8-56C3D4B250E4}" dt="2026-06-24T15:47:42.451" v="1657" actId="26606"/>
          <ac:spMkLst>
            <pc:docMk/>
            <pc:sldMk cId="888246611" sldId="274"/>
            <ac:spMk id="34" creationId="{508ACC5E-0977-FD44-FF57-5FCC066E076A}"/>
          </ac:spMkLst>
        </pc:spChg>
        <pc:spChg chg="add">
          <ac:chgData name="Chinara Imankulova" userId="d6cf7e1e-4e70-4d56-8cbc-6a72c54825ee" providerId="ADAL" clId="{E00FC881-9095-40FE-B2C8-56C3D4B250E4}" dt="2026-06-24T15:47:42.451" v="1657" actId="26606"/>
          <ac:spMkLst>
            <pc:docMk/>
            <pc:sldMk cId="888246611" sldId="274"/>
            <ac:spMk id="39" creationId="{F3060C83-F051-4F0E-ABAD-AA0DFC48B218}"/>
          </ac:spMkLst>
        </pc:spChg>
        <pc:spChg chg="add">
          <ac:chgData name="Chinara Imankulova" userId="d6cf7e1e-4e70-4d56-8cbc-6a72c54825ee" providerId="ADAL" clId="{E00FC881-9095-40FE-B2C8-56C3D4B250E4}" dt="2026-06-24T15:47:42.451" v="1657" actId="26606"/>
          <ac:spMkLst>
            <pc:docMk/>
            <pc:sldMk cId="888246611" sldId="274"/>
            <ac:spMk id="41" creationId="{83C98ABE-055B-441F-B07E-44F97F083C39}"/>
          </ac:spMkLst>
        </pc:spChg>
        <pc:spChg chg="add">
          <ac:chgData name="Chinara Imankulova" userId="d6cf7e1e-4e70-4d56-8cbc-6a72c54825ee" providerId="ADAL" clId="{E00FC881-9095-40FE-B2C8-56C3D4B250E4}" dt="2026-06-24T15:47:42.451" v="1657" actId="26606"/>
          <ac:spMkLst>
            <pc:docMk/>
            <pc:sldMk cId="888246611" sldId="274"/>
            <ac:spMk id="43" creationId="{29FDB030-9B49-4CED-8CCD-4D99382388AC}"/>
          </ac:spMkLst>
        </pc:spChg>
        <pc:spChg chg="add">
          <ac:chgData name="Chinara Imankulova" userId="d6cf7e1e-4e70-4d56-8cbc-6a72c54825ee" providerId="ADAL" clId="{E00FC881-9095-40FE-B2C8-56C3D4B250E4}" dt="2026-06-24T15:47:42.451" v="1657" actId="26606"/>
          <ac:spMkLst>
            <pc:docMk/>
            <pc:sldMk cId="888246611" sldId="274"/>
            <ac:spMk id="45" creationId="{3783CA14-24A1-485C-8B30-D6A5D87987AD}"/>
          </ac:spMkLst>
        </pc:spChg>
        <pc:spChg chg="add">
          <ac:chgData name="Chinara Imankulova" userId="d6cf7e1e-4e70-4d56-8cbc-6a72c54825ee" providerId="ADAL" clId="{E00FC881-9095-40FE-B2C8-56C3D4B250E4}" dt="2026-06-24T15:47:42.451" v="1657" actId="26606"/>
          <ac:spMkLst>
            <pc:docMk/>
            <pc:sldMk cId="888246611" sldId="274"/>
            <ac:spMk id="47" creationId="{9A97C86A-04D6-40F7-AE84-31AB43E6A846}"/>
          </ac:spMkLst>
        </pc:spChg>
        <pc:spChg chg="add">
          <ac:chgData name="Chinara Imankulova" userId="d6cf7e1e-4e70-4d56-8cbc-6a72c54825ee" providerId="ADAL" clId="{E00FC881-9095-40FE-B2C8-56C3D4B250E4}" dt="2026-06-24T15:47:42.451" v="1657" actId="26606"/>
          <ac:spMkLst>
            <pc:docMk/>
            <pc:sldMk cId="888246611" sldId="274"/>
            <ac:spMk id="49" creationId="{FF9F2414-84E8-453E-B1F3-389FDE8192D9}"/>
          </ac:spMkLst>
        </pc:spChg>
        <pc:spChg chg="add">
          <ac:chgData name="Chinara Imankulova" userId="d6cf7e1e-4e70-4d56-8cbc-6a72c54825ee" providerId="ADAL" clId="{E00FC881-9095-40FE-B2C8-56C3D4B250E4}" dt="2026-06-24T15:47:42.451" v="1657" actId="26606"/>
          <ac:spMkLst>
            <pc:docMk/>
            <pc:sldMk cId="888246611" sldId="274"/>
            <ac:spMk id="51" creationId="{3ECA69A1-7536-43AC-85EF-C7106179F5ED}"/>
          </ac:spMkLst>
        </pc:spChg>
        <pc:graphicFrameChg chg="add mod modGraphic">
          <ac:chgData name="Chinara Imankulova" userId="d6cf7e1e-4e70-4d56-8cbc-6a72c54825ee" providerId="ADAL" clId="{E00FC881-9095-40FE-B2C8-56C3D4B250E4}" dt="2026-06-24T16:10:46.201" v="1857" actId="122"/>
          <ac:graphicFrameMkLst>
            <pc:docMk/>
            <pc:sldMk cId="888246611" sldId="274"/>
            <ac:graphicFrameMk id="4" creationId="{D90874D1-DEE0-E28D-0296-3FFCBABCC22A}"/>
          </ac:graphicFrameMkLst>
        </pc:graphicFrameChg>
        <pc:graphicFrameChg chg="del">
          <ac:chgData name="Chinara Imankulova" userId="d6cf7e1e-4e70-4d56-8cbc-6a72c54825ee" providerId="ADAL" clId="{E00FC881-9095-40FE-B2C8-56C3D4B250E4}" dt="2026-06-24T15:47:19.556" v="1655" actId="478"/>
          <ac:graphicFrameMkLst>
            <pc:docMk/>
            <pc:sldMk cId="888246611" sldId="274"/>
            <ac:graphicFrameMk id="5" creationId="{AF35BFF9-8C90-9468-8CC4-8D3ECE94E537}"/>
          </ac:graphicFrameMkLst>
        </pc:graphicFrame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EBC03-DB09-42B6-B083-8379D25A145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8609054-9775-4A56-B3D4-1DEAA8C1F95B}">
      <dgm:prSet/>
      <dgm:spPr/>
      <dgm:t>
        <a:bodyPr/>
        <a:lstStyle/>
        <a:p>
          <a:r>
            <a:rPr lang="ru-KG" b="1"/>
            <a:t>Сокращение выделений на 15–30%</a:t>
          </a:r>
          <a:r>
            <a:rPr lang="ru-KG"/>
            <a:t> из-за изменений в методологии распределения </a:t>
          </a:r>
          <a:endParaRPr lang="en-US"/>
        </a:p>
      </dgm:t>
    </dgm:pt>
    <dgm:pt modelId="{E598B320-B832-4FC2-AAE4-DCD42A7F5410}" type="parTrans" cxnId="{9999DE15-FD69-4948-8DEA-0F03D68E9D8A}">
      <dgm:prSet/>
      <dgm:spPr/>
      <dgm:t>
        <a:bodyPr/>
        <a:lstStyle/>
        <a:p>
          <a:endParaRPr lang="en-US"/>
        </a:p>
      </dgm:t>
    </dgm:pt>
    <dgm:pt modelId="{9A90E8F6-5B79-4F6D-A947-781ECA178FBD}" type="sibTrans" cxnId="{9999DE15-FD69-4948-8DEA-0F03D68E9D8A}">
      <dgm:prSet/>
      <dgm:spPr/>
      <dgm:t>
        <a:bodyPr/>
        <a:lstStyle/>
        <a:p>
          <a:endParaRPr lang="en-US"/>
        </a:p>
      </dgm:t>
    </dgm:pt>
    <dgm:pt modelId="{7BE35888-FD15-4E4B-9D2C-B7FA0676E0E6}">
      <dgm:prSet/>
      <dgm:spPr/>
      <dgm:t>
        <a:bodyPr/>
        <a:lstStyle/>
        <a:p>
          <a:r>
            <a:rPr lang="ru-RU" b="1"/>
            <a:t>У</a:t>
          </a:r>
          <a:r>
            <a:rPr lang="ru-KG" b="1"/>
            <a:t>прощение требований</a:t>
          </a:r>
          <a:r>
            <a:rPr lang="ru-KG"/>
            <a:t> и уменьшение объема информации </a:t>
          </a:r>
          <a:endParaRPr lang="en-US"/>
        </a:p>
      </dgm:t>
    </dgm:pt>
    <dgm:pt modelId="{305E46F7-BF91-4805-B549-96600956C9A5}" type="parTrans" cxnId="{FE8590B2-D737-4249-B4F6-C2D9D6625B0C}">
      <dgm:prSet/>
      <dgm:spPr/>
      <dgm:t>
        <a:bodyPr/>
        <a:lstStyle/>
        <a:p>
          <a:endParaRPr lang="en-US"/>
        </a:p>
      </dgm:t>
    </dgm:pt>
    <dgm:pt modelId="{5EB18943-BCAF-423C-809F-11D297BF3753}" type="sibTrans" cxnId="{FE8590B2-D737-4249-B4F6-C2D9D6625B0C}">
      <dgm:prSet/>
      <dgm:spPr/>
      <dgm:t>
        <a:bodyPr/>
        <a:lstStyle/>
        <a:p>
          <a:endParaRPr lang="en-US"/>
        </a:p>
      </dgm:t>
    </dgm:pt>
    <dgm:pt modelId="{57B9BC95-6558-4F1A-89BC-246F4819C138}">
      <dgm:prSet/>
      <dgm:spPr/>
      <dgm:t>
        <a:bodyPr/>
        <a:lstStyle/>
        <a:p>
          <a:r>
            <a:rPr lang="ru-KG" b="1"/>
            <a:t>Фокус на устойчивости и переходе</a:t>
          </a:r>
          <a:r>
            <a:rPr lang="ru-KG"/>
            <a:t> от финансирования Глобального фонда </a:t>
          </a:r>
          <a:r>
            <a:rPr lang="ru-RU"/>
            <a:t>к государственному финансированию</a:t>
          </a:r>
          <a:endParaRPr lang="en-US"/>
        </a:p>
      </dgm:t>
    </dgm:pt>
    <dgm:pt modelId="{0ED97162-92B7-4E54-830D-34E4B42E4D2F}" type="parTrans" cxnId="{89646016-B68B-4C38-9E1D-D39E46673DD7}">
      <dgm:prSet/>
      <dgm:spPr/>
      <dgm:t>
        <a:bodyPr/>
        <a:lstStyle/>
        <a:p>
          <a:endParaRPr lang="en-US"/>
        </a:p>
      </dgm:t>
    </dgm:pt>
    <dgm:pt modelId="{6320292E-65C8-48AE-A4C1-AAC0CEBF9ACB}" type="sibTrans" cxnId="{89646016-B68B-4C38-9E1D-D39E46673DD7}">
      <dgm:prSet/>
      <dgm:spPr/>
      <dgm:t>
        <a:bodyPr/>
        <a:lstStyle/>
        <a:p>
          <a:endParaRPr lang="en-US"/>
        </a:p>
      </dgm:t>
    </dgm:pt>
    <dgm:pt modelId="{1B44545B-B15C-4F59-B102-52C8A7E19CCC}" type="pres">
      <dgm:prSet presAssocID="{7D1EBC03-DB09-42B6-B083-8379D25A1456}" presName="linear" presStyleCnt="0">
        <dgm:presLayoutVars>
          <dgm:animLvl val="lvl"/>
          <dgm:resizeHandles val="exact"/>
        </dgm:presLayoutVars>
      </dgm:prSet>
      <dgm:spPr/>
    </dgm:pt>
    <dgm:pt modelId="{57BDC78C-9D0F-4532-AFC6-1410C024F07C}" type="pres">
      <dgm:prSet presAssocID="{88609054-9775-4A56-B3D4-1DEAA8C1F95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CDCCABF-2392-4D9A-B0E2-45173BC56A7A}" type="pres">
      <dgm:prSet presAssocID="{9A90E8F6-5B79-4F6D-A947-781ECA178FBD}" presName="spacer" presStyleCnt="0"/>
      <dgm:spPr/>
    </dgm:pt>
    <dgm:pt modelId="{BC29177C-E3D2-4758-8E97-BF5DF4CF35CB}" type="pres">
      <dgm:prSet presAssocID="{7BE35888-FD15-4E4B-9D2C-B7FA0676E0E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9F42B6-5A9E-43CB-92BC-A3E78D1432AF}" type="pres">
      <dgm:prSet presAssocID="{5EB18943-BCAF-423C-809F-11D297BF3753}" presName="spacer" presStyleCnt="0"/>
      <dgm:spPr/>
    </dgm:pt>
    <dgm:pt modelId="{9D468D31-9F36-45C2-9688-926E6DB1FEEA}" type="pres">
      <dgm:prSet presAssocID="{57B9BC95-6558-4F1A-89BC-246F4819C13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9A6B0B-3F23-4FA1-ADD8-455CB47C5055}" type="presOf" srcId="{7BE35888-FD15-4E4B-9D2C-B7FA0676E0E6}" destId="{BC29177C-E3D2-4758-8E97-BF5DF4CF35CB}" srcOrd="0" destOrd="0" presId="urn:microsoft.com/office/officeart/2005/8/layout/vList2"/>
    <dgm:cxn modelId="{9999DE15-FD69-4948-8DEA-0F03D68E9D8A}" srcId="{7D1EBC03-DB09-42B6-B083-8379D25A1456}" destId="{88609054-9775-4A56-B3D4-1DEAA8C1F95B}" srcOrd="0" destOrd="0" parTransId="{E598B320-B832-4FC2-AAE4-DCD42A7F5410}" sibTransId="{9A90E8F6-5B79-4F6D-A947-781ECA178FBD}"/>
    <dgm:cxn modelId="{89646016-B68B-4C38-9E1D-D39E46673DD7}" srcId="{7D1EBC03-DB09-42B6-B083-8379D25A1456}" destId="{57B9BC95-6558-4F1A-89BC-246F4819C138}" srcOrd="2" destOrd="0" parTransId="{0ED97162-92B7-4E54-830D-34E4B42E4D2F}" sibTransId="{6320292E-65C8-48AE-A4C1-AAC0CEBF9ACB}"/>
    <dgm:cxn modelId="{BF8A3B48-1880-44F5-9817-97CA7353FEC8}" type="presOf" srcId="{7D1EBC03-DB09-42B6-B083-8379D25A1456}" destId="{1B44545B-B15C-4F59-B102-52C8A7E19CCC}" srcOrd="0" destOrd="0" presId="urn:microsoft.com/office/officeart/2005/8/layout/vList2"/>
    <dgm:cxn modelId="{476C5949-9F41-4BE4-8613-AFDFF53ABD2B}" type="presOf" srcId="{88609054-9775-4A56-B3D4-1DEAA8C1F95B}" destId="{57BDC78C-9D0F-4532-AFC6-1410C024F07C}" srcOrd="0" destOrd="0" presId="urn:microsoft.com/office/officeart/2005/8/layout/vList2"/>
    <dgm:cxn modelId="{FE8590B2-D737-4249-B4F6-C2D9D6625B0C}" srcId="{7D1EBC03-DB09-42B6-B083-8379D25A1456}" destId="{7BE35888-FD15-4E4B-9D2C-B7FA0676E0E6}" srcOrd="1" destOrd="0" parTransId="{305E46F7-BF91-4805-B549-96600956C9A5}" sibTransId="{5EB18943-BCAF-423C-809F-11D297BF3753}"/>
    <dgm:cxn modelId="{596EB5B4-AC69-4456-B072-449F43081716}" type="presOf" srcId="{57B9BC95-6558-4F1A-89BC-246F4819C138}" destId="{9D468D31-9F36-45C2-9688-926E6DB1FEEA}" srcOrd="0" destOrd="0" presId="urn:microsoft.com/office/officeart/2005/8/layout/vList2"/>
    <dgm:cxn modelId="{0013BF82-920B-46B6-BF82-90FC2BA35881}" type="presParOf" srcId="{1B44545B-B15C-4F59-B102-52C8A7E19CCC}" destId="{57BDC78C-9D0F-4532-AFC6-1410C024F07C}" srcOrd="0" destOrd="0" presId="urn:microsoft.com/office/officeart/2005/8/layout/vList2"/>
    <dgm:cxn modelId="{E01BF348-5FAC-4707-8D33-9FB71F1AD3A4}" type="presParOf" srcId="{1B44545B-B15C-4F59-B102-52C8A7E19CCC}" destId="{2CDCCABF-2392-4D9A-B0E2-45173BC56A7A}" srcOrd="1" destOrd="0" presId="urn:microsoft.com/office/officeart/2005/8/layout/vList2"/>
    <dgm:cxn modelId="{C0362590-8C7C-4F06-80E2-FE0A27F28D50}" type="presParOf" srcId="{1B44545B-B15C-4F59-B102-52C8A7E19CCC}" destId="{BC29177C-E3D2-4758-8E97-BF5DF4CF35CB}" srcOrd="2" destOrd="0" presId="urn:microsoft.com/office/officeart/2005/8/layout/vList2"/>
    <dgm:cxn modelId="{F90B1F10-6B94-4459-BB7C-A38862AEA221}" type="presParOf" srcId="{1B44545B-B15C-4F59-B102-52C8A7E19CCC}" destId="{7A9F42B6-5A9E-43CB-92BC-A3E78D1432AF}" srcOrd="3" destOrd="0" presId="urn:microsoft.com/office/officeart/2005/8/layout/vList2"/>
    <dgm:cxn modelId="{B26FAF2F-F2A8-4CF7-9C40-1B3A281C540B}" type="presParOf" srcId="{1B44545B-B15C-4F59-B102-52C8A7E19CCC}" destId="{9D468D31-9F36-45C2-9688-926E6DB1FE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9CFD0-AAF6-4DD4-A77C-9401781D238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40B722-108B-4694-B598-ED16E4CD7CEC}">
      <dgm:prSet/>
      <dgm:spPr/>
      <dgm:t>
        <a:bodyPr/>
        <a:lstStyle/>
        <a:p>
          <a:r>
            <a:rPr lang="ru-KG"/>
            <a:t>Необходимость </a:t>
          </a:r>
          <a:r>
            <a:rPr lang="ru-KG" b="1"/>
            <a:t>жесткой приоритизации</a:t>
          </a:r>
          <a:r>
            <a:rPr lang="ru-KG"/>
            <a:t> интервенций</a:t>
          </a:r>
          <a:endParaRPr lang="en-US"/>
        </a:p>
      </dgm:t>
    </dgm:pt>
    <dgm:pt modelId="{E752B3BE-6BBC-4C5C-8A2A-BF8116C472E2}" type="parTrans" cxnId="{062BA6B0-72CE-49E1-9C18-86EAB2F3EA57}">
      <dgm:prSet/>
      <dgm:spPr/>
      <dgm:t>
        <a:bodyPr/>
        <a:lstStyle/>
        <a:p>
          <a:endParaRPr lang="en-US"/>
        </a:p>
      </dgm:t>
    </dgm:pt>
    <dgm:pt modelId="{9A13EF44-7526-4BAA-822F-B75D4BD8D7D7}" type="sibTrans" cxnId="{062BA6B0-72CE-49E1-9C18-86EAB2F3EA57}">
      <dgm:prSet/>
      <dgm:spPr/>
      <dgm:t>
        <a:bodyPr/>
        <a:lstStyle/>
        <a:p>
          <a:endParaRPr lang="en-US"/>
        </a:p>
      </dgm:t>
    </dgm:pt>
    <dgm:pt modelId="{C991F6A7-AB8C-49A2-ADFE-1BBBE6F51F5E}">
      <dgm:prSet/>
      <dgm:spPr/>
      <dgm:t>
        <a:bodyPr/>
        <a:lstStyle/>
        <a:p>
          <a:r>
            <a:rPr lang="ru-KG"/>
            <a:t>Обязательное </a:t>
          </a:r>
          <a:r>
            <a:rPr lang="ru-KG" b="1"/>
            <a:t>со-финансирование</a:t>
          </a:r>
          <a:r>
            <a:rPr lang="ru-KG"/>
            <a:t> от правительства </a:t>
          </a:r>
          <a:endParaRPr lang="en-US"/>
        </a:p>
      </dgm:t>
    </dgm:pt>
    <dgm:pt modelId="{A33C9937-5DE5-4810-A9BA-21CB47C7E669}" type="parTrans" cxnId="{4E38465D-3510-4202-A2C3-415995A1899B}">
      <dgm:prSet/>
      <dgm:spPr/>
      <dgm:t>
        <a:bodyPr/>
        <a:lstStyle/>
        <a:p>
          <a:endParaRPr lang="en-US"/>
        </a:p>
      </dgm:t>
    </dgm:pt>
    <dgm:pt modelId="{1334B968-59A8-46F1-B9C9-DB721ED79B70}" type="sibTrans" cxnId="{4E38465D-3510-4202-A2C3-415995A1899B}">
      <dgm:prSet/>
      <dgm:spPr/>
      <dgm:t>
        <a:bodyPr/>
        <a:lstStyle/>
        <a:p>
          <a:endParaRPr lang="en-US"/>
        </a:p>
      </dgm:t>
    </dgm:pt>
    <dgm:pt modelId="{3FC156F8-6ADD-49C1-8038-F4A1B119474D}">
      <dgm:prSet/>
      <dgm:spPr/>
      <dgm:t>
        <a:bodyPr/>
        <a:lstStyle/>
        <a:p>
          <a:r>
            <a:rPr lang="ru-RU"/>
            <a:t>15% средств, выделенных Кыргызстану в рамках 8-го грантового цикла финансирования, будут доступны, если Кыргызстан выполнит требования к софинансированию не менее 51 369 419 долларов США на 2027-2029 годы.</a:t>
          </a:r>
          <a:endParaRPr lang="en-US"/>
        </a:p>
      </dgm:t>
    </dgm:pt>
    <dgm:pt modelId="{162E95DC-0DB7-43A5-8FC5-1A5959AC8BB9}" type="parTrans" cxnId="{3655718D-6E77-42F0-A613-95B779F0718B}">
      <dgm:prSet/>
      <dgm:spPr/>
      <dgm:t>
        <a:bodyPr/>
        <a:lstStyle/>
        <a:p>
          <a:endParaRPr lang="en-US"/>
        </a:p>
      </dgm:t>
    </dgm:pt>
    <dgm:pt modelId="{B43017F8-A0D5-450B-A8E8-C3B0561A6EA8}" type="sibTrans" cxnId="{3655718D-6E77-42F0-A613-95B779F0718B}">
      <dgm:prSet/>
      <dgm:spPr/>
      <dgm:t>
        <a:bodyPr/>
        <a:lstStyle/>
        <a:p>
          <a:endParaRPr lang="en-US"/>
        </a:p>
      </dgm:t>
    </dgm:pt>
    <dgm:pt modelId="{2500FDBF-61F8-4BFF-BDCF-EDE27A1FAC21}" type="pres">
      <dgm:prSet presAssocID="{C509CFD0-AAF6-4DD4-A77C-9401781D2384}" presName="linear" presStyleCnt="0">
        <dgm:presLayoutVars>
          <dgm:animLvl val="lvl"/>
          <dgm:resizeHandles val="exact"/>
        </dgm:presLayoutVars>
      </dgm:prSet>
      <dgm:spPr/>
    </dgm:pt>
    <dgm:pt modelId="{6BF57493-DC3A-492E-AAEC-2B2BC9AF11E4}" type="pres">
      <dgm:prSet presAssocID="{F040B722-108B-4694-B598-ED16E4CD7C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EB8D85-374D-48EE-A48B-1E26905FC9E2}" type="pres">
      <dgm:prSet presAssocID="{9A13EF44-7526-4BAA-822F-B75D4BD8D7D7}" presName="spacer" presStyleCnt="0"/>
      <dgm:spPr/>
    </dgm:pt>
    <dgm:pt modelId="{1CB96181-7B74-47F1-93CF-E57C343C8E30}" type="pres">
      <dgm:prSet presAssocID="{C991F6A7-AB8C-49A2-ADFE-1BBBE6F51F5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4A9ED9-7DCE-4E93-8B32-6A3F950A8FC5}" type="pres">
      <dgm:prSet presAssocID="{1334B968-59A8-46F1-B9C9-DB721ED79B70}" presName="spacer" presStyleCnt="0"/>
      <dgm:spPr/>
    </dgm:pt>
    <dgm:pt modelId="{665B1986-2034-48B9-B60C-C981C1C32976}" type="pres">
      <dgm:prSet presAssocID="{3FC156F8-6ADD-49C1-8038-F4A1B119474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27C1A2B-28B2-463E-A31C-B8BA0265AB9D}" type="presOf" srcId="{C991F6A7-AB8C-49A2-ADFE-1BBBE6F51F5E}" destId="{1CB96181-7B74-47F1-93CF-E57C343C8E30}" srcOrd="0" destOrd="0" presId="urn:microsoft.com/office/officeart/2005/8/layout/vList2"/>
    <dgm:cxn modelId="{4E38465D-3510-4202-A2C3-415995A1899B}" srcId="{C509CFD0-AAF6-4DD4-A77C-9401781D2384}" destId="{C991F6A7-AB8C-49A2-ADFE-1BBBE6F51F5E}" srcOrd="1" destOrd="0" parTransId="{A33C9937-5DE5-4810-A9BA-21CB47C7E669}" sibTransId="{1334B968-59A8-46F1-B9C9-DB721ED79B70}"/>
    <dgm:cxn modelId="{3655718D-6E77-42F0-A613-95B779F0718B}" srcId="{C509CFD0-AAF6-4DD4-A77C-9401781D2384}" destId="{3FC156F8-6ADD-49C1-8038-F4A1B119474D}" srcOrd="2" destOrd="0" parTransId="{162E95DC-0DB7-43A5-8FC5-1A5959AC8BB9}" sibTransId="{B43017F8-A0D5-450B-A8E8-C3B0561A6EA8}"/>
    <dgm:cxn modelId="{062BA6B0-72CE-49E1-9C18-86EAB2F3EA57}" srcId="{C509CFD0-AAF6-4DD4-A77C-9401781D2384}" destId="{F040B722-108B-4694-B598-ED16E4CD7CEC}" srcOrd="0" destOrd="0" parTransId="{E752B3BE-6BBC-4C5C-8A2A-BF8116C472E2}" sibTransId="{9A13EF44-7526-4BAA-822F-B75D4BD8D7D7}"/>
    <dgm:cxn modelId="{2B9D41BA-1A91-4A76-95EA-5E85384B54F1}" type="presOf" srcId="{F040B722-108B-4694-B598-ED16E4CD7CEC}" destId="{6BF57493-DC3A-492E-AAEC-2B2BC9AF11E4}" srcOrd="0" destOrd="0" presId="urn:microsoft.com/office/officeart/2005/8/layout/vList2"/>
    <dgm:cxn modelId="{18BBE6BE-E42C-4508-9BD8-739967C90DFF}" type="presOf" srcId="{C509CFD0-AAF6-4DD4-A77C-9401781D2384}" destId="{2500FDBF-61F8-4BFF-BDCF-EDE27A1FAC21}" srcOrd="0" destOrd="0" presId="urn:microsoft.com/office/officeart/2005/8/layout/vList2"/>
    <dgm:cxn modelId="{AA9BD3EC-C5B8-42B2-9FD6-3C2D535A048B}" type="presOf" srcId="{3FC156F8-6ADD-49C1-8038-F4A1B119474D}" destId="{665B1986-2034-48B9-B60C-C981C1C32976}" srcOrd="0" destOrd="0" presId="urn:microsoft.com/office/officeart/2005/8/layout/vList2"/>
    <dgm:cxn modelId="{32BB0B13-60F0-4B14-889B-49F019C1E644}" type="presParOf" srcId="{2500FDBF-61F8-4BFF-BDCF-EDE27A1FAC21}" destId="{6BF57493-DC3A-492E-AAEC-2B2BC9AF11E4}" srcOrd="0" destOrd="0" presId="urn:microsoft.com/office/officeart/2005/8/layout/vList2"/>
    <dgm:cxn modelId="{D31B3088-9CBA-4678-AF8D-D0A71E0DA99D}" type="presParOf" srcId="{2500FDBF-61F8-4BFF-BDCF-EDE27A1FAC21}" destId="{4BEB8D85-374D-48EE-A48B-1E26905FC9E2}" srcOrd="1" destOrd="0" presId="urn:microsoft.com/office/officeart/2005/8/layout/vList2"/>
    <dgm:cxn modelId="{D7B533A0-10B1-4787-9358-F5C349198E28}" type="presParOf" srcId="{2500FDBF-61F8-4BFF-BDCF-EDE27A1FAC21}" destId="{1CB96181-7B74-47F1-93CF-E57C343C8E30}" srcOrd="2" destOrd="0" presId="urn:microsoft.com/office/officeart/2005/8/layout/vList2"/>
    <dgm:cxn modelId="{F381D84A-02CB-428F-9F6E-3C7DA2C0B732}" type="presParOf" srcId="{2500FDBF-61F8-4BFF-BDCF-EDE27A1FAC21}" destId="{F64A9ED9-7DCE-4E93-8B32-6A3F950A8FC5}" srcOrd="3" destOrd="0" presId="urn:microsoft.com/office/officeart/2005/8/layout/vList2"/>
    <dgm:cxn modelId="{B85FF1DF-9971-4B40-84F9-F54E01D0A44A}" type="presParOf" srcId="{2500FDBF-61F8-4BFF-BDCF-EDE27A1FAC21}" destId="{665B1986-2034-48B9-B60C-C981C1C329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E9AD65-B084-4147-95FA-23B1823640C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9426EF-F181-407D-8C9A-9529501D5333}">
      <dgm:prSet/>
      <dgm:spPr/>
      <dgm:t>
        <a:bodyPr/>
        <a:lstStyle/>
        <a:p>
          <a:r>
            <a:rPr lang="ru-RU"/>
            <a:t>В соответствии с процедурами Глобального фонда</a:t>
          </a:r>
          <a:endParaRPr lang="en-US"/>
        </a:p>
      </dgm:t>
    </dgm:pt>
    <dgm:pt modelId="{71735F99-7767-415B-9B70-75098E5068DC}" type="parTrans" cxnId="{F5E0CC25-347D-48D2-9220-285ED1E618DD}">
      <dgm:prSet/>
      <dgm:spPr/>
      <dgm:t>
        <a:bodyPr/>
        <a:lstStyle/>
        <a:p>
          <a:endParaRPr lang="en-US"/>
        </a:p>
      </dgm:t>
    </dgm:pt>
    <dgm:pt modelId="{A069D79F-D924-4600-8875-3AAD739991E5}" type="sibTrans" cxnId="{F5E0CC25-347D-48D2-9220-285ED1E618DD}">
      <dgm:prSet/>
      <dgm:spPr/>
      <dgm:t>
        <a:bodyPr/>
        <a:lstStyle/>
        <a:p>
          <a:endParaRPr lang="en-US"/>
        </a:p>
      </dgm:t>
    </dgm:pt>
    <dgm:pt modelId="{A8FCD84B-4A01-48C3-B168-410D9820CA59}">
      <dgm:prSet/>
      <dgm:spPr/>
      <dgm:t>
        <a:bodyPr/>
        <a:lstStyle/>
        <a:p>
          <a:r>
            <a:rPr lang="ru-RU"/>
            <a:t>Бюджет будет заполняться по модулям, интервенциям, статьям расходов, исполнителям</a:t>
          </a:r>
          <a:endParaRPr lang="en-US"/>
        </a:p>
      </dgm:t>
    </dgm:pt>
    <dgm:pt modelId="{50193AB7-D711-47EB-BA20-9026E45A79ED}" type="parTrans" cxnId="{1A7FA40F-B703-4366-9F0B-83F97BA728D0}">
      <dgm:prSet/>
      <dgm:spPr/>
      <dgm:t>
        <a:bodyPr/>
        <a:lstStyle/>
        <a:p>
          <a:endParaRPr lang="en-US"/>
        </a:p>
      </dgm:t>
    </dgm:pt>
    <dgm:pt modelId="{72B8D5B7-5559-43A1-BB47-A3B3D1A34177}" type="sibTrans" cxnId="{1A7FA40F-B703-4366-9F0B-83F97BA728D0}">
      <dgm:prSet/>
      <dgm:spPr/>
      <dgm:t>
        <a:bodyPr/>
        <a:lstStyle/>
        <a:p>
          <a:endParaRPr lang="en-US"/>
        </a:p>
      </dgm:t>
    </dgm:pt>
    <dgm:pt modelId="{0EB98AA1-369F-48EE-B1A2-5EFACC15E87C}">
      <dgm:prSet/>
      <dgm:spPr/>
      <dgm:t>
        <a:bodyPr/>
        <a:lstStyle/>
        <a:p>
          <a:r>
            <a:rPr lang="ru-RU"/>
            <a:t>Собраны потребности всех заинтересованных организаций, представителей сообществ</a:t>
          </a:r>
          <a:endParaRPr lang="en-US"/>
        </a:p>
      </dgm:t>
    </dgm:pt>
    <dgm:pt modelId="{038F1873-AFB9-4232-94AC-6C834B178FAB}" type="parTrans" cxnId="{A7ED4AD8-95EE-4E81-806A-82505C22F21C}">
      <dgm:prSet/>
      <dgm:spPr/>
      <dgm:t>
        <a:bodyPr/>
        <a:lstStyle/>
        <a:p>
          <a:endParaRPr lang="en-US"/>
        </a:p>
      </dgm:t>
    </dgm:pt>
    <dgm:pt modelId="{60B2E60F-8740-4532-9644-A0B8BCEF038D}" type="sibTrans" cxnId="{A7ED4AD8-95EE-4E81-806A-82505C22F21C}">
      <dgm:prSet/>
      <dgm:spPr/>
      <dgm:t>
        <a:bodyPr/>
        <a:lstStyle/>
        <a:p>
          <a:endParaRPr lang="en-US"/>
        </a:p>
      </dgm:t>
    </dgm:pt>
    <dgm:pt modelId="{92D5F4B0-8DBB-4F3E-AADA-51D6FAC1C454}">
      <dgm:prSet/>
      <dgm:spPr/>
      <dgm:t>
        <a:bodyPr/>
        <a:lstStyle/>
        <a:p>
          <a:r>
            <a:rPr lang="ru-RU"/>
            <a:t>После рассмотрения на страновом диалоге и одобрении СКК бюджет будет заполнен на </a:t>
          </a:r>
          <a:r>
            <a:rPr lang="en-US"/>
            <a:t>Partner Portal</a:t>
          </a:r>
        </a:p>
      </dgm:t>
    </dgm:pt>
    <dgm:pt modelId="{44502885-B04F-4119-BDE2-5AEB7DD6D08A}" type="parTrans" cxnId="{4794E7DB-98D9-4DB9-92B6-C36AA2B16CFB}">
      <dgm:prSet/>
      <dgm:spPr/>
      <dgm:t>
        <a:bodyPr/>
        <a:lstStyle/>
        <a:p>
          <a:endParaRPr lang="en-US"/>
        </a:p>
      </dgm:t>
    </dgm:pt>
    <dgm:pt modelId="{5EBE4E2D-3EF3-4C67-BF15-1E1ADC3D0901}" type="sibTrans" cxnId="{4794E7DB-98D9-4DB9-92B6-C36AA2B16CFB}">
      <dgm:prSet/>
      <dgm:spPr/>
      <dgm:t>
        <a:bodyPr/>
        <a:lstStyle/>
        <a:p>
          <a:endParaRPr lang="en-US"/>
        </a:p>
      </dgm:t>
    </dgm:pt>
    <dgm:pt modelId="{9B4F812C-C4FA-40C3-956F-362A4CE4F01C}" type="pres">
      <dgm:prSet presAssocID="{F4E9AD65-B084-4147-95FA-23B1823640CF}" presName="linear" presStyleCnt="0">
        <dgm:presLayoutVars>
          <dgm:animLvl val="lvl"/>
          <dgm:resizeHandles val="exact"/>
        </dgm:presLayoutVars>
      </dgm:prSet>
      <dgm:spPr/>
    </dgm:pt>
    <dgm:pt modelId="{5725231C-5B60-4D21-879A-C74A4E0BAA5F}" type="pres">
      <dgm:prSet presAssocID="{609426EF-F181-407D-8C9A-9529501D533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73CE3A-9F37-4918-9AE4-DB7999EA604E}" type="pres">
      <dgm:prSet presAssocID="{A069D79F-D924-4600-8875-3AAD739991E5}" presName="spacer" presStyleCnt="0"/>
      <dgm:spPr/>
    </dgm:pt>
    <dgm:pt modelId="{D7B9DDAE-81E1-4FFF-9A1C-AA79FA8ED9CC}" type="pres">
      <dgm:prSet presAssocID="{A8FCD84B-4A01-48C3-B168-410D9820CA5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D347D93-2592-486F-80FF-DFBA372D352B}" type="pres">
      <dgm:prSet presAssocID="{72B8D5B7-5559-43A1-BB47-A3B3D1A34177}" presName="spacer" presStyleCnt="0"/>
      <dgm:spPr/>
    </dgm:pt>
    <dgm:pt modelId="{37C542B9-2978-456A-9446-BAC215712F40}" type="pres">
      <dgm:prSet presAssocID="{0EB98AA1-369F-48EE-B1A2-5EFACC15E87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B70ADE8-550C-47E2-B0E4-D264C3F3D770}" type="pres">
      <dgm:prSet presAssocID="{60B2E60F-8740-4532-9644-A0B8BCEF038D}" presName="spacer" presStyleCnt="0"/>
      <dgm:spPr/>
    </dgm:pt>
    <dgm:pt modelId="{C2D0950A-A62C-4832-AA8B-D612EEBA3430}" type="pres">
      <dgm:prSet presAssocID="{92D5F4B0-8DBB-4F3E-AADA-51D6FAC1C45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A7FA40F-B703-4366-9F0B-83F97BA728D0}" srcId="{F4E9AD65-B084-4147-95FA-23B1823640CF}" destId="{A8FCD84B-4A01-48C3-B168-410D9820CA59}" srcOrd="1" destOrd="0" parTransId="{50193AB7-D711-47EB-BA20-9026E45A79ED}" sibTransId="{72B8D5B7-5559-43A1-BB47-A3B3D1A34177}"/>
    <dgm:cxn modelId="{3F7BF519-680B-4066-922E-A8BFBA84F374}" type="presOf" srcId="{609426EF-F181-407D-8C9A-9529501D5333}" destId="{5725231C-5B60-4D21-879A-C74A4E0BAA5F}" srcOrd="0" destOrd="0" presId="urn:microsoft.com/office/officeart/2005/8/layout/vList2"/>
    <dgm:cxn modelId="{F5E0CC25-347D-48D2-9220-285ED1E618DD}" srcId="{F4E9AD65-B084-4147-95FA-23B1823640CF}" destId="{609426EF-F181-407D-8C9A-9529501D5333}" srcOrd="0" destOrd="0" parTransId="{71735F99-7767-415B-9B70-75098E5068DC}" sibTransId="{A069D79F-D924-4600-8875-3AAD739991E5}"/>
    <dgm:cxn modelId="{2345656B-035D-499D-A9EF-5D05B691DBB3}" type="presOf" srcId="{A8FCD84B-4A01-48C3-B168-410D9820CA59}" destId="{D7B9DDAE-81E1-4FFF-9A1C-AA79FA8ED9CC}" srcOrd="0" destOrd="0" presId="urn:microsoft.com/office/officeart/2005/8/layout/vList2"/>
    <dgm:cxn modelId="{6B61298F-488F-4D6D-BE32-2881CB5C877C}" type="presOf" srcId="{92D5F4B0-8DBB-4F3E-AADA-51D6FAC1C454}" destId="{C2D0950A-A62C-4832-AA8B-D612EEBA3430}" srcOrd="0" destOrd="0" presId="urn:microsoft.com/office/officeart/2005/8/layout/vList2"/>
    <dgm:cxn modelId="{A17309A2-8D55-4BFF-A132-D103AC46AC8B}" type="presOf" srcId="{0EB98AA1-369F-48EE-B1A2-5EFACC15E87C}" destId="{37C542B9-2978-456A-9446-BAC215712F40}" srcOrd="0" destOrd="0" presId="urn:microsoft.com/office/officeart/2005/8/layout/vList2"/>
    <dgm:cxn modelId="{F005C5D1-60A9-4ED3-8F28-BC9222A0E9AE}" type="presOf" srcId="{F4E9AD65-B084-4147-95FA-23B1823640CF}" destId="{9B4F812C-C4FA-40C3-956F-362A4CE4F01C}" srcOrd="0" destOrd="0" presId="urn:microsoft.com/office/officeart/2005/8/layout/vList2"/>
    <dgm:cxn modelId="{A7ED4AD8-95EE-4E81-806A-82505C22F21C}" srcId="{F4E9AD65-B084-4147-95FA-23B1823640CF}" destId="{0EB98AA1-369F-48EE-B1A2-5EFACC15E87C}" srcOrd="2" destOrd="0" parTransId="{038F1873-AFB9-4232-94AC-6C834B178FAB}" sibTransId="{60B2E60F-8740-4532-9644-A0B8BCEF038D}"/>
    <dgm:cxn modelId="{4794E7DB-98D9-4DB9-92B6-C36AA2B16CFB}" srcId="{F4E9AD65-B084-4147-95FA-23B1823640CF}" destId="{92D5F4B0-8DBB-4F3E-AADA-51D6FAC1C454}" srcOrd="3" destOrd="0" parTransId="{44502885-B04F-4119-BDE2-5AEB7DD6D08A}" sibTransId="{5EBE4E2D-3EF3-4C67-BF15-1E1ADC3D0901}"/>
    <dgm:cxn modelId="{F371D7B1-28CE-4743-BB45-E53768DC98B4}" type="presParOf" srcId="{9B4F812C-C4FA-40C3-956F-362A4CE4F01C}" destId="{5725231C-5B60-4D21-879A-C74A4E0BAA5F}" srcOrd="0" destOrd="0" presId="urn:microsoft.com/office/officeart/2005/8/layout/vList2"/>
    <dgm:cxn modelId="{A5423B6C-C00D-47D6-8976-C06C77FB413D}" type="presParOf" srcId="{9B4F812C-C4FA-40C3-956F-362A4CE4F01C}" destId="{9073CE3A-9F37-4918-9AE4-DB7999EA604E}" srcOrd="1" destOrd="0" presId="urn:microsoft.com/office/officeart/2005/8/layout/vList2"/>
    <dgm:cxn modelId="{6F57289F-F307-47D3-A6AF-7885FF8E5E4D}" type="presParOf" srcId="{9B4F812C-C4FA-40C3-956F-362A4CE4F01C}" destId="{D7B9DDAE-81E1-4FFF-9A1C-AA79FA8ED9CC}" srcOrd="2" destOrd="0" presId="urn:microsoft.com/office/officeart/2005/8/layout/vList2"/>
    <dgm:cxn modelId="{4D0B3601-99E9-4A70-AE33-AAC542F76BAF}" type="presParOf" srcId="{9B4F812C-C4FA-40C3-956F-362A4CE4F01C}" destId="{0D347D93-2592-486F-80FF-DFBA372D352B}" srcOrd="3" destOrd="0" presId="urn:microsoft.com/office/officeart/2005/8/layout/vList2"/>
    <dgm:cxn modelId="{84006A0D-2122-4627-B693-C169835DC2D0}" type="presParOf" srcId="{9B4F812C-C4FA-40C3-956F-362A4CE4F01C}" destId="{37C542B9-2978-456A-9446-BAC215712F40}" srcOrd="4" destOrd="0" presId="urn:microsoft.com/office/officeart/2005/8/layout/vList2"/>
    <dgm:cxn modelId="{BDF9ED3E-4A5D-4037-9ACF-E9FD0A1C9903}" type="presParOf" srcId="{9B4F812C-C4FA-40C3-956F-362A4CE4F01C}" destId="{EB70ADE8-550C-47E2-B0E4-D264C3F3D770}" srcOrd="5" destOrd="0" presId="urn:microsoft.com/office/officeart/2005/8/layout/vList2"/>
    <dgm:cxn modelId="{73B60939-9FC2-4AB1-AF14-B43D8DAB81DB}" type="presParOf" srcId="{9B4F812C-C4FA-40C3-956F-362A4CE4F01C}" destId="{C2D0950A-A62C-4832-AA8B-D612EEBA34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07F544-7750-415F-A701-3D0EA2A601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6EC5FE5-3BDF-479F-A404-902789FB0F2D}">
      <dgm:prSet/>
      <dgm:spPr/>
      <dgm:t>
        <a:bodyPr/>
        <a:lstStyle/>
        <a:p>
          <a:r>
            <a:rPr lang="ru-RU"/>
            <a:t>М</a:t>
          </a:r>
          <a:r>
            <a:rPr lang="ru-KG"/>
            <a:t>еханизм, позволяющий стране запросить у Глобального фонда </a:t>
          </a:r>
          <a:r>
            <a:rPr lang="ru-KG" b="1"/>
            <a:t>дополнительное финансирование сверх выделенной суммы</a:t>
          </a:r>
          <a:r>
            <a:rPr lang="ru-KG"/>
            <a:t> на высокоприоритетные интервенции, которые не вошли в основную заявку</a:t>
          </a:r>
          <a:endParaRPr lang="en-US"/>
        </a:p>
      </dgm:t>
    </dgm:pt>
    <dgm:pt modelId="{18C8F099-3221-4C88-98CE-6C85B577E582}" type="parTrans" cxnId="{9D4013C7-A19F-44B1-A6A6-AF11FED59AB6}">
      <dgm:prSet/>
      <dgm:spPr/>
      <dgm:t>
        <a:bodyPr/>
        <a:lstStyle/>
        <a:p>
          <a:endParaRPr lang="en-US"/>
        </a:p>
      </dgm:t>
    </dgm:pt>
    <dgm:pt modelId="{807884FA-8018-4A16-952F-D932FBCD3488}" type="sibTrans" cxnId="{9D4013C7-A19F-44B1-A6A6-AF11FED59AB6}">
      <dgm:prSet/>
      <dgm:spPr/>
      <dgm:t>
        <a:bodyPr/>
        <a:lstStyle/>
        <a:p>
          <a:endParaRPr lang="en-US"/>
        </a:p>
      </dgm:t>
    </dgm:pt>
    <dgm:pt modelId="{BB94F1AB-054D-40F5-83C4-C2D36CBBDE94}">
      <dgm:prSet/>
      <dgm:spPr/>
      <dgm:t>
        <a:bodyPr/>
        <a:lstStyle/>
        <a:p>
          <a:r>
            <a:rPr lang="ru-KG"/>
            <a:t>Запросы PAAR направляются в Глобальный фонд </a:t>
          </a:r>
          <a:r>
            <a:rPr lang="ru-KG" b="1"/>
            <a:t>вместе с основной заявкой</a:t>
          </a:r>
          <a:r>
            <a:rPr lang="ru-KG"/>
            <a:t> и проходят экспертизу TRP наравне с основным запросом</a:t>
          </a:r>
          <a:endParaRPr lang="en-US"/>
        </a:p>
      </dgm:t>
    </dgm:pt>
    <dgm:pt modelId="{59757F7F-DE1D-46AD-B083-730FFCBBF1A7}" type="parTrans" cxnId="{429975E3-0BBC-462E-9F99-8238CB78E874}">
      <dgm:prSet/>
      <dgm:spPr/>
      <dgm:t>
        <a:bodyPr/>
        <a:lstStyle/>
        <a:p>
          <a:endParaRPr lang="en-US"/>
        </a:p>
      </dgm:t>
    </dgm:pt>
    <dgm:pt modelId="{FE70CE58-7F80-4A48-A374-F21E626895C4}" type="sibTrans" cxnId="{429975E3-0BBC-462E-9F99-8238CB78E874}">
      <dgm:prSet/>
      <dgm:spPr/>
      <dgm:t>
        <a:bodyPr/>
        <a:lstStyle/>
        <a:p>
          <a:endParaRPr lang="en-US"/>
        </a:p>
      </dgm:t>
    </dgm:pt>
    <dgm:pt modelId="{A6074708-0EA7-44C9-8303-FAB25D332263}">
      <dgm:prSet/>
      <dgm:spPr/>
      <dgm:t>
        <a:bodyPr/>
        <a:lstStyle/>
        <a:p>
          <a:r>
            <a:rPr lang="ru-KG" dirty="0"/>
            <a:t>Успешные PAAR-запросы получают статус </a:t>
          </a:r>
          <a:r>
            <a:rPr lang="ru-KG" b="1" dirty="0"/>
            <a:t>Качественный запрос, оставшийся без финансирования</a:t>
          </a:r>
          <a:r>
            <a:rPr lang="ru-RU" dirty="0"/>
            <a:t> и </a:t>
          </a:r>
          <a:r>
            <a:rPr lang="ru-KG" dirty="0"/>
            <a:t>могут быть профинансированы позднее, если в ходе реализации гранта </a:t>
          </a:r>
          <a:r>
            <a:rPr lang="ru-KG" dirty="0" err="1"/>
            <a:t>появ</a:t>
          </a:r>
          <a:r>
            <a:rPr lang="ru-RU" dirty="0"/>
            <a:t>и</a:t>
          </a:r>
          <a:r>
            <a:rPr lang="ru-KG" dirty="0" err="1"/>
            <a:t>тся</a:t>
          </a:r>
          <a:r>
            <a:rPr lang="ru-KG" dirty="0"/>
            <a:t> экономия </a:t>
          </a:r>
          <a:endParaRPr lang="en-US" dirty="0"/>
        </a:p>
      </dgm:t>
    </dgm:pt>
    <dgm:pt modelId="{C5A78B8E-1976-491F-8AAF-1C641FB641EE}" type="parTrans" cxnId="{DEC8E4A7-7016-4031-A253-433EA07CE6F9}">
      <dgm:prSet/>
      <dgm:spPr/>
      <dgm:t>
        <a:bodyPr/>
        <a:lstStyle/>
        <a:p>
          <a:endParaRPr lang="en-US"/>
        </a:p>
      </dgm:t>
    </dgm:pt>
    <dgm:pt modelId="{076EA0A3-C248-473C-B3BE-78682540ABB9}" type="sibTrans" cxnId="{DEC8E4A7-7016-4031-A253-433EA07CE6F9}">
      <dgm:prSet/>
      <dgm:spPr/>
      <dgm:t>
        <a:bodyPr/>
        <a:lstStyle/>
        <a:p>
          <a:endParaRPr lang="en-US"/>
        </a:p>
      </dgm:t>
    </dgm:pt>
    <dgm:pt modelId="{A2A3C5C7-F1EE-4198-A050-72039D035ACE}" type="pres">
      <dgm:prSet presAssocID="{7A07F544-7750-415F-A701-3D0EA2A601C1}" presName="root" presStyleCnt="0">
        <dgm:presLayoutVars>
          <dgm:dir/>
          <dgm:resizeHandles val="exact"/>
        </dgm:presLayoutVars>
      </dgm:prSet>
      <dgm:spPr/>
    </dgm:pt>
    <dgm:pt modelId="{98A34640-DF25-4A5C-8DA1-BD054827E8F1}" type="pres">
      <dgm:prSet presAssocID="{76EC5FE5-3BDF-479F-A404-902789FB0F2D}" presName="compNode" presStyleCnt="0"/>
      <dgm:spPr/>
    </dgm:pt>
    <dgm:pt modelId="{EC032B47-4F97-4EFD-9C64-DF0F5F4C550C}" type="pres">
      <dgm:prSet presAssocID="{76EC5FE5-3BDF-479F-A404-902789FB0F2D}" presName="bgRect" presStyleLbl="bgShp" presStyleIdx="0" presStyleCnt="3"/>
      <dgm:spPr/>
    </dgm:pt>
    <dgm:pt modelId="{58EC5A69-96D2-437E-B043-6084B91F35C1}" type="pres">
      <dgm:prSet presAssocID="{76EC5FE5-3BDF-479F-A404-902789FB0F2D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еньги"/>
        </a:ext>
      </dgm:extLst>
    </dgm:pt>
    <dgm:pt modelId="{6F83F39B-6657-4A1A-B644-3B8B4468C04C}" type="pres">
      <dgm:prSet presAssocID="{76EC5FE5-3BDF-479F-A404-902789FB0F2D}" presName="spaceRect" presStyleCnt="0"/>
      <dgm:spPr/>
    </dgm:pt>
    <dgm:pt modelId="{F7B82241-190E-454F-8FA9-D3ED944FE8C1}" type="pres">
      <dgm:prSet presAssocID="{76EC5FE5-3BDF-479F-A404-902789FB0F2D}" presName="parTx" presStyleLbl="revTx" presStyleIdx="0" presStyleCnt="3">
        <dgm:presLayoutVars>
          <dgm:chMax val="0"/>
          <dgm:chPref val="0"/>
        </dgm:presLayoutVars>
      </dgm:prSet>
      <dgm:spPr/>
    </dgm:pt>
    <dgm:pt modelId="{0BFF3025-9FCE-4605-80E0-75D8227CA6B5}" type="pres">
      <dgm:prSet presAssocID="{807884FA-8018-4A16-952F-D932FBCD3488}" presName="sibTrans" presStyleCnt="0"/>
      <dgm:spPr/>
    </dgm:pt>
    <dgm:pt modelId="{2A13D7FF-0BAC-4FB5-929B-C906CFF7070D}" type="pres">
      <dgm:prSet presAssocID="{BB94F1AB-054D-40F5-83C4-C2D36CBBDE94}" presName="compNode" presStyleCnt="0"/>
      <dgm:spPr/>
    </dgm:pt>
    <dgm:pt modelId="{D74E2108-6B25-461A-8E72-A795AF992955}" type="pres">
      <dgm:prSet presAssocID="{BB94F1AB-054D-40F5-83C4-C2D36CBBDE94}" presName="bgRect" presStyleLbl="bgShp" presStyleIdx="1" presStyleCnt="3"/>
      <dgm:spPr/>
    </dgm:pt>
    <dgm:pt modelId="{011AC53A-ABAF-4980-AD21-74FF2E585D5B}" type="pres">
      <dgm:prSet presAssocID="{BB94F1AB-054D-40F5-83C4-C2D36CBBDE94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A18FDF12-DFDB-419E-A527-62D05DF54125}" type="pres">
      <dgm:prSet presAssocID="{BB94F1AB-054D-40F5-83C4-C2D36CBBDE94}" presName="spaceRect" presStyleCnt="0"/>
      <dgm:spPr/>
    </dgm:pt>
    <dgm:pt modelId="{87FB0379-FC12-4F2C-849F-042EE0A4072F}" type="pres">
      <dgm:prSet presAssocID="{BB94F1AB-054D-40F5-83C4-C2D36CBBDE94}" presName="parTx" presStyleLbl="revTx" presStyleIdx="1" presStyleCnt="3">
        <dgm:presLayoutVars>
          <dgm:chMax val="0"/>
          <dgm:chPref val="0"/>
        </dgm:presLayoutVars>
      </dgm:prSet>
      <dgm:spPr/>
    </dgm:pt>
    <dgm:pt modelId="{33DEF04F-DFD2-4E36-861D-9F5796052725}" type="pres">
      <dgm:prSet presAssocID="{FE70CE58-7F80-4A48-A374-F21E626895C4}" presName="sibTrans" presStyleCnt="0"/>
      <dgm:spPr/>
    </dgm:pt>
    <dgm:pt modelId="{2246E76A-62B6-412E-A8AB-24A3D5B3B814}" type="pres">
      <dgm:prSet presAssocID="{A6074708-0EA7-44C9-8303-FAB25D332263}" presName="compNode" presStyleCnt="0"/>
      <dgm:spPr/>
    </dgm:pt>
    <dgm:pt modelId="{DCEAA842-16A7-4C62-8DFF-0D326864E67D}" type="pres">
      <dgm:prSet presAssocID="{A6074708-0EA7-44C9-8303-FAB25D332263}" presName="bgRect" presStyleLbl="bgShp" presStyleIdx="2" presStyleCnt="3"/>
      <dgm:spPr/>
    </dgm:pt>
    <dgm:pt modelId="{A700AB73-C091-4D58-8EA7-8F7C877DAF7F}" type="pres">
      <dgm:prSet presAssocID="{A6074708-0EA7-44C9-8303-FAB25D332263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D1D0A040-972F-46AC-819C-F4CBDCB28AD5}" type="pres">
      <dgm:prSet presAssocID="{A6074708-0EA7-44C9-8303-FAB25D332263}" presName="spaceRect" presStyleCnt="0"/>
      <dgm:spPr/>
    </dgm:pt>
    <dgm:pt modelId="{F043CC82-D3A7-4E33-BA25-751B4301EFDC}" type="pres">
      <dgm:prSet presAssocID="{A6074708-0EA7-44C9-8303-FAB25D33226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6E21B0D-0E20-427F-8827-260D8964C5B3}" type="presOf" srcId="{7A07F544-7750-415F-A701-3D0EA2A601C1}" destId="{A2A3C5C7-F1EE-4198-A050-72039D035ACE}" srcOrd="0" destOrd="0" presId="urn:microsoft.com/office/officeart/2018/2/layout/IconVerticalSolidList"/>
    <dgm:cxn modelId="{54E96769-32ED-4B4E-976A-99F59761F81C}" type="presOf" srcId="{A6074708-0EA7-44C9-8303-FAB25D332263}" destId="{F043CC82-D3A7-4E33-BA25-751B4301EFDC}" srcOrd="0" destOrd="0" presId="urn:microsoft.com/office/officeart/2018/2/layout/IconVerticalSolidList"/>
    <dgm:cxn modelId="{7C950086-4877-4E0B-A893-C4C3C68E8EFA}" type="presOf" srcId="{BB94F1AB-054D-40F5-83C4-C2D36CBBDE94}" destId="{87FB0379-FC12-4F2C-849F-042EE0A4072F}" srcOrd="0" destOrd="0" presId="urn:microsoft.com/office/officeart/2018/2/layout/IconVerticalSolidList"/>
    <dgm:cxn modelId="{DEC8E4A7-7016-4031-A253-433EA07CE6F9}" srcId="{7A07F544-7750-415F-A701-3D0EA2A601C1}" destId="{A6074708-0EA7-44C9-8303-FAB25D332263}" srcOrd="2" destOrd="0" parTransId="{C5A78B8E-1976-491F-8AAF-1C641FB641EE}" sibTransId="{076EA0A3-C248-473C-B3BE-78682540ABB9}"/>
    <dgm:cxn modelId="{9D4013C7-A19F-44B1-A6A6-AF11FED59AB6}" srcId="{7A07F544-7750-415F-A701-3D0EA2A601C1}" destId="{76EC5FE5-3BDF-479F-A404-902789FB0F2D}" srcOrd="0" destOrd="0" parTransId="{18C8F099-3221-4C88-98CE-6C85B577E582}" sibTransId="{807884FA-8018-4A16-952F-D932FBCD3488}"/>
    <dgm:cxn modelId="{429975E3-0BBC-462E-9F99-8238CB78E874}" srcId="{7A07F544-7750-415F-A701-3D0EA2A601C1}" destId="{BB94F1AB-054D-40F5-83C4-C2D36CBBDE94}" srcOrd="1" destOrd="0" parTransId="{59757F7F-DE1D-46AD-B083-730FFCBBF1A7}" sibTransId="{FE70CE58-7F80-4A48-A374-F21E626895C4}"/>
    <dgm:cxn modelId="{20528AE9-6BAB-4FBA-A775-80589D105D9C}" type="presOf" srcId="{76EC5FE5-3BDF-479F-A404-902789FB0F2D}" destId="{F7B82241-190E-454F-8FA9-D3ED944FE8C1}" srcOrd="0" destOrd="0" presId="urn:microsoft.com/office/officeart/2018/2/layout/IconVerticalSolidList"/>
    <dgm:cxn modelId="{B5A03BDD-DFA0-4B97-A9B2-255F150396C9}" type="presParOf" srcId="{A2A3C5C7-F1EE-4198-A050-72039D035ACE}" destId="{98A34640-DF25-4A5C-8DA1-BD054827E8F1}" srcOrd="0" destOrd="0" presId="urn:microsoft.com/office/officeart/2018/2/layout/IconVerticalSolidList"/>
    <dgm:cxn modelId="{55F2F2D6-5E73-4946-A7A6-0432B780702D}" type="presParOf" srcId="{98A34640-DF25-4A5C-8DA1-BD054827E8F1}" destId="{EC032B47-4F97-4EFD-9C64-DF0F5F4C550C}" srcOrd="0" destOrd="0" presId="urn:microsoft.com/office/officeart/2018/2/layout/IconVerticalSolidList"/>
    <dgm:cxn modelId="{6AC4A6C6-1F61-4DDC-8270-4276F214EDBB}" type="presParOf" srcId="{98A34640-DF25-4A5C-8DA1-BD054827E8F1}" destId="{58EC5A69-96D2-437E-B043-6084B91F35C1}" srcOrd="1" destOrd="0" presId="urn:microsoft.com/office/officeart/2018/2/layout/IconVerticalSolidList"/>
    <dgm:cxn modelId="{5E0C8997-B5FB-4224-8694-3CF20CEDA089}" type="presParOf" srcId="{98A34640-DF25-4A5C-8DA1-BD054827E8F1}" destId="{6F83F39B-6657-4A1A-B644-3B8B4468C04C}" srcOrd="2" destOrd="0" presId="urn:microsoft.com/office/officeart/2018/2/layout/IconVerticalSolidList"/>
    <dgm:cxn modelId="{6D63527D-76B4-4A53-956D-E1A0292C9F71}" type="presParOf" srcId="{98A34640-DF25-4A5C-8DA1-BD054827E8F1}" destId="{F7B82241-190E-454F-8FA9-D3ED944FE8C1}" srcOrd="3" destOrd="0" presId="urn:microsoft.com/office/officeart/2018/2/layout/IconVerticalSolidList"/>
    <dgm:cxn modelId="{F2957859-12E5-46A7-A941-5BF6EF94FDEA}" type="presParOf" srcId="{A2A3C5C7-F1EE-4198-A050-72039D035ACE}" destId="{0BFF3025-9FCE-4605-80E0-75D8227CA6B5}" srcOrd="1" destOrd="0" presId="urn:microsoft.com/office/officeart/2018/2/layout/IconVerticalSolidList"/>
    <dgm:cxn modelId="{111B8808-91BD-4445-95FF-FC8221A13975}" type="presParOf" srcId="{A2A3C5C7-F1EE-4198-A050-72039D035ACE}" destId="{2A13D7FF-0BAC-4FB5-929B-C906CFF7070D}" srcOrd="2" destOrd="0" presId="urn:microsoft.com/office/officeart/2018/2/layout/IconVerticalSolidList"/>
    <dgm:cxn modelId="{6756C7BD-CF00-4D6C-9776-266F28BDA94B}" type="presParOf" srcId="{2A13D7FF-0BAC-4FB5-929B-C906CFF7070D}" destId="{D74E2108-6B25-461A-8E72-A795AF992955}" srcOrd="0" destOrd="0" presId="urn:microsoft.com/office/officeart/2018/2/layout/IconVerticalSolidList"/>
    <dgm:cxn modelId="{5470CF5C-D62B-48C4-9D24-79D9DC36190F}" type="presParOf" srcId="{2A13D7FF-0BAC-4FB5-929B-C906CFF7070D}" destId="{011AC53A-ABAF-4980-AD21-74FF2E585D5B}" srcOrd="1" destOrd="0" presId="urn:microsoft.com/office/officeart/2018/2/layout/IconVerticalSolidList"/>
    <dgm:cxn modelId="{A0D01457-9DF8-454A-A5DC-F11ACC6101F8}" type="presParOf" srcId="{2A13D7FF-0BAC-4FB5-929B-C906CFF7070D}" destId="{A18FDF12-DFDB-419E-A527-62D05DF54125}" srcOrd="2" destOrd="0" presId="urn:microsoft.com/office/officeart/2018/2/layout/IconVerticalSolidList"/>
    <dgm:cxn modelId="{386FAF96-5DAD-4E65-8479-D4A984CB3E23}" type="presParOf" srcId="{2A13D7FF-0BAC-4FB5-929B-C906CFF7070D}" destId="{87FB0379-FC12-4F2C-849F-042EE0A4072F}" srcOrd="3" destOrd="0" presId="urn:microsoft.com/office/officeart/2018/2/layout/IconVerticalSolidList"/>
    <dgm:cxn modelId="{D9309EF2-B33A-4375-883D-4DF773DEA377}" type="presParOf" srcId="{A2A3C5C7-F1EE-4198-A050-72039D035ACE}" destId="{33DEF04F-DFD2-4E36-861D-9F5796052725}" srcOrd="3" destOrd="0" presId="urn:microsoft.com/office/officeart/2018/2/layout/IconVerticalSolidList"/>
    <dgm:cxn modelId="{926C0994-9464-4702-8991-38C597B351C7}" type="presParOf" srcId="{A2A3C5C7-F1EE-4198-A050-72039D035ACE}" destId="{2246E76A-62B6-412E-A8AB-24A3D5B3B814}" srcOrd="4" destOrd="0" presId="urn:microsoft.com/office/officeart/2018/2/layout/IconVerticalSolidList"/>
    <dgm:cxn modelId="{1136E217-3C4C-4C97-9F05-725BE67AD69F}" type="presParOf" srcId="{2246E76A-62B6-412E-A8AB-24A3D5B3B814}" destId="{DCEAA842-16A7-4C62-8DFF-0D326864E67D}" srcOrd="0" destOrd="0" presId="urn:microsoft.com/office/officeart/2018/2/layout/IconVerticalSolidList"/>
    <dgm:cxn modelId="{587B11D3-79F1-49A3-AF78-3E5EAC467CF9}" type="presParOf" srcId="{2246E76A-62B6-412E-A8AB-24A3D5B3B814}" destId="{A700AB73-C091-4D58-8EA7-8F7C877DAF7F}" srcOrd="1" destOrd="0" presId="urn:microsoft.com/office/officeart/2018/2/layout/IconVerticalSolidList"/>
    <dgm:cxn modelId="{ABBFD44A-6280-4FD0-9894-AE0E5956DF40}" type="presParOf" srcId="{2246E76A-62B6-412E-A8AB-24A3D5B3B814}" destId="{D1D0A040-972F-46AC-819C-F4CBDCB28AD5}" srcOrd="2" destOrd="0" presId="urn:microsoft.com/office/officeart/2018/2/layout/IconVerticalSolidList"/>
    <dgm:cxn modelId="{E8160EB4-46EC-442A-A85F-C6430D71D65B}" type="presParOf" srcId="{2246E76A-62B6-412E-A8AB-24A3D5B3B814}" destId="{F043CC82-D3A7-4E33-BA25-751B4301EF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DC78C-9D0F-4532-AFC6-1410C024F07C}">
      <dsp:nvSpPr>
        <dsp:cNvPr id="0" name=""/>
        <dsp:cNvSpPr/>
      </dsp:nvSpPr>
      <dsp:spPr>
        <a:xfrm>
          <a:off x="0" y="125011"/>
          <a:ext cx="5811128" cy="17613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G" sz="2500" b="1" kern="1200"/>
            <a:t>Сокращение выделений на 15–30%</a:t>
          </a:r>
          <a:r>
            <a:rPr lang="ru-KG" sz="2500" kern="1200"/>
            <a:t> из-за изменений в методологии распределения </a:t>
          </a:r>
          <a:endParaRPr lang="en-US" sz="2500" kern="1200"/>
        </a:p>
      </dsp:txBody>
      <dsp:txXfrm>
        <a:off x="85984" y="210995"/>
        <a:ext cx="5639160" cy="1589430"/>
      </dsp:txXfrm>
    </dsp:sp>
    <dsp:sp modelId="{BC29177C-E3D2-4758-8E97-BF5DF4CF35CB}">
      <dsp:nvSpPr>
        <dsp:cNvPr id="0" name=""/>
        <dsp:cNvSpPr/>
      </dsp:nvSpPr>
      <dsp:spPr>
        <a:xfrm>
          <a:off x="0" y="1958410"/>
          <a:ext cx="5811128" cy="1761398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/>
            <a:t>У</a:t>
          </a:r>
          <a:r>
            <a:rPr lang="ru-KG" sz="2500" b="1" kern="1200"/>
            <a:t>прощение требований</a:t>
          </a:r>
          <a:r>
            <a:rPr lang="ru-KG" sz="2500" kern="1200"/>
            <a:t> и уменьшение объема информации </a:t>
          </a:r>
          <a:endParaRPr lang="en-US" sz="2500" kern="1200"/>
        </a:p>
      </dsp:txBody>
      <dsp:txXfrm>
        <a:off x="85984" y="2044394"/>
        <a:ext cx="5639160" cy="1589430"/>
      </dsp:txXfrm>
    </dsp:sp>
    <dsp:sp modelId="{9D468D31-9F36-45C2-9688-926E6DB1FEEA}">
      <dsp:nvSpPr>
        <dsp:cNvPr id="0" name=""/>
        <dsp:cNvSpPr/>
      </dsp:nvSpPr>
      <dsp:spPr>
        <a:xfrm>
          <a:off x="0" y="3791808"/>
          <a:ext cx="5811128" cy="1761398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G" sz="2500" b="1" kern="1200"/>
            <a:t>Фокус на устойчивости и переходе</a:t>
          </a:r>
          <a:r>
            <a:rPr lang="ru-KG" sz="2500" kern="1200"/>
            <a:t> от финансирования Глобального фонда </a:t>
          </a:r>
          <a:r>
            <a:rPr lang="ru-RU" sz="2500" kern="1200"/>
            <a:t>к государственному финансированию</a:t>
          </a:r>
          <a:endParaRPr lang="en-US" sz="2500" kern="1200"/>
        </a:p>
      </dsp:txBody>
      <dsp:txXfrm>
        <a:off x="85984" y="3877792"/>
        <a:ext cx="5639160" cy="1589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57493-DC3A-492E-AAEC-2B2BC9AF11E4}">
      <dsp:nvSpPr>
        <dsp:cNvPr id="0" name=""/>
        <dsp:cNvSpPr/>
      </dsp:nvSpPr>
      <dsp:spPr>
        <a:xfrm>
          <a:off x="0" y="37112"/>
          <a:ext cx="10927829" cy="13267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G" sz="2400" kern="1200"/>
            <a:t>Необходимость </a:t>
          </a:r>
          <a:r>
            <a:rPr lang="ru-KG" sz="2400" b="1" kern="1200"/>
            <a:t>жесткой приоритизации</a:t>
          </a:r>
          <a:r>
            <a:rPr lang="ru-KG" sz="2400" kern="1200"/>
            <a:t> интервенций</a:t>
          </a:r>
          <a:endParaRPr lang="en-US" sz="2400" kern="1200"/>
        </a:p>
      </dsp:txBody>
      <dsp:txXfrm>
        <a:off x="64768" y="101880"/>
        <a:ext cx="10798293" cy="1197243"/>
      </dsp:txXfrm>
    </dsp:sp>
    <dsp:sp modelId="{1CB96181-7B74-47F1-93CF-E57C343C8E30}">
      <dsp:nvSpPr>
        <dsp:cNvPr id="0" name=""/>
        <dsp:cNvSpPr/>
      </dsp:nvSpPr>
      <dsp:spPr>
        <a:xfrm>
          <a:off x="0" y="1433012"/>
          <a:ext cx="10927829" cy="1326779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G" sz="2400" kern="1200"/>
            <a:t>Обязательное </a:t>
          </a:r>
          <a:r>
            <a:rPr lang="ru-KG" sz="2400" b="1" kern="1200"/>
            <a:t>со-финансирование</a:t>
          </a:r>
          <a:r>
            <a:rPr lang="ru-KG" sz="2400" kern="1200"/>
            <a:t> от правительства </a:t>
          </a:r>
          <a:endParaRPr lang="en-US" sz="2400" kern="1200"/>
        </a:p>
      </dsp:txBody>
      <dsp:txXfrm>
        <a:off x="64768" y="1497780"/>
        <a:ext cx="10798293" cy="1197243"/>
      </dsp:txXfrm>
    </dsp:sp>
    <dsp:sp modelId="{665B1986-2034-48B9-B60C-C981C1C32976}">
      <dsp:nvSpPr>
        <dsp:cNvPr id="0" name=""/>
        <dsp:cNvSpPr/>
      </dsp:nvSpPr>
      <dsp:spPr>
        <a:xfrm>
          <a:off x="0" y="2828912"/>
          <a:ext cx="10927829" cy="132677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15% средств, выделенных Кыргызстану в рамках 8-го грантового цикла финансирования, будут доступны, если Кыргызстан выполнит требования к софинансированию не менее 51 369 419 долларов США на 2027-2029 годы.</a:t>
          </a:r>
          <a:endParaRPr lang="en-US" sz="2400" kern="1200"/>
        </a:p>
      </dsp:txBody>
      <dsp:txXfrm>
        <a:off x="64768" y="2893680"/>
        <a:ext cx="10798293" cy="1197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5231C-5B60-4D21-879A-C74A4E0BAA5F}">
      <dsp:nvSpPr>
        <dsp:cNvPr id="0" name=""/>
        <dsp:cNvSpPr/>
      </dsp:nvSpPr>
      <dsp:spPr>
        <a:xfrm>
          <a:off x="0" y="76262"/>
          <a:ext cx="10927829" cy="9582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В соответствии с процедурами Глобального фонда</a:t>
          </a:r>
          <a:endParaRPr lang="en-US" sz="2400" kern="1200"/>
        </a:p>
      </dsp:txBody>
      <dsp:txXfrm>
        <a:off x="46777" y="123039"/>
        <a:ext cx="10834275" cy="864675"/>
      </dsp:txXfrm>
    </dsp:sp>
    <dsp:sp modelId="{D7B9DDAE-81E1-4FFF-9A1C-AA79FA8ED9CC}">
      <dsp:nvSpPr>
        <dsp:cNvPr id="0" name=""/>
        <dsp:cNvSpPr/>
      </dsp:nvSpPr>
      <dsp:spPr>
        <a:xfrm>
          <a:off x="0" y="1103612"/>
          <a:ext cx="10927829" cy="958229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Бюджет будет заполняться по модулям, интервенциям, статьям расходов, исполнителям</a:t>
          </a:r>
          <a:endParaRPr lang="en-US" sz="2400" kern="1200"/>
        </a:p>
      </dsp:txBody>
      <dsp:txXfrm>
        <a:off x="46777" y="1150389"/>
        <a:ext cx="10834275" cy="864675"/>
      </dsp:txXfrm>
    </dsp:sp>
    <dsp:sp modelId="{37C542B9-2978-456A-9446-BAC215712F40}">
      <dsp:nvSpPr>
        <dsp:cNvPr id="0" name=""/>
        <dsp:cNvSpPr/>
      </dsp:nvSpPr>
      <dsp:spPr>
        <a:xfrm>
          <a:off x="0" y="2130962"/>
          <a:ext cx="10927829" cy="958229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Собраны потребности всех заинтересованных организаций, представителей сообществ</a:t>
          </a:r>
          <a:endParaRPr lang="en-US" sz="2400" kern="1200"/>
        </a:p>
      </dsp:txBody>
      <dsp:txXfrm>
        <a:off x="46777" y="2177739"/>
        <a:ext cx="10834275" cy="864675"/>
      </dsp:txXfrm>
    </dsp:sp>
    <dsp:sp modelId="{C2D0950A-A62C-4832-AA8B-D612EEBA3430}">
      <dsp:nvSpPr>
        <dsp:cNvPr id="0" name=""/>
        <dsp:cNvSpPr/>
      </dsp:nvSpPr>
      <dsp:spPr>
        <a:xfrm>
          <a:off x="0" y="3158312"/>
          <a:ext cx="10927829" cy="95822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После рассмотрения на страновом диалоге и одобрении СКК бюджет будет заполнен на </a:t>
          </a:r>
          <a:r>
            <a:rPr lang="en-US" sz="2400" kern="1200"/>
            <a:t>Partner Portal</a:t>
          </a:r>
        </a:p>
      </dsp:txBody>
      <dsp:txXfrm>
        <a:off x="46777" y="3205089"/>
        <a:ext cx="10834275" cy="864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32B47-4F97-4EFD-9C64-DF0F5F4C550C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C5A69-96D2-437E-B043-6084B91F35C1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82241-190E-454F-8FA9-D3ED944FE8C1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М</a:t>
          </a:r>
          <a:r>
            <a:rPr lang="ru-KG" sz="2000" kern="1200"/>
            <a:t>еханизм, позволяющий стране запросить у Глобального фонда </a:t>
          </a:r>
          <a:r>
            <a:rPr lang="ru-KG" sz="2000" b="1" kern="1200"/>
            <a:t>дополнительное финансирование сверх выделенной суммы</a:t>
          </a:r>
          <a:r>
            <a:rPr lang="ru-KG" sz="2000" kern="1200"/>
            <a:t> на высокоприоритетные интервенции, которые не вошли в основную заявку</a:t>
          </a:r>
          <a:endParaRPr lang="en-US" sz="2000" kern="1200"/>
        </a:p>
      </dsp:txBody>
      <dsp:txXfrm>
        <a:off x="1437631" y="531"/>
        <a:ext cx="9077968" cy="1244702"/>
      </dsp:txXfrm>
    </dsp:sp>
    <dsp:sp modelId="{D74E2108-6B25-461A-8E72-A795AF992955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AC53A-ABAF-4980-AD21-74FF2E585D5B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B0379-FC12-4F2C-849F-042EE0A4072F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G" sz="2000" kern="1200"/>
            <a:t>Запросы PAAR направляются в Глобальный фонд </a:t>
          </a:r>
          <a:r>
            <a:rPr lang="ru-KG" sz="2000" b="1" kern="1200"/>
            <a:t>вместе с основной заявкой</a:t>
          </a:r>
          <a:r>
            <a:rPr lang="ru-KG" sz="2000" kern="1200"/>
            <a:t> и проходят экспертизу TRP наравне с основным запросом</a:t>
          </a:r>
          <a:endParaRPr lang="en-US" sz="2000" kern="1200"/>
        </a:p>
      </dsp:txBody>
      <dsp:txXfrm>
        <a:off x="1437631" y="1556410"/>
        <a:ext cx="9077968" cy="1244702"/>
      </dsp:txXfrm>
    </dsp:sp>
    <dsp:sp modelId="{DCEAA842-16A7-4C62-8DFF-0D326864E67D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0AB73-C091-4D58-8EA7-8F7C877DAF7F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3CC82-D3A7-4E33-BA25-751B4301EFDC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G" sz="2000" kern="1200" dirty="0"/>
            <a:t>Успешные PAAR-запросы получают статус </a:t>
          </a:r>
          <a:r>
            <a:rPr lang="ru-KG" sz="2000" b="1" kern="1200" dirty="0"/>
            <a:t>Качественный запрос, оставшийся без финансирования</a:t>
          </a:r>
          <a:r>
            <a:rPr lang="ru-RU" sz="2000" kern="1200" dirty="0"/>
            <a:t> и </a:t>
          </a:r>
          <a:r>
            <a:rPr lang="ru-KG" sz="2000" kern="1200" dirty="0"/>
            <a:t>могут быть профинансированы позднее, если в ходе реализации гранта </a:t>
          </a:r>
          <a:r>
            <a:rPr lang="ru-KG" sz="2000" kern="1200" dirty="0" err="1"/>
            <a:t>появ</a:t>
          </a:r>
          <a:r>
            <a:rPr lang="ru-RU" sz="2000" kern="1200" dirty="0"/>
            <a:t>и</a:t>
          </a:r>
          <a:r>
            <a:rPr lang="ru-KG" sz="2000" kern="1200" dirty="0" err="1"/>
            <a:t>тся</a:t>
          </a:r>
          <a:r>
            <a:rPr lang="ru-KG" sz="2000" kern="1200" dirty="0"/>
            <a:t> экономия </a:t>
          </a:r>
          <a:endParaRPr lang="en-US" sz="2000" kern="1200" dirty="0"/>
        </a:p>
      </dsp:txBody>
      <dsp:txXfrm>
        <a:off x="1437631" y="3112289"/>
        <a:ext cx="9077968" cy="12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6172E-2320-E29D-5175-AA866EB64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24C6E9-92D3-9621-9161-FB542A679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1B238-E1BE-D4A7-471A-46938E1E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F381-8AB1-44E0-94D8-960402CFE96C}" type="datetimeFigureOut">
              <a:rPr lang="ru-KG" smtClean="0"/>
              <a:t>24.06.2026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314877-8A30-DD20-729A-EB60C39F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A8F84C-6DBB-3243-0D6A-1549C13B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2535-90F1-4B3F-9BE5-EECC02263EE4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17442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2C7D7-4291-C38E-35B2-33ED77FE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30FCC-2051-27FB-448A-62AC7A63B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A2E833-E509-A5FD-F9F6-50FF6071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F381-8AB1-44E0-94D8-960402CFE96C}" type="datetimeFigureOut">
              <a:rPr lang="ru-KG" smtClean="0"/>
              <a:t>24.06.2026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48677-470A-2D82-267F-434175DC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9B42F3-8CFF-781A-D525-CA2E6AD8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2535-90F1-4B3F-9BE5-EECC02263EE4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26365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7BF941-9E4C-345F-E83F-D86DD6BED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68380D-9AF3-F378-3A69-831612C1A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0D2225-F311-5A05-B933-4E88FD12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F381-8AB1-44E0-94D8-960402CFE96C}" type="datetimeFigureOut">
              <a:rPr lang="ru-KG" smtClean="0"/>
              <a:t>24.06.2026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84A6C-7AE6-D6D4-6115-9EC20C6F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6D897-B7CF-BB70-5D58-4FBC0AD2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2535-90F1-4B3F-9BE5-EECC02263EE4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87304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2E81E-30C4-DD10-40EF-9255E3375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FA18A-A3C1-366F-41FD-8B00C4638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9A1234-A2E5-0C5F-F0AD-C41EE57F4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F381-8AB1-44E0-94D8-960402CFE96C}" type="datetimeFigureOut">
              <a:rPr lang="ru-KG" smtClean="0"/>
              <a:t>24.06.2026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6BA793-5CB4-34FC-877F-F9E4A3B5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FC1E39-77D0-A095-5D13-1AE56CF8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2535-90F1-4B3F-9BE5-EECC02263EE4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15502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067F1-9A20-8E21-05E8-2BFA3AED0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946780-1A6B-BA4D-1B16-63F00F1D9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CB3D4-7362-3962-6AFE-DA2A95FB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F381-8AB1-44E0-94D8-960402CFE96C}" type="datetimeFigureOut">
              <a:rPr lang="ru-KG" smtClean="0"/>
              <a:t>24.06.2026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43DE91-2BC3-59D1-03D8-E0BCC363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CBA3CC-9779-68A8-B05C-9B91E308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2535-90F1-4B3F-9BE5-EECC02263EE4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22447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AFBF8-EEED-6A3B-E21C-4B0F18D4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3F7960-63E7-0009-847D-05A7D6F92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D83EF7-AE9B-5554-5E1E-8E97F72DA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07C39D-3224-4807-5348-F74E06FF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F381-8AB1-44E0-94D8-960402CFE96C}" type="datetimeFigureOut">
              <a:rPr lang="ru-KG" smtClean="0"/>
              <a:t>24.06.2026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06E844-4191-FCBF-EA20-AC87B00E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082C72-177C-86FE-1E75-7BEAE623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2535-90F1-4B3F-9BE5-EECC02263EE4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1117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621C-C0DE-4CE5-6CDF-146C64E1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E59A19-F230-A062-B4EB-213C3A90E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8CB43D-AFB5-AC76-8628-A2BB17681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603543-E0C3-0904-3B8A-5B1839F4A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A6F7D-BAF5-182D-510C-ECD0110D3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E9381C-327C-7597-FC31-851F3BF5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F381-8AB1-44E0-94D8-960402CFE96C}" type="datetimeFigureOut">
              <a:rPr lang="ru-KG" smtClean="0"/>
              <a:t>24.06.2026</a:t>
            </a:fld>
            <a:endParaRPr lang="ru-KG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DA0D2-DB02-3283-894B-0351DF92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63C626-6222-3CAD-FE62-FFA793A5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2535-90F1-4B3F-9BE5-EECC02263EE4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19400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AB92D-B3EF-D9E4-745B-877AE0B77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8FCE0D-2D3C-167D-6D96-933F5615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F381-8AB1-44E0-94D8-960402CFE96C}" type="datetimeFigureOut">
              <a:rPr lang="ru-KG" smtClean="0"/>
              <a:t>24.06.2026</a:t>
            </a:fld>
            <a:endParaRPr lang="ru-KG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441192-3F6B-7934-9395-753266C4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DF511E-0EF8-019D-BBA1-5F8D0F5B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2535-90F1-4B3F-9BE5-EECC02263EE4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54248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7C1325-9AA3-000E-8AD3-014C4F09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F381-8AB1-44E0-94D8-960402CFE96C}" type="datetimeFigureOut">
              <a:rPr lang="ru-KG" smtClean="0"/>
              <a:t>24.06.2026</a:t>
            </a:fld>
            <a:endParaRPr lang="ru-KG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B6AAEA-9E8A-1A3F-C31C-F49FB4C5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8411B8-7CD1-8C89-B015-CA588C5B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2535-90F1-4B3F-9BE5-EECC02263EE4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31416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F1669-4C31-5A82-9F41-BCAFE7F21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9BDA0-85EA-FBBF-ACF8-1C57FE6F1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97056D-385A-BFAA-F241-87092AE9A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373310-0CC8-6095-0FF6-FFE216C46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F381-8AB1-44E0-94D8-960402CFE96C}" type="datetimeFigureOut">
              <a:rPr lang="ru-KG" smtClean="0"/>
              <a:t>24.06.2026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45A1AA-B952-96D8-1765-96164337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20B459-FC4A-680C-BF65-16BBA962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2535-90F1-4B3F-9BE5-EECC02263EE4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69174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2B84B-1577-72B9-1A85-DB1433DF2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6E273C6-5BA4-9CC2-3256-45D048A16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G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B3D3D6-58EE-5EAB-43FB-41ABB0E4D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E8617-26E8-8CC5-2487-5A90E3CB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F381-8AB1-44E0-94D8-960402CFE96C}" type="datetimeFigureOut">
              <a:rPr lang="ru-KG" smtClean="0"/>
              <a:t>24.06.2026</a:t>
            </a:fld>
            <a:endParaRPr lang="ru-KG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3FE8B5-C94E-B32F-CC89-3CC9E1B0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A0DF63-84BE-71C0-36EC-C040F2AA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2535-90F1-4B3F-9BE5-EECC02263EE4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74769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A5CBC-BA5F-7132-F5E7-5AF7D8AFC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139F17-72F2-1100-C0DE-B93282C4C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778D75-57D3-9240-1E57-18BA41774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E3F381-8AB1-44E0-94D8-960402CFE96C}" type="datetimeFigureOut">
              <a:rPr lang="ru-KG" smtClean="0"/>
              <a:t>24.06.2026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145F89-CEA8-9765-9DA0-23B671761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BD70E-9B05-A612-DAA3-0AB396F31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F2535-90F1-4B3F-9BE5-EECC02263EE4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29871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hinara.Imankulova@dsn.k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302FFC-25D5-78C0-8730-85C67FCE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accent1"/>
                </a:solidFill>
              </a:rPr>
              <a:t>Финансовый обзор и PAAR: по направлениям ТБ и ВИЧ</a:t>
            </a:r>
          </a:p>
          <a:p>
            <a:pPr marL="0" indent="0" algn="ctr">
              <a:buNone/>
            </a:pPr>
            <a:endParaRPr lang="ru-RU" sz="4800" b="1" dirty="0"/>
          </a:p>
          <a:p>
            <a:pPr marL="0" indent="0" algn="ctr">
              <a:buNone/>
            </a:pPr>
            <a:endParaRPr lang="ru-RU" sz="4800" b="1" dirty="0"/>
          </a:p>
          <a:p>
            <a:pPr marL="0" indent="0" algn="r">
              <a:buNone/>
            </a:pPr>
            <a:r>
              <a:rPr lang="ru-RU" sz="2000" b="1" dirty="0"/>
              <a:t>Чинара Иманкулова</a:t>
            </a:r>
          </a:p>
          <a:p>
            <a:pPr marL="0" indent="0" algn="r">
              <a:buNone/>
            </a:pPr>
            <a:r>
              <a:rPr lang="ru-RU" sz="2000" b="1" dirty="0"/>
              <a:t>Эксперт по подготовке бюджета</a:t>
            </a:r>
            <a:endParaRPr lang="ru-KG" sz="2000" dirty="0"/>
          </a:p>
        </p:txBody>
      </p:sp>
    </p:spTree>
    <p:extLst>
      <p:ext uri="{BB962C8B-B14F-4D97-AF65-F5344CB8AC3E}">
        <p14:creationId xmlns:p14="http://schemas.microsoft.com/office/powerpoint/2010/main" val="49055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11E5FE-815A-E905-CC35-E9E86BB8F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DEA1EF2-5AD4-260E-FF5F-9E1367B923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787609"/>
              </p:ext>
            </p:extLst>
          </p:nvPr>
        </p:nvGraphicFramePr>
        <p:xfrm>
          <a:off x="330067" y="-143576"/>
          <a:ext cx="11531865" cy="696289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078596">
                  <a:extLst>
                    <a:ext uri="{9D8B030D-6E8A-4147-A177-3AD203B41FA5}">
                      <a16:colId xmlns:a16="http://schemas.microsoft.com/office/drawing/2014/main" val="3414381984"/>
                    </a:ext>
                  </a:extLst>
                </a:gridCol>
                <a:gridCol w="2716696">
                  <a:extLst>
                    <a:ext uri="{9D8B030D-6E8A-4147-A177-3AD203B41FA5}">
                      <a16:colId xmlns:a16="http://schemas.microsoft.com/office/drawing/2014/main" val="670414691"/>
                    </a:ext>
                  </a:extLst>
                </a:gridCol>
                <a:gridCol w="2736573">
                  <a:extLst>
                    <a:ext uri="{9D8B030D-6E8A-4147-A177-3AD203B41FA5}">
                      <a16:colId xmlns:a16="http://schemas.microsoft.com/office/drawing/2014/main" val="3751659364"/>
                    </a:ext>
                  </a:extLst>
                </a:gridCol>
              </a:tblGrid>
              <a:tr h="63663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ru-KG" sz="1800" b="1" u="none" strike="noStrike" cap="none" spc="0" dirty="0">
                          <a:solidFill>
                            <a:srgbClr val="C00000"/>
                          </a:solidFill>
                          <a:effectLst/>
                        </a:rPr>
                        <a:t>Категории затрат</a:t>
                      </a:r>
                      <a:endParaRPr lang="ru-KG" sz="1800" b="1" i="0" u="none" strike="noStrike" cap="none" spc="0" dirty="0"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510" marR="38510" marT="0" marB="7701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ru-KG" sz="1800" b="1" u="none" strike="noStrike" cap="none" spc="0" dirty="0">
                          <a:solidFill>
                            <a:srgbClr val="C00000"/>
                          </a:solidFill>
                          <a:effectLst/>
                        </a:rPr>
                        <a:t>Бюджет 2027-2029</a:t>
                      </a:r>
                      <a:endParaRPr lang="ru-KG" sz="1800" b="1" i="0" u="none" strike="noStrike" cap="none" spc="0" dirty="0"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510" marR="38510" marT="0" marB="7701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ru-KG" sz="1800" b="1" u="none" strike="noStrike" cap="none" spc="0" dirty="0">
                          <a:solidFill>
                            <a:srgbClr val="C00000"/>
                          </a:solidFill>
                          <a:effectLst/>
                        </a:rPr>
                        <a:t>% от общего бюджета </a:t>
                      </a:r>
                      <a:endParaRPr lang="ru-KG" sz="1800" b="1" i="0" u="none" strike="noStrike" cap="none" spc="0" dirty="0"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8510" marR="38510" marT="0" marB="7701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469232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ИМН для НПО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$574 970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265536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Лекарственные средства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для АРВТ, ДКП, ПЛТ, ППМР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$486 432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05184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Лекарственные средства 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для ПТАО, налоксон 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$973 562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213908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Меропри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я</a:t>
                      </a:r>
                      <a:r>
                        <a:rPr lang="ru-KG" sz="16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тия</a:t>
                      </a: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KG" sz="16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РЦКГВГи</a:t>
                      </a: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ВИЧ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$158 000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831994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Мероприятия 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РЦПН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$32 883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0,3%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07096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Оборудование, тесты, ИМН 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РЦПН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</a:t>
                      </a: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131229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061829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Оборудование, тесты 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KG" sz="16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РЦКГВГи</a:t>
                      </a: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ВИЧ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$2 045 992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012521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Равные консультанты, услуги для ЛУН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(РЦПН)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</a:t>
                      </a: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173068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58173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6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Биоповеденческое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исследование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$150 000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138428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Доплаты врачам и МДК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KG" sz="1600" b="1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РЦКГВГи</a:t>
                      </a: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ВИЧ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, ПМСП, ГСИН)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$157 784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405699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Выплаты детям ЛЖВ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$308 924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63808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Информационные системы</a:t>
                      </a:r>
                      <a:endParaRPr lang="ru-KG" sz="1600" b="1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$338 800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250399"/>
                  </a:ext>
                </a:extLst>
              </a:tr>
              <a:tr h="52358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Складские помещения и обслуживание оборудования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$184 000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529494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НПО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для работы с КГН и ЛЖВ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$2 276 816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987161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Устранение правовых барьеров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$726 150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487399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Среднесрочная оценка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$16 000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373505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Административные РЦПН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$386 126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9084"/>
                  </a:ext>
                </a:extLst>
              </a:tr>
              <a:tr h="34807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Управление грантом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$750 000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ru-KG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909271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$9 870 73</a:t>
                      </a:r>
                      <a:r>
                        <a:rPr lang="ru-RU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KG" sz="16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10" marR="38510" marT="0" marB="7701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3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52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C358C3-AFCF-04F3-E2CC-1C6ED8326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90874D1-DEE0-E28D-0296-3FFCBABCC2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624304"/>
              </p:ext>
            </p:extLst>
          </p:nvPr>
        </p:nvGraphicFramePr>
        <p:xfrm>
          <a:off x="1545513" y="885661"/>
          <a:ext cx="9100972" cy="5096411"/>
        </p:xfrm>
        <a:graphic>
          <a:graphicData uri="http://schemas.openxmlformats.org/drawingml/2006/table">
            <a:tbl>
              <a:tblPr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4430486">
                  <a:extLst>
                    <a:ext uri="{9D8B030D-6E8A-4147-A177-3AD203B41FA5}">
                      <a16:colId xmlns:a16="http://schemas.microsoft.com/office/drawing/2014/main" val="269471221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502054110"/>
                    </a:ext>
                  </a:extLst>
                </a:gridCol>
                <a:gridCol w="2155886">
                  <a:extLst>
                    <a:ext uri="{9D8B030D-6E8A-4147-A177-3AD203B41FA5}">
                      <a16:colId xmlns:a16="http://schemas.microsoft.com/office/drawing/2014/main" val="2361715687"/>
                    </a:ext>
                  </a:extLst>
                </a:gridCol>
              </a:tblGrid>
              <a:tr h="15328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3300" u="none" strike="noStrike" cap="none" spc="0" dirty="0">
                          <a:solidFill>
                            <a:srgbClr val="C00000"/>
                          </a:solidFill>
                          <a:effectLst/>
                        </a:rPr>
                        <a:t>Распределение финансирования</a:t>
                      </a:r>
                      <a:endParaRPr lang="ru-KG" sz="3300" b="0" i="0" u="none" strike="noStrike" cap="none" spc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198" marR="0" marT="215537" marB="215537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3300" u="none" strike="noStrike" cap="none" spc="0" dirty="0">
                          <a:solidFill>
                            <a:srgbClr val="C00000"/>
                          </a:solidFill>
                          <a:effectLst/>
                        </a:rPr>
                        <a:t>2027-2029</a:t>
                      </a:r>
                      <a:endParaRPr lang="ru-KG" sz="3300" b="0" i="0" u="none" strike="noStrike" cap="none" spc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198" marR="0" marT="215537" marB="215537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3300" u="none" strike="noStrike" cap="none" spc="0" dirty="0">
                          <a:solidFill>
                            <a:srgbClr val="C00000"/>
                          </a:solidFill>
                          <a:effectLst/>
                        </a:rPr>
                        <a:t>%</a:t>
                      </a:r>
                      <a:endParaRPr lang="ru-KG" sz="3300" b="0" i="0" u="none" strike="noStrike" cap="none" spc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198" marR="0" marT="215537" marB="215537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065770"/>
                  </a:ext>
                </a:extLst>
              </a:tr>
              <a:tr h="15231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33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Государственные организации</a:t>
                      </a:r>
                      <a:endParaRPr lang="ru-KG" sz="3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198" marR="0" marT="215537" marB="215537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ru-KG" sz="33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$16 405 900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KG" sz="33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475330"/>
                  </a:ext>
                </a:extLst>
              </a:tr>
              <a:tr h="10202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3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НПО (вкл. ИМН)</a:t>
                      </a:r>
                      <a:endParaRPr lang="ru-KG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198" marR="0" marT="215537" marB="215537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ru-KG" sz="330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$5 233 219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KG" sz="330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33432"/>
                  </a:ext>
                </a:extLst>
              </a:tr>
              <a:tr h="102021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33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KG" sz="33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198" marR="0" marT="215537" marB="215537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ru-KG" sz="330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$21 639 119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endParaRPr lang="ru-KG" sz="330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093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24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45936-E1D2-B879-552B-EE814A63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b="1" dirty="0"/>
              <a:t>PAAR</a:t>
            </a:r>
            <a:endParaRPr lang="ru-K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1DEF67D-8388-ABEF-CDAF-50438B49C6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66318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7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09920-4E26-B9EA-4D4B-294E1B92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b="1"/>
              <a:t>PAAR</a:t>
            </a:r>
            <a:endParaRPr lang="ru-KG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A9754A5-22B7-3F42-34F6-98CA3F9EB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157104"/>
              </p:ext>
            </p:extLst>
          </p:nvPr>
        </p:nvGraphicFramePr>
        <p:xfrm>
          <a:off x="633596" y="2838200"/>
          <a:ext cx="10907488" cy="3209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7631">
                  <a:extLst>
                    <a:ext uri="{9D8B030D-6E8A-4147-A177-3AD203B41FA5}">
                      <a16:colId xmlns:a16="http://schemas.microsoft.com/office/drawing/2014/main" val="2674735209"/>
                    </a:ext>
                  </a:extLst>
                </a:gridCol>
                <a:gridCol w="2044746">
                  <a:extLst>
                    <a:ext uri="{9D8B030D-6E8A-4147-A177-3AD203B41FA5}">
                      <a16:colId xmlns:a16="http://schemas.microsoft.com/office/drawing/2014/main" val="1555301368"/>
                    </a:ext>
                  </a:extLst>
                </a:gridCol>
                <a:gridCol w="6875111">
                  <a:extLst>
                    <a:ext uri="{9D8B030D-6E8A-4147-A177-3AD203B41FA5}">
                      <a16:colId xmlns:a16="http://schemas.microsoft.com/office/drawing/2014/main" val="1430857584"/>
                    </a:ext>
                  </a:extLst>
                </a:gridCol>
              </a:tblGrid>
              <a:tr h="45645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2400" b="1" u="none" strike="noStrike" dirty="0">
                          <a:effectLst/>
                        </a:rPr>
                        <a:t>Компонент</a:t>
                      </a:r>
                      <a:endParaRPr lang="ru-KG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2400" b="1" u="none" strike="noStrike" dirty="0">
                          <a:effectLst/>
                        </a:rPr>
                        <a:t>Бюджет</a:t>
                      </a:r>
                      <a:endParaRPr lang="ru-KG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400" b="1" u="none" strike="noStrike" dirty="0">
                          <a:effectLst/>
                        </a:rPr>
                        <a:t>Основные направления</a:t>
                      </a:r>
                      <a:endParaRPr lang="ru-KG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7836158"/>
                  </a:ext>
                </a:extLst>
              </a:tr>
              <a:tr h="11926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2400" u="none" strike="noStrike">
                          <a:effectLst/>
                        </a:rPr>
                        <a:t>ВИЧ</a:t>
                      </a:r>
                      <a:endParaRPr lang="ru-KG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2400" u="none" strike="noStrike" dirty="0">
                          <a:effectLst/>
                        </a:rPr>
                        <a:t>$14 721 572</a:t>
                      </a:r>
                      <a:endParaRPr lang="ru-KG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2400" u="none" strike="noStrike" dirty="0">
                          <a:effectLst/>
                        </a:rPr>
                        <a:t>Инновационные препараты для лечения ВИЧ, профилактика через духовных лидеров, дистанционный учет и т.д.</a:t>
                      </a:r>
                      <a:endParaRPr lang="ru-KG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5583782"/>
                  </a:ext>
                </a:extLst>
              </a:tr>
              <a:tr h="15607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2400" u="none" strike="noStrike">
                          <a:effectLst/>
                        </a:rPr>
                        <a:t>Туберкулез</a:t>
                      </a:r>
                      <a:endParaRPr lang="ru-KG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2400" u="none" strike="noStrike">
                          <a:effectLst/>
                        </a:rPr>
                        <a:t>$861 975</a:t>
                      </a:r>
                      <a:endParaRPr lang="ru-KG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KG" sz="2400" u="none" strike="noStrike" dirty="0">
                          <a:effectLst/>
                        </a:rPr>
                        <a:t>Закуп инновационного оборудования, проведения оценки готовности страны к ТБ вакцинации, улучшение информационных систем и т.д.)</a:t>
                      </a:r>
                      <a:endParaRPr lang="ru-KG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804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773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189592-A1E0-8A57-C4E9-48B9C753C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7C63E-59AC-1B61-AD18-236D5F68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FFFFFF"/>
                </a:solidFill>
              </a:rPr>
              <a:t>Что необходимо для финализации бюджета</a:t>
            </a:r>
            <a:endParaRPr lang="ru-KG" sz="4100">
              <a:solidFill>
                <a:srgbClr val="FFFFFF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D323315-FB35-9F73-3AA6-9CC347875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Смена ОР - номинировано Министерство здравоохранения. В настоящее время МАФ проводит оценку МЗ. </a:t>
            </a:r>
          </a:p>
          <a:p>
            <a:r>
              <a:rPr lang="ru-RU" dirty="0"/>
              <a:t>Решить по средствам на ГСЗ, заложенным в государственном бюджете. Пойдут ли они на финансирование заложенных мероприятий НПО.</a:t>
            </a:r>
          </a:p>
          <a:p>
            <a:r>
              <a:rPr lang="ru-RU" dirty="0"/>
              <a:t>Внести бюджеты по Компонентам ВИЧ и ТБ на онлайн платформе </a:t>
            </a:r>
            <a:r>
              <a:rPr lang="en-US" dirty="0"/>
              <a:t>Partner Portal – </a:t>
            </a:r>
            <a:r>
              <a:rPr lang="ru-RU" dirty="0"/>
              <a:t>необходимо не менее 2 недель, учитывая возможные сбои в работе.</a:t>
            </a:r>
          </a:p>
          <a:p>
            <a:endParaRPr lang="ru-RU" dirty="0"/>
          </a:p>
          <a:p>
            <a:endParaRPr lang="ru-KG" dirty="0"/>
          </a:p>
        </p:txBody>
      </p:sp>
    </p:spTree>
    <p:extLst>
      <p:ext uri="{BB962C8B-B14F-4D97-AF65-F5344CB8AC3E}">
        <p14:creationId xmlns:p14="http://schemas.microsoft.com/office/powerpoint/2010/main" val="277488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C6607-F026-87F9-2630-0E92E5BE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/>
              <a:t>СПАСИБО ЗА ВНИМАНИЕ!</a:t>
            </a:r>
            <a:br>
              <a:rPr lang="ru-KG" sz="4800" dirty="0"/>
            </a:br>
            <a:endParaRPr lang="ru-KG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4A6966-4F15-1965-8EB9-55197A895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endParaRPr lang="en-US" sz="2400" dirty="0"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Chinara.Imankulova@dsn.kg</a:t>
            </a:r>
            <a:endParaRPr lang="en-US" sz="2400" dirty="0"/>
          </a:p>
          <a:p>
            <a:pPr marL="0" indent="0">
              <a:buNone/>
            </a:pPr>
            <a:endParaRPr lang="ru-KG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2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CDEBC-AE82-0B8B-3401-726A3F0D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Письмо ГФСТМ по распределению средств на 2027-2029 года</a:t>
            </a:r>
            <a:endParaRPr lang="ru-KG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1F6B813-15E2-989B-87CE-FB94E8B61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108774"/>
              </p:ext>
            </p:extLst>
          </p:nvPr>
        </p:nvGraphicFramePr>
        <p:xfrm>
          <a:off x="838200" y="1825625"/>
          <a:ext cx="10515599" cy="3770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0553">
                  <a:extLst>
                    <a:ext uri="{9D8B030D-6E8A-4147-A177-3AD203B41FA5}">
                      <a16:colId xmlns:a16="http://schemas.microsoft.com/office/drawing/2014/main" val="1188677141"/>
                    </a:ext>
                  </a:extLst>
                </a:gridCol>
                <a:gridCol w="3299846">
                  <a:extLst>
                    <a:ext uri="{9D8B030D-6E8A-4147-A177-3AD203B41FA5}">
                      <a16:colId xmlns:a16="http://schemas.microsoft.com/office/drawing/2014/main" val="109752567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11995365"/>
                    </a:ext>
                  </a:extLst>
                </a:gridCol>
              </a:tblGrid>
              <a:tr h="1426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Составляющая, относящаяся к заболеванию, подпадающему под критерии</a:t>
                      </a:r>
                      <a:endParaRPr lang="ru-K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Выделение средств в размере до</a:t>
                      </a:r>
                      <a:endParaRPr lang="ru-KG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 (в долларах США)</a:t>
                      </a:r>
                      <a:endParaRPr lang="ru-K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Период использования средств</a:t>
                      </a:r>
                      <a:endParaRPr lang="ru-K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6928995"/>
                  </a:ext>
                </a:extLst>
              </a:tr>
              <a:tr h="94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  <a:tabLst>
                          <a:tab pos="609600" algn="l"/>
                        </a:tabLst>
                      </a:pPr>
                      <a:r>
                        <a:rPr lang="ru-RU" sz="1600" dirty="0">
                          <a:effectLst/>
                        </a:rPr>
                        <a:t>ВИЧ</a:t>
                      </a:r>
                      <a:endParaRPr lang="ru-K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10 037 509</a:t>
                      </a:r>
                      <a:endParaRPr lang="ru-K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с «01» января 2027 г. </a:t>
                      </a:r>
                      <a:endParaRPr lang="ru-KG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по «31» декабря 2029 г.</a:t>
                      </a:r>
                      <a:endParaRPr lang="ru-K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2430549"/>
                  </a:ext>
                </a:extLst>
              </a:tr>
              <a:tr h="94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Туберкулез</a:t>
                      </a:r>
                      <a:endParaRPr lang="ru-K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11 785 523</a:t>
                      </a:r>
                      <a:endParaRPr lang="ru-K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с «01» января 2027 г. </a:t>
                      </a:r>
                      <a:endParaRPr lang="ru-KG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по «31» декабря 2029 г.</a:t>
                      </a:r>
                      <a:endParaRPr lang="ru-K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1426416"/>
                  </a:ext>
                </a:extLst>
              </a:tr>
              <a:tr h="45885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ИТОГО:</a:t>
                      </a:r>
                      <a:endParaRPr lang="ru-K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>
                          <a:effectLst/>
                        </a:rPr>
                        <a:t>21 823 032</a:t>
                      </a:r>
                      <a:endParaRPr lang="ru-KG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K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54849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1E0D32-E44A-CBC3-10ED-D0F66722774B}"/>
              </a:ext>
            </a:extLst>
          </p:cNvPr>
          <p:cNvSpPr txBox="1"/>
          <p:nvPr/>
        </p:nvSpPr>
        <p:spPr>
          <a:xfrm>
            <a:off x="940904" y="5910470"/>
            <a:ext cx="1031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Сокращение на 22% по  сравнению с текущим грантовым циклом 7 (27 900 758 долл. США)</a:t>
            </a:r>
            <a:endParaRPr lang="ru-KG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7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197CB-92D4-FA2F-7C43-8D9984F5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ru-KG" sz="3400" b="1">
                <a:solidFill>
                  <a:srgbClr val="FFFFFF"/>
                </a:solidFill>
              </a:rPr>
              <a:t>Ключевые изменения для Focused Portfolio в </a:t>
            </a:r>
            <a:r>
              <a:rPr lang="ru-RU" sz="3400" b="1">
                <a:solidFill>
                  <a:srgbClr val="FFFFFF"/>
                </a:solidFill>
              </a:rPr>
              <a:t>ГЦ</a:t>
            </a:r>
            <a:r>
              <a:rPr lang="ru-KG" sz="3400" b="1">
                <a:solidFill>
                  <a:srgbClr val="FFFFFF"/>
                </a:solidFill>
              </a:rPr>
              <a:t>8</a:t>
            </a:r>
            <a:endParaRPr lang="ru-KG" sz="3400">
              <a:solidFill>
                <a:srgbClr val="FFFFFF"/>
              </a:solidFill>
            </a:endParaRPr>
          </a:p>
        </p:txBody>
      </p:sp>
      <p:graphicFrame>
        <p:nvGraphicFramePr>
          <p:cNvPr id="19" name="Объект 2">
            <a:extLst>
              <a:ext uri="{FF2B5EF4-FFF2-40B4-BE49-F238E27FC236}">
                <a16:creationId xmlns:a16="http://schemas.microsoft.com/office/drawing/2014/main" id="{10314AEE-353E-3670-0CA2-5F26E67D5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076535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79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5225A-806F-142C-590E-918E1BF6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KG" sz="2800" b="1">
                <a:solidFill>
                  <a:srgbClr val="FFFFFF"/>
                </a:solidFill>
              </a:rPr>
              <a:t>Что это значит для Кыргызстана:</a:t>
            </a:r>
            <a:br>
              <a:rPr lang="ru-KG" sz="2800">
                <a:solidFill>
                  <a:srgbClr val="FFFFFF"/>
                </a:solidFill>
              </a:rPr>
            </a:br>
            <a:endParaRPr lang="ru-KG" sz="2800">
              <a:solidFill>
                <a:srgbClr val="FFFFFF"/>
              </a:solidFill>
            </a:endParaRP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68B61B23-ECE1-854C-2093-B2912CC48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94672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86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EBB58-D033-B6C0-2717-D8FB1ED4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G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34D958B-078D-BDE8-DCDB-C2587B056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3815" y="-92075"/>
            <a:ext cx="5199133" cy="68614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0BA141-7CEF-1267-2D24-4C7D34D9B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53" y="0"/>
            <a:ext cx="5199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06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F60B9-8F29-654F-6D96-54B19A81E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Подготовка бюджета</a:t>
            </a:r>
            <a:endParaRPr lang="ru-KG" sz="400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5C1369D-D1FB-5B82-01F1-4D2AB0458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49105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99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0A8F-2452-5D83-2B89-B4B42DCE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dirty="0"/>
              <a:t>Компонент по Туберкулезу</a:t>
            </a:r>
            <a:endParaRPr lang="ru-KG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74BA179-0ACA-90A8-86D2-1CF8336A8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789353"/>
              </p:ext>
            </p:extLst>
          </p:nvPr>
        </p:nvGraphicFramePr>
        <p:xfrm>
          <a:off x="152400" y="1271016"/>
          <a:ext cx="11867320" cy="48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205">
                  <a:extLst>
                    <a:ext uri="{9D8B030D-6E8A-4147-A177-3AD203B41FA5}">
                      <a16:colId xmlns:a16="http://schemas.microsoft.com/office/drawing/2014/main" val="137147637"/>
                    </a:ext>
                  </a:extLst>
                </a:gridCol>
                <a:gridCol w="1603023">
                  <a:extLst>
                    <a:ext uri="{9D8B030D-6E8A-4147-A177-3AD203B41FA5}">
                      <a16:colId xmlns:a16="http://schemas.microsoft.com/office/drawing/2014/main" val="1426718020"/>
                    </a:ext>
                  </a:extLst>
                </a:gridCol>
                <a:gridCol w="1603023">
                  <a:extLst>
                    <a:ext uri="{9D8B030D-6E8A-4147-A177-3AD203B41FA5}">
                      <a16:colId xmlns:a16="http://schemas.microsoft.com/office/drawing/2014/main" val="780027519"/>
                    </a:ext>
                  </a:extLst>
                </a:gridCol>
                <a:gridCol w="1603023">
                  <a:extLst>
                    <a:ext uri="{9D8B030D-6E8A-4147-A177-3AD203B41FA5}">
                      <a16:colId xmlns:a16="http://schemas.microsoft.com/office/drawing/2014/main" val="458089081"/>
                    </a:ext>
                  </a:extLst>
                </a:gridCol>
                <a:gridCol w="1721766">
                  <a:extLst>
                    <a:ext uri="{9D8B030D-6E8A-4147-A177-3AD203B41FA5}">
                      <a16:colId xmlns:a16="http://schemas.microsoft.com/office/drawing/2014/main" val="2993635460"/>
                    </a:ext>
                  </a:extLst>
                </a:gridCol>
                <a:gridCol w="1484280">
                  <a:extLst>
                    <a:ext uri="{9D8B030D-6E8A-4147-A177-3AD203B41FA5}">
                      <a16:colId xmlns:a16="http://schemas.microsoft.com/office/drawing/2014/main" val="4165380199"/>
                    </a:ext>
                  </a:extLst>
                </a:gridCol>
              </a:tblGrid>
              <a:tr h="46949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600" u="none" strike="noStrike" dirty="0">
                          <a:effectLst/>
                        </a:rPr>
                        <a:t>Мероприятия</a:t>
                      </a:r>
                      <a:endParaRPr lang="ru-KG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600" u="none" strike="noStrike" dirty="0">
                          <a:effectLst/>
                        </a:rPr>
                        <a:t>2027</a:t>
                      </a:r>
                      <a:endParaRPr lang="ru-KG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600" u="none" strike="noStrike" dirty="0">
                          <a:effectLst/>
                        </a:rPr>
                        <a:t>2028</a:t>
                      </a:r>
                      <a:endParaRPr lang="ru-KG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600" u="none" strike="noStrike" dirty="0">
                          <a:effectLst/>
                        </a:rPr>
                        <a:t>2029</a:t>
                      </a:r>
                      <a:endParaRPr lang="ru-KG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600" u="none" strike="noStrike" dirty="0">
                          <a:effectLst/>
                        </a:rPr>
                        <a:t>Всего</a:t>
                      </a:r>
                      <a:endParaRPr lang="ru-KG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600" u="none" strike="noStrike" dirty="0">
                          <a:effectLst/>
                        </a:rPr>
                        <a:t>% от общего бюджета</a:t>
                      </a:r>
                      <a:endParaRPr lang="ru-KG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ctr"/>
                </a:tc>
                <a:extLst>
                  <a:ext uri="{0D108BD9-81ED-4DB2-BD59-A6C34878D82A}">
                    <a16:rowId xmlns:a16="http://schemas.microsoft.com/office/drawing/2014/main" val="1556697383"/>
                  </a:ext>
                </a:extLst>
              </a:tr>
              <a:tr h="4694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1600" b="1" u="none" strike="noStrike" dirty="0">
                          <a:effectLst/>
                        </a:rPr>
                        <a:t>МОДУЛЬ 1: Диагностика, лечение и уход ТБ/ЛУ-ТБ</a:t>
                      </a:r>
                      <a:endParaRPr lang="ru-KG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729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222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525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476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dirty="0">
                          <a:effectLst/>
                        </a:rPr>
                        <a:t>64%</a:t>
                      </a:r>
                      <a:endParaRPr lang="ru-KG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b"/>
                </a:tc>
                <a:extLst>
                  <a:ext uri="{0D108BD9-81ED-4DB2-BD59-A6C34878D82A}">
                    <a16:rowId xmlns:a16="http://schemas.microsoft.com/office/drawing/2014/main" val="3291448145"/>
                  </a:ext>
                </a:extLst>
              </a:tr>
              <a:tr h="4694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1600" b="1" u="none" strike="noStrike" dirty="0">
                          <a:effectLst/>
                        </a:rPr>
                        <a:t>МОДУЛЬ 2: Профилактическое лечение ТБ и ЛУ-ТБ</a:t>
                      </a:r>
                      <a:endParaRPr lang="ru-KG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dirty="0">
                          <a:effectLst/>
                        </a:rPr>
                        <a:t>1%</a:t>
                      </a:r>
                      <a:endParaRPr lang="ru-KG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b"/>
                </a:tc>
                <a:extLst>
                  <a:ext uri="{0D108BD9-81ED-4DB2-BD59-A6C34878D82A}">
                    <a16:rowId xmlns:a16="http://schemas.microsoft.com/office/drawing/2014/main" val="3929915656"/>
                  </a:ext>
                </a:extLst>
              </a:tr>
              <a:tr h="10964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1600" b="1" u="none" strike="noStrike" dirty="0">
                          <a:effectLst/>
                        </a:rPr>
                        <a:t>МОДУЛЬ 3: </a:t>
                      </a:r>
                      <a:r>
                        <a:rPr lang="ru-RU" sz="1600" b="1" u="none" strike="noStrike" dirty="0">
                          <a:effectLst/>
                        </a:rPr>
                        <a:t>УСЗ</a:t>
                      </a:r>
                      <a:r>
                        <a:rPr lang="ru-KG" sz="1600" b="1" u="none" strike="noStrike" dirty="0">
                          <a:effectLst/>
                        </a:rPr>
                        <a:t>: Инновации в диагностике и лабораторные системы (включая национальные и периферийные)- инновации, закуп реагентов и ремонт </a:t>
                      </a:r>
                      <a:endParaRPr lang="ru-KG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687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712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dirty="0">
                          <a:effectLst/>
                        </a:rPr>
                        <a:t>6%</a:t>
                      </a:r>
                      <a:endParaRPr lang="ru-KG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b"/>
                </a:tc>
                <a:extLst>
                  <a:ext uri="{0D108BD9-81ED-4DB2-BD59-A6C34878D82A}">
                    <a16:rowId xmlns:a16="http://schemas.microsoft.com/office/drawing/2014/main" val="1917729460"/>
                  </a:ext>
                </a:extLst>
              </a:tr>
              <a:tr h="8874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1600" b="1" u="none" strike="noStrike" dirty="0">
                          <a:effectLst/>
                        </a:rPr>
                        <a:t>МОДУЛЬ 4: Укрепление управления и межсекторальной координации, а также вовлечения сообщества через государственный социальный заказ</a:t>
                      </a:r>
                      <a:endParaRPr lang="ru-KG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115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406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276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dirty="0">
                          <a:effectLst/>
                        </a:rPr>
                        <a:t>2%</a:t>
                      </a:r>
                      <a:endParaRPr lang="ru-KG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b"/>
                </a:tc>
                <a:extLst>
                  <a:ext uri="{0D108BD9-81ED-4DB2-BD59-A6C34878D82A}">
                    <a16:rowId xmlns:a16="http://schemas.microsoft.com/office/drawing/2014/main" val="1262122543"/>
                  </a:ext>
                </a:extLst>
              </a:tr>
              <a:tr h="6784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1600" b="1" u="none" strike="noStrike" dirty="0">
                          <a:effectLst/>
                        </a:rPr>
                        <a:t>МОДУЛЬ 5: Управление грантами и усиление интеграции в услуги здравоохранения</a:t>
                      </a:r>
                      <a:endParaRPr lang="ru-KG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246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952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035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234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dirty="0">
                          <a:effectLst/>
                        </a:rPr>
                        <a:t>27%</a:t>
                      </a:r>
                      <a:endParaRPr lang="ru-KG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b"/>
                </a:tc>
                <a:extLst>
                  <a:ext uri="{0D108BD9-81ED-4DB2-BD59-A6C34878D82A}">
                    <a16:rowId xmlns:a16="http://schemas.microsoft.com/office/drawing/2014/main" val="1472126545"/>
                  </a:ext>
                </a:extLst>
              </a:tr>
              <a:tr h="4694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2400" b="1" u="none" strike="noStrike" dirty="0">
                          <a:effectLst/>
                        </a:rPr>
                        <a:t>Итого</a:t>
                      </a:r>
                      <a:endParaRPr lang="ru-KG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083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966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051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719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039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768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ru-K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1" u="none" strike="noStrike" dirty="0">
                          <a:effectLst/>
                        </a:rPr>
                        <a:t>100%</a:t>
                      </a:r>
                      <a:endParaRPr lang="ru-KG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698" marR="5698" marT="5698" marB="0" anchor="b"/>
                </a:tc>
                <a:extLst>
                  <a:ext uri="{0D108BD9-81ED-4DB2-BD59-A6C34878D82A}">
                    <a16:rowId xmlns:a16="http://schemas.microsoft.com/office/drawing/2014/main" val="1233908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47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5315045-3DDD-AC3B-6685-FDC6C94A46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140840"/>
              </p:ext>
            </p:extLst>
          </p:nvPr>
        </p:nvGraphicFramePr>
        <p:xfrm>
          <a:off x="643467" y="681019"/>
          <a:ext cx="10905067" cy="6078252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5163974">
                  <a:extLst>
                    <a:ext uri="{9D8B030D-6E8A-4147-A177-3AD203B41FA5}">
                      <a16:colId xmlns:a16="http://schemas.microsoft.com/office/drawing/2014/main" val="3629279400"/>
                    </a:ext>
                  </a:extLst>
                </a:gridCol>
                <a:gridCol w="2707626">
                  <a:extLst>
                    <a:ext uri="{9D8B030D-6E8A-4147-A177-3AD203B41FA5}">
                      <a16:colId xmlns:a16="http://schemas.microsoft.com/office/drawing/2014/main" val="3245762391"/>
                    </a:ext>
                  </a:extLst>
                </a:gridCol>
                <a:gridCol w="3033467">
                  <a:extLst>
                    <a:ext uri="{9D8B030D-6E8A-4147-A177-3AD203B41FA5}">
                      <a16:colId xmlns:a16="http://schemas.microsoft.com/office/drawing/2014/main" val="3607262499"/>
                    </a:ext>
                  </a:extLst>
                </a:gridCol>
              </a:tblGrid>
              <a:tr h="107132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500" b="1" u="none" strike="noStrike" cap="none" spc="0" dirty="0">
                          <a:solidFill>
                            <a:srgbClr val="C00000"/>
                          </a:solidFill>
                          <a:effectLst/>
                        </a:rPr>
                        <a:t>Категории затрат</a:t>
                      </a:r>
                      <a:endParaRPr lang="ru-KG" sz="2500" b="1" i="0" u="none" strike="noStrike" cap="none" spc="0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500" b="1" u="none" strike="noStrike" cap="none" spc="0" dirty="0">
                          <a:solidFill>
                            <a:srgbClr val="C00000"/>
                          </a:solidFill>
                          <a:effectLst/>
                        </a:rPr>
                        <a:t>Бюджет </a:t>
                      </a:r>
                      <a:endParaRPr lang="ru-RU" sz="2500" b="1" u="none" strike="noStrike" cap="none" spc="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ru-KG" sz="2500" b="1" u="none" strike="noStrike" cap="none" spc="0" dirty="0">
                          <a:solidFill>
                            <a:srgbClr val="C00000"/>
                          </a:solidFill>
                          <a:effectLst/>
                        </a:rPr>
                        <a:t>2027-2029</a:t>
                      </a:r>
                      <a:endParaRPr lang="ru-KG" sz="2500" b="1" i="0" u="none" strike="noStrike" cap="none" spc="0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500" b="1" u="none" strike="noStrike" cap="none" spc="0" dirty="0">
                          <a:solidFill>
                            <a:srgbClr val="C00000"/>
                          </a:solidFill>
                          <a:effectLst/>
                        </a:rPr>
                        <a:t>% от общего бюджета </a:t>
                      </a:r>
                      <a:endParaRPr lang="ru-KG" sz="2500" b="1" i="0" u="none" strike="noStrike" cap="none" spc="0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803038"/>
                  </a:ext>
                </a:extLst>
              </a:tr>
              <a:tr h="5909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НПО</a:t>
                      </a:r>
                      <a:endParaRPr lang="ru-KG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1 655 283</a:t>
                      </a:r>
                      <a:endParaRPr lang="ru-KG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ru-KG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180718"/>
                  </a:ext>
                </a:extLst>
              </a:tr>
              <a:tr h="5909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Закупки медоборудование и препараты</a:t>
                      </a:r>
                      <a:endParaRPr lang="ru-KG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5 845 401</a:t>
                      </a:r>
                      <a:endParaRPr lang="ru-KG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ru-KG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69151"/>
                  </a:ext>
                </a:extLst>
              </a:tr>
              <a:tr h="87916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2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Исследования, оценки, обучение медперсонала, рабочие группы</a:t>
                      </a:r>
                      <a:endParaRPr lang="ru-KG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320 575</a:t>
                      </a:r>
                      <a:endParaRPr lang="ru-KG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ru-KG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291689"/>
                  </a:ext>
                </a:extLst>
              </a:tr>
              <a:tr h="5909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Расходы на </a:t>
                      </a:r>
                      <a:r>
                        <a:rPr lang="ru-RU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УСЗ</a:t>
                      </a:r>
                      <a:endParaRPr lang="ru-KG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2 477 924</a:t>
                      </a:r>
                      <a:endParaRPr lang="ru-KG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ru-KG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64484"/>
                  </a:ext>
                </a:extLst>
              </a:tr>
              <a:tr h="5909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2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Лабораторный компонент</a:t>
                      </a:r>
                      <a:endParaRPr lang="ru-KG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719 200</a:t>
                      </a:r>
                      <a:endParaRPr lang="ru-KG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ru-KG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138826"/>
                  </a:ext>
                </a:extLst>
              </a:tr>
              <a:tr h="5909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2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Управление грантом</a:t>
                      </a:r>
                      <a:endParaRPr lang="ru-KG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750000</a:t>
                      </a:r>
                      <a:endParaRPr lang="ru-KG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ru-KG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747320"/>
                  </a:ext>
                </a:extLst>
              </a:tr>
              <a:tr h="5909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24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KG" sz="2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11 768 383</a:t>
                      </a:r>
                      <a:endParaRPr lang="ru-KG" sz="2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KG" sz="24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ru-KG" sz="2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0887" marR="0" marT="28825" marB="21618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383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95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A0BEF8-1E68-A087-8B86-E3670864B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5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E958F-548F-D512-DED5-4CE1EAEA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err="1">
                <a:latin typeface="+mj-lt"/>
                <a:ea typeface="+mj-ea"/>
                <a:cs typeface="+mj-cs"/>
              </a:rPr>
              <a:t>Компонент</a:t>
            </a:r>
            <a:r>
              <a:rPr lang="en-US" kern="1200"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latin typeface="+mj-lt"/>
                <a:ea typeface="+mj-ea"/>
                <a:cs typeface="+mj-cs"/>
              </a:rPr>
              <a:t>по</a:t>
            </a:r>
            <a:r>
              <a:rPr lang="en-US" kern="1200">
                <a:latin typeface="+mj-lt"/>
                <a:ea typeface="+mj-ea"/>
                <a:cs typeface="+mj-cs"/>
              </a:rPr>
              <a:t> ВИЧ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1F553AD-E93B-32A0-4A3D-389ECA77F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563669"/>
              </p:ext>
            </p:extLst>
          </p:nvPr>
        </p:nvGraphicFramePr>
        <p:xfrm>
          <a:off x="265042" y="1527048"/>
          <a:ext cx="11774556" cy="488140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233532">
                  <a:extLst>
                    <a:ext uri="{9D8B030D-6E8A-4147-A177-3AD203B41FA5}">
                      <a16:colId xmlns:a16="http://schemas.microsoft.com/office/drawing/2014/main" val="848279519"/>
                    </a:ext>
                  </a:extLst>
                </a:gridCol>
                <a:gridCol w="1808922">
                  <a:extLst>
                    <a:ext uri="{9D8B030D-6E8A-4147-A177-3AD203B41FA5}">
                      <a16:colId xmlns:a16="http://schemas.microsoft.com/office/drawing/2014/main" val="3752132769"/>
                    </a:ext>
                  </a:extLst>
                </a:gridCol>
                <a:gridCol w="1729662">
                  <a:extLst>
                    <a:ext uri="{9D8B030D-6E8A-4147-A177-3AD203B41FA5}">
                      <a16:colId xmlns:a16="http://schemas.microsoft.com/office/drawing/2014/main" val="1709907597"/>
                    </a:ext>
                  </a:extLst>
                </a:gridCol>
                <a:gridCol w="1563859">
                  <a:extLst>
                    <a:ext uri="{9D8B030D-6E8A-4147-A177-3AD203B41FA5}">
                      <a16:colId xmlns:a16="http://schemas.microsoft.com/office/drawing/2014/main" val="100912226"/>
                    </a:ext>
                  </a:extLst>
                </a:gridCol>
                <a:gridCol w="1960396">
                  <a:extLst>
                    <a:ext uri="{9D8B030D-6E8A-4147-A177-3AD203B41FA5}">
                      <a16:colId xmlns:a16="http://schemas.microsoft.com/office/drawing/2014/main" val="881438090"/>
                    </a:ext>
                  </a:extLst>
                </a:gridCol>
                <a:gridCol w="1478185">
                  <a:extLst>
                    <a:ext uri="{9D8B030D-6E8A-4147-A177-3AD203B41FA5}">
                      <a16:colId xmlns:a16="http://schemas.microsoft.com/office/drawing/2014/main" val="3055887533"/>
                    </a:ext>
                  </a:extLst>
                </a:gridCol>
              </a:tblGrid>
              <a:tr h="697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17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Модуль</a:t>
                      </a:r>
                      <a:endParaRPr lang="ru-KG" sz="17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7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2027</a:t>
                      </a:r>
                      <a:endParaRPr lang="ru-KG" sz="17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7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2028</a:t>
                      </a:r>
                      <a:endParaRPr lang="ru-KG" sz="17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700" b="1" u="none" strike="noStrike">
                          <a:solidFill>
                            <a:srgbClr val="C00000"/>
                          </a:solidFill>
                          <a:effectLst/>
                        </a:rPr>
                        <a:t>2029</a:t>
                      </a:r>
                      <a:endParaRPr lang="ru-KG" sz="1700" b="1" i="0" u="none" strike="noStrike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700" b="1" u="none" strike="noStrike">
                          <a:solidFill>
                            <a:srgbClr val="C00000"/>
                          </a:solidFill>
                          <a:effectLst/>
                        </a:rPr>
                        <a:t>Всего</a:t>
                      </a:r>
                      <a:endParaRPr lang="ru-KG" sz="1700" b="1" i="0" u="none" strike="noStrike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17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% от общего бюджета</a:t>
                      </a:r>
                      <a:endParaRPr lang="ru-KG" sz="17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76596"/>
                  </a:ext>
                </a:extLst>
              </a:tr>
              <a:tr h="697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17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Модуль 1. Профилактика</a:t>
                      </a:r>
                      <a:endParaRPr lang="ru-KG" sz="17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1 406 735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1 247 699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1 492 465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4 146 899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KG" sz="1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42%</a:t>
                      </a:r>
                      <a:endParaRPr lang="ru-KG" sz="1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124733"/>
                  </a:ext>
                </a:extLst>
              </a:tr>
              <a:tr h="697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1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Модуль 2. Услуги тестирования на ВИЧ</a:t>
                      </a:r>
                      <a:endParaRPr lang="ru-KG" sz="17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482 480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146 907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143 562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772 949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KG" sz="1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8%</a:t>
                      </a:r>
                      <a:endParaRPr lang="ru-KG" sz="1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ctr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172037"/>
                  </a:ext>
                </a:extLst>
              </a:tr>
              <a:tr h="697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17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Модуль 3. Предоставление  АРТ</a:t>
                      </a:r>
                      <a:endParaRPr lang="ru-KG" sz="17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1 747 607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722 486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965 152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3 435 245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KG" sz="1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35%</a:t>
                      </a:r>
                      <a:endParaRPr lang="ru-KG" sz="1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492075"/>
                  </a:ext>
                </a:extLst>
              </a:tr>
              <a:tr h="697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17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Модуль 4. ВИЧ и ТБ</a:t>
                      </a:r>
                      <a:endParaRPr lang="ru-KG" sz="17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9 874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9 874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19 747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39 494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KG" sz="1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0,4%</a:t>
                      </a:r>
                      <a:endParaRPr lang="ru-KG" sz="1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ctr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969415"/>
                  </a:ext>
                </a:extLst>
              </a:tr>
              <a:tr h="697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17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Модуль 5. УСЗ</a:t>
                      </a:r>
                      <a:endParaRPr lang="ru-KG" sz="17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463 717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498 717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513 717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1 476 150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KG" sz="17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15%</a:t>
                      </a:r>
                      <a:endParaRPr lang="ru-KG" sz="1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71835"/>
                  </a:ext>
                </a:extLst>
              </a:tr>
              <a:tr h="6973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KG" sz="17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KG" sz="17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4 110 412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2 625 683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3 134 642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KG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9 870 737 </a:t>
                      </a:r>
                    </a:p>
                  </a:txBody>
                  <a:tcPr marL="4763" marR="4763" marT="4763" marB="0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ru-RU" sz="1700" b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algn="r" fontAlgn="ctr">
                        <a:buNone/>
                      </a:pPr>
                      <a:r>
                        <a:rPr lang="ru-KG" sz="17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100%</a:t>
                      </a:r>
                      <a:endParaRPr lang="ru-KG" sz="17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257" marR="4408" marT="84628" marB="84628" anchor="ctr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33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349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991</Words>
  <Application>Microsoft Office PowerPoint</Application>
  <PresentationFormat>Широкоэкранный</PresentationFormat>
  <Paragraphs>244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Aptos Narrow</vt:lpstr>
      <vt:lpstr>Arial</vt:lpstr>
      <vt:lpstr>Calibri</vt:lpstr>
      <vt:lpstr>Тема Office</vt:lpstr>
      <vt:lpstr>Презентация PowerPoint</vt:lpstr>
      <vt:lpstr>Письмо ГФСТМ по распределению средств на 2027-2029 года</vt:lpstr>
      <vt:lpstr>Ключевые изменения для Focused Portfolio в ГЦ8</vt:lpstr>
      <vt:lpstr>Что это значит для Кыргызстана: </vt:lpstr>
      <vt:lpstr>Презентация PowerPoint</vt:lpstr>
      <vt:lpstr>Подготовка бюджета</vt:lpstr>
      <vt:lpstr>Компонент по Туберкулезу</vt:lpstr>
      <vt:lpstr>Презентация PowerPoint</vt:lpstr>
      <vt:lpstr>Компонент по ВИЧ</vt:lpstr>
      <vt:lpstr>Презентация PowerPoint</vt:lpstr>
      <vt:lpstr>Презентация PowerPoint</vt:lpstr>
      <vt:lpstr>PAAR</vt:lpstr>
      <vt:lpstr>PAAR</vt:lpstr>
      <vt:lpstr>Что необходимо для финализации бюджета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Chinara Imankulova</dc:creator>
  <cp:lastModifiedBy>Chinara Imankulova</cp:lastModifiedBy>
  <cp:revision>2</cp:revision>
  <dcterms:created xsi:type="dcterms:W3CDTF">2026-05-11T07:14:09Z</dcterms:created>
  <dcterms:modified xsi:type="dcterms:W3CDTF">2026-06-24T16:10:55Z</dcterms:modified>
</cp:coreProperties>
</file>