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58" d="100"/>
          <a:sy n="58" d="100"/>
        </p:scale>
        <p:origin x="2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7B107-B4F4-4013-9D72-CD015A857BC8}" type="datetimeFigureOut">
              <a:rPr lang="ru-RU" smtClean="0"/>
              <a:t>24.06.2026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E76C6-FFB0-4DBA-8D2F-7E59885C0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41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76C6-FFB0-4DBA-8D2F-7E59885C041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72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838200"/>
            <a:ext cx="14265275" cy="79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0" y="381000"/>
            <a:ext cx="3276600" cy="1411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00400" y="2209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</Words>
  <Application>Microsoft Office PowerPoint</Application>
  <PresentationFormat>Произвольный</PresentationFormat>
  <Paragraphs>1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2006-08-16T00:00:00Z</dcterms:created>
  <dcterms:modified xsi:type="dcterms:W3CDTF">2026-06-24T11:16:08Z</dcterms:modified>
</cp:coreProperties>
</file>